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60" r:id="rId5"/>
    <p:sldId id="257" r:id="rId6"/>
    <p:sldId id="261" r:id="rId7"/>
    <p:sldId id="262" r:id="rId8"/>
    <p:sldId id="256" r:id="rId9"/>
    <p:sldId id="266" r:id="rId10"/>
    <p:sldId id="267" r:id="rId11"/>
    <p:sldId id="268" r:id="rId12"/>
    <p:sldId id="269" r:id="rId13"/>
    <p:sldId id="270" r:id="rId14"/>
    <p:sldId id="263" r:id="rId15"/>
    <p:sldId id="271" r:id="rId16"/>
    <p:sldId id="272" r:id="rId17"/>
    <p:sldId id="273" r:id="rId18"/>
    <p:sldId id="274" r:id="rId19"/>
    <p:sldId id="26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65" r:id="rId33"/>
    <p:sldId id="289" r:id="rId34"/>
    <p:sldId id="287" r:id="rId35"/>
    <p:sldId id="290" r:id="rId36"/>
    <p:sldId id="291" r:id="rId37"/>
    <p:sldId id="292" r:id="rId38"/>
    <p:sldId id="288" r:id="rId3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5" autoAdjust="0"/>
    <p:restoredTop sz="67986" autoAdjust="0"/>
  </p:normalViewPr>
  <p:slideViewPr>
    <p:cSldViewPr snapToGrid="0" snapToObjects="1">
      <p:cViewPr varScale="1">
        <p:scale>
          <a:sx n="43" d="100"/>
          <a:sy n="43" d="100"/>
        </p:scale>
        <p:origin x="1636" y="40"/>
      </p:cViewPr>
      <p:guideLst/>
    </p:cSldViewPr>
  </p:slideViewPr>
  <p:notesTextViewPr>
    <p:cViewPr>
      <p:scale>
        <a:sx n="1" d="1"/>
        <a:sy n="1" d="1"/>
      </p:scale>
      <p:origin x="0" y="0"/>
    </p:cViewPr>
  </p:notesTextViewPr>
  <p:sorterViewPr>
    <p:cViewPr>
      <p:scale>
        <a:sx n="100" d="100"/>
        <a:sy n="100" d="100"/>
      </p:scale>
      <p:origin x="0" y="-20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1718130F-147F-400B-A6BA-D14E9CD39C8D}"/>
    <pc:docChg chg="undo custSel modSld">
      <pc:chgData name="Ella de Figueiredo Lykke" userId="938a913d-b5e1-4333-adef-82f26c90ce3a" providerId="ADAL" clId="{1718130F-147F-400B-A6BA-D14E9CD39C8D}" dt="2022-01-15T18:42:00.807" v="608"/>
      <pc:docMkLst>
        <pc:docMk/>
      </pc:docMkLst>
      <pc:sldChg chg="addSp delSp modSp mod modNotesTx">
        <pc:chgData name="Ella de Figueiredo Lykke" userId="938a913d-b5e1-4333-adef-82f26c90ce3a" providerId="ADAL" clId="{1718130F-147F-400B-A6BA-D14E9CD39C8D}" dt="2022-01-15T17:55:02.277" v="158" actId="14100"/>
        <pc:sldMkLst>
          <pc:docMk/>
          <pc:sldMk cId="1939206121" sldId="256"/>
        </pc:sldMkLst>
        <pc:spChg chg="mod">
          <ac:chgData name="Ella de Figueiredo Lykke" userId="938a913d-b5e1-4333-adef-82f26c90ce3a" providerId="ADAL" clId="{1718130F-147F-400B-A6BA-D14E9CD39C8D}" dt="2022-01-15T17:55:02.277" v="158" actId="14100"/>
          <ac:spMkLst>
            <pc:docMk/>
            <pc:sldMk cId="1939206121" sldId="256"/>
            <ac:spMk id="2" creationId="{9BA08E9B-CE54-4895-B7D6-570FA1A78508}"/>
          </ac:spMkLst>
        </pc:spChg>
        <pc:picChg chg="del">
          <ac:chgData name="Ella de Figueiredo Lykke" userId="938a913d-b5e1-4333-adef-82f26c90ce3a" providerId="ADAL" clId="{1718130F-147F-400B-A6BA-D14E9CD39C8D}" dt="2022-01-15T17:41:45.016" v="62" actId="478"/>
          <ac:picMkLst>
            <pc:docMk/>
            <pc:sldMk cId="1939206121" sldId="256"/>
            <ac:picMk id="6" creationId="{A5E5A916-7AC3-41C1-8B31-1579409450B8}"/>
          </ac:picMkLst>
        </pc:picChg>
        <pc:picChg chg="add mod">
          <ac:chgData name="Ella de Figueiredo Lykke" userId="938a913d-b5e1-4333-adef-82f26c90ce3a" providerId="ADAL" clId="{1718130F-147F-400B-A6BA-D14E9CD39C8D}" dt="2022-01-15T17:41:45.462" v="63"/>
          <ac:picMkLst>
            <pc:docMk/>
            <pc:sldMk cId="1939206121" sldId="256"/>
            <ac:picMk id="7" creationId="{2173C0F6-FF04-4B04-BAA0-3ACFBA189218}"/>
          </ac:picMkLst>
        </pc:picChg>
      </pc:sldChg>
      <pc:sldChg chg="addSp delSp modSp mod setBg setClrOvrMap modNotesTx">
        <pc:chgData name="Ella de Figueiredo Lykke" userId="938a913d-b5e1-4333-adef-82f26c90ce3a" providerId="ADAL" clId="{1718130F-147F-400B-A6BA-D14E9CD39C8D}" dt="2022-01-15T17:41:30.204" v="59"/>
        <pc:sldMkLst>
          <pc:docMk/>
          <pc:sldMk cId="439129745" sldId="257"/>
        </pc:sldMkLst>
        <pc:spChg chg="mod ord">
          <ac:chgData name="Ella de Figueiredo Lykke" userId="938a913d-b5e1-4333-adef-82f26c90ce3a" providerId="ADAL" clId="{1718130F-147F-400B-A6BA-D14E9CD39C8D}" dt="2022-01-15T17:41:12.233" v="36" actId="26606"/>
          <ac:spMkLst>
            <pc:docMk/>
            <pc:sldMk cId="439129745" sldId="257"/>
            <ac:spMk id="2" creationId="{F59C6FFC-F252-3945-A921-A670C36F2AE6}"/>
          </ac:spMkLst>
        </pc:spChg>
        <pc:spChg chg="mod ord">
          <ac:chgData name="Ella de Figueiredo Lykke" userId="938a913d-b5e1-4333-adef-82f26c90ce3a" providerId="ADAL" clId="{1718130F-147F-400B-A6BA-D14E9CD39C8D}" dt="2022-01-15T17:41:12.233" v="36" actId="26606"/>
          <ac:spMkLst>
            <pc:docMk/>
            <pc:sldMk cId="439129745" sldId="257"/>
            <ac:spMk id="3" creationId="{7F9AD99C-A1AA-5B46-BF05-0AFFA4CF9B3F}"/>
          </ac:spMkLst>
        </pc:spChg>
        <pc:spChg chg="add del">
          <ac:chgData name="Ella de Figueiredo Lykke" userId="938a913d-b5e1-4333-adef-82f26c90ce3a" providerId="ADAL" clId="{1718130F-147F-400B-A6BA-D14E9CD39C8D}" dt="2022-01-15T17:41:12.233" v="36" actId="26606"/>
          <ac:spMkLst>
            <pc:docMk/>
            <pc:sldMk cId="439129745" sldId="257"/>
            <ac:spMk id="14" creationId="{0ED52484-C939-4951-85D6-79046BBC644D}"/>
          </ac:spMkLst>
        </pc:spChg>
        <pc:spChg chg="add del">
          <ac:chgData name="Ella de Figueiredo Lykke" userId="938a913d-b5e1-4333-adef-82f26c90ce3a" providerId="ADAL" clId="{1718130F-147F-400B-A6BA-D14E9CD39C8D}" dt="2022-01-15T17:41:12.233" v="36" actId="26606"/>
          <ac:spMkLst>
            <pc:docMk/>
            <pc:sldMk cId="439129745" sldId="257"/>
            <ac:spMk id="16" creationId="{268CEAA9-EB19-46F9-AFA2-D168C2B83F70}"/>
          </ac:spMkLst>
        </pc:spChg>
        <pc:spChg chg="add del">
          <ac:chgData name="Ella de Figueiredo Lykke" userId="938a913d-b5e1-4333-adef-82f26c90ce3a" providerId="ADAL" clId="{1718130F-147F-400B-A6BA-D14E9CD39C8D}" dt="2022-01-15T17:41:12.233" v="36" actId="26606"/>
          <ac:spMkLst>
            <pc:docMk/>
            <pc:sldMk cId="439129745" sldId="257"/>
            <ac:spMk id="18" creationId="{123AC743-1CAC-4594-8F81-8E5C1E45BA7B}"/>
          </ac:spMkLst>
        </pc:spChg>
        <pc:spChg chg="add del">
          <ac:chgData name="Ella de Figueiredo Lykke" userId="938a913d-b5e1-4333-adef-82f26c90ce3a" providerId="ADAL" clId="{1718130F-147F-400B-A6BA-D14E9CD39C8D}" dt="2022-01-15T17:41:12.233" v="36" actId="26606"/>
          <ac:spMkLst>
            <pc:docMk/>
            <pc:sldMk cId="439129745" sldId="257"/>
            <ac:spMk id="20" creationId="{B83B7D38-93E6-49F8-8B10-54BCB14D4F65}"/>
          </ac:spMkLst>
        </pc:spChg>
        <pc:spChg chg="add del">
          <ac:chgData name="Ella de Figueiredo Lykke" userId="938a913d-b5e1-4333-adef-82f26c90ce3a" providerId="ADAL" clId="{1718130F-147F-400B-A6BA-D14E9CD39C8D}" dt="2022-01-15T17:41:12.233" v="36" actId="26606"/>
          <ac:spMkLst>
            <pc:docMk/>
            <pc:sldMk cId="439129745" sldId="257"/>
            <ac:spMk id="22" creationId="{3DF8EA8C-4EAB-49EE-BBAB-78BE910D2232}"/>
          </ac:spMkLst>
        </pc:spChg>
        <pc:spChg chg="add del">
          <ac:chgData name="Ella de Figueiredo Lykke" userId="938a913d-b5e1-4333-adef-82f26c90ce3a" providerId="ADAL" clId="{1718130F-147F-400B-A6BA-D14E9CD39C8D}" dt="2022-01-15T17:41:12.233" v="36" actId="26606"/>
          <ac:spMkLst>
            <pc:docMk/>
            <pc:sldMk cId="439129745" sldId="257"/>
            <ac:spMk id="24" creationId="{4FCFB4C2-42E8-4EE8-8B04-23A2DA921B19}"/>
          </ac:spMkLst>
        </pc:spChg>
        <pc:spChg chg="add del">
          <ac:chgData name="Ella de Figueiredo Lykke" userId="938a913d-b5e1-4333-adef-82f26c90ce3a" providerId="ADAL" clId="{1718130F-147F-400B-A6BA-D14E9CD39C8D}" dt="2022-01-15T17:41:12.233" v="36" actId="26606"/>
          <ac:spMkLst>
            <pc:docMk/>
            <pc:sldMk cId="439129745" sldId="257"/>
            <ac:spMk id="26" creationId="{9973AF05-1CBD-4B57-BB0F-EAEF9F8FB679}"/>
          </ac:spMkLst>
        </pc:spChg>
        <pc:spChg chg="add del">
          <ac:chgData name="Ella de Figueiredo Lykke" userId="938a913d-b5e1-4333-adef-82f26c90ce3a" providerId="ADAL" clId="{1718130F-147F-400B-A6BA-D14E9CD39C8D}" dt="2022-01-15T17:41:12.233" v="36" actId="26606"/>
          <ac:spMkLst>
            <pc:docMk/>
            <pc:sldMk cId="439129745" sldId="257"/>
            <ac:spMk id="28" creationId="{D3714E15-0DC2-4DED-9F2A-CD13C33A1E11}"/>
          </ac:spMkLst>
        </pc:spChg>
        <pc:picChg chg="mod">
          <ac:chgData name="Ella de Figueiredo Lykke" userId="938a913d-b5e1-4333-adef-82f26c90ce3a" providerId="ADAL" clId="{1718130F-147F-400B-A6BA-D14E9CD39C8D}" dt="2022-01-15T17:41:12.233" v="36" actId="26606"/>
          <ac:picMkLst>
            <pc:docMk/>
            <pc:sldMk cId="439129745" sldId="257"/>
            <ac:picMk id="4" creationId="{9CDEA8D0-656E-C646-9F9B-FF01C8251D2B}"/>
          </ac:picMkLst>
        </pc:picChg>
        <pc:picChg chg="del mod">
          <ac:chgData name="Ella de Figueiredo Lykke" userId="938a913d-b5e1-4333-adef-82f26c90ce3a" providerId="ADAL" clId="{1718130F-147F-400B-A6BA-D14E9CD39C8D}" dt="2022-01-15T17:41:29.736" v="58" actId="478"/>
          <ac:picMkLst>
            <pc:docMk/>
            <pc:sldMk cId="439129745" sldId="257"/>
            <ac:picMk id="7" creationId="{84E26829-40BB-4249-9DE0-A5C3EB68F9F9}"/>
          </ac:picMkLst>
        </pc:picChg>
        <pc:picChg chg="add del mod ord">
          <ac:chgData name="Ella de Figueiredo Lykke" userId="938a913d-b5e1-4333-adef-82f26c90ce3a" providerId="ADAL" clId="{1718130F-147F-400B-A6BA-D14E9CD39C8D}" dt="2022-01-15T17:41:28.240" v="57" actId="478"/>
          <ac:picMkLst>
            <pc:docMk/>
            <pc:sldMk cId="439129745" sldId="257"/>
            <ac:picMk id="8" creationId="{23640F7C-9679-4F97-B83D-AC76B3163725}"/>
          </ac:picMkLst>
        </pc:picChg>
        <pc:picChg chg="mod">
          <ac:chgData name="Ella de Figueiredo Lykke" userId="938a913d-b5e1-4333-adef-82f26c90ce3a" providerId="ADAL" clId="{1718130F-147F-400B-A6BA-D14E9CD39C8D}" dt="2022-01-15T17:41:12.233" v="36" actId="26606"/>
          <ac:picMkLst>
            <pc:docMk/>
            <pc:sldMk cId="439129745" sldId="257"/>
            <ac:picMk id="9" creationId="{096A006E-CD6A-584B-8322-61B5A3645E87}"/>
          </ac:picMkLst>
        </pc:picChg>
        <pc:picChg chg="add mod">
          <ac:chgData name="Ella de Figueiredo Lykke" userId="938a913d-b5e1-4333-adef-82f26c90ce3a" providerId="ADAL" clId="{1718130F-147F-400B-A6BA-D14E9CD39C8D}" dt="2022-01-15T17:41:30.204" v="59"/>
          <ac:picMkLst>
            <pc:docMk/>
            <pc:sldMk cId="439129745" sldId="257"/>
            <ac:picMk id="17" creationId="{3EECCB01-72F2-460E-8C85-C846304DFCB0}"/>
          </ac:picMkLst>
        </pc:picChg>
      </pc:sldChg>
      <pc:sldChg chg="addSp delSp modSp mod modNotesTx">
        <pc:chgData name="Ella de Figueiredo Lykke" userId="938a913d-b5e1-4333-adef-82f26c90ce3a" providerId="ADAL" clId="{1718130F-147F-400B-A6BA-D14E9CD39C8D}" dt="2022-01-15T17:37:24.268" v="20" actId="20577"/>
        <pc:sldMkLst>
          <pc:docMk/>
          <pc:sldMk cId="1437397828" sldId="260"/>
        </pc:sldMkLst>
        <pc:spChg chg="add del mod">
          <ac:chgData name="Ella de Figueiredo Lykke" userId="938a913d-b5e1-4333-adef-82f26c90ce3a" providerId="ADAL" clId="{1718130F-147F-400B-A6BA-D14E9CD39C8D}" dt="2022-01-15T17:36:14.924" v="11" actId="478"/>
          <ac:spMkLst>
            <pc:docMk/>
            <pc:sldMk cId="1437397828" sldId="260"/>
            <ac:spMk id="3" creationId="{A4A06927-0E45-4051-BDF2-87BD0B81919A}"/>
          </ac:spMkLst>
        </pc:spChg>
        <pc:spChg chg="mod">
          <ac:chgData name="Ella de Figueiredo Lykke" userId="938a913d-b5e1-4333-adef-82f26c90ce3a" providerId="ADAL" clId="{1718130F-147F-400B-A6BA-D14E9CD39C8D}" dt="2022-01-15T17:36:08.868" v="9" actId="2711"/>
          <ac:spMkLst>
            <pc:docMk/>
            <pc:sldMk cId="1437397828" sldId="260"/>
            <ac:spMk id="6" creationId="{9D00AB79-FBBD-4D08-9D4A-5657DA213B3C}"/>
          </ac:spMkLst>
        </pc:spChg>
        <pc:spChg chg="mod">
          <ac:chgData name="Ella de Figueiredo Lykke" userId="938a913d-b5e1-4333-adef-82f26c90ce3a" providerId="ADAL" clId="{1718130F-147F-400B-A6BA-D14E9CD39C8D}" dt="2022-01-15T17:37:08.825" v="18" actId="207"/>
          <ac:spMkLst>
            <pc:docMk/>
            <pc:sldMk cId="1437397828" sldId="260"/>
            <ac:spMk id="7" creationId="{8EED4F28-E635-4894-9E89-3CE368AD4672}"/>
          </ac:spMkLst>
        </pc:spChg>
        <pc:picChg chg="del">
          <ac:chgData name="Ella de Figueiredo Lykke" userId="938a913d-b5e1-4333-adef-82f26c90ce3a" providerId="ADAL" clId="{1718130F-147F-400B-A6BA-D14E9CD39C8D}" dt="2022-01-15T17:36:12.023" v="10" actId="478"/>
          <ac:picMkLst>
            <pc:docMk/>
            <pc:sldMk cId="1437397828" sldId="260"/>
            <ac:picMk id="5" creationId="{B0697877-2FDD-45F8-864E-F4E2BDD9F270}"/>
          </ac:picMkLst>
        </pc:picChg>
        <pc:picChg chg="add mod">
          <ac:chgData name="Ella de Figueiredo Lykke" userId="938a913d-b5e1-4333-adef-82f26c90ce3a" providerId="ADAL" clId="{1718130F-147F-400B-A6BA-D14E9CD39C8D}" dt="2022-01-15T17:36:41.109" v="14" actId="1076"/>
          <ac:picMkLst>
            <pc:docMk/>
            <pc:sldMk cId="1437397828" sldId="260"/>
            <ac:picMk id="8" creationId="{B692E048-36E2-4DE6-83E4-683C30F33F43}"/>
          </ac:picMkLst>
        </pc:picChg>
      </pc:sldChg>
      <pc:sldChg chg="addSp delSp modSp mod modNotesTx">
        <pc:chgData name="Ella de Figueiredo Lykke" userId="938a913d-b5e1-4333-adef-82f26c90ce3a" providerId="ADAL" clId="{1718130F-147F-400B-A6BA-D14E9CD39C8D}" dt="2022-01-15T17:52:38.153" v="138"/>
        <pc:sldMkLst>
          <pc:docMk/>
          <pc:sldMk cId="2106028436" sldId="261"/>
        </pc:sldMkLst>
        <pc:spChg chg="mod">
          <ac:chgData name="Ella de Figueiredo Lykke" userId="938a913d-b5e1-4333-adef-82f26c90ce3a" providerId="ADAL" clId="{1718130F-147F-400B-A6BA-D14E9CD39C8D}" dt="2022-01-15T17:51:57.912" v="124"/>
          <ac:spMkLst>
            <pc:docMk/>
            <pc:sldMk cId="2106028436" sldId="261"/>
            <ac:spMk id="2" creationId="{F59C6FFC-F252-3945-A921-A670C36F2AE6}"/>
          </ac:spMkLst>
        </pc:spChg>
        <pc:spChg chg="mod">
          <ac:chgData name="Ella de Figueiredo Lykke" userId="938a913d-b5e1-4333-adef-82f26c90ce3a" providerId="ADAL" clId="{1718130F-147F-400B-A6BA-D14E9CD39C8D}" dt="2022-01-15T17:52:36.545" v="137"/>
          <ac:spMkLst>
            <pc:docMk/>
            <pc:sldMk cId="2106028436" sldId="261"/>
            <ac:spMk id="3" creationId="{7F9AD99C-A1AA-5B46-BF05-0AFFA4CF9B3F}"/>
          </ac:spMkLst>
        </pc:spChg>
        <pc:picChg chg="del">
          <ac:chgData name="Ella de Figueiredo Lykke" userId="938a913d-b5e1-4333-adef-82f26c90ce3a" providerId="ADAL" clId="{1718130F-147F-400B-A6BA-D14E9CD39C8D}" dt="2022-01-15T17:41:40.617" v="60" actId="478"/>
          <ac:picMkLst>
            <pc:docMk/>
            <pc:sldMk cId="2106028436" sldId="261"/>
            <ac:picMk id="7" creationId="{84E26829-40BB-4249-9DE0-A5C3EB68F9F9}"/>
          </ac:picMkLst>
        </pc:picChg>
        <pc:picChg chg="add mod">
          <ac:chgData name="Ella de Figueiredo Lykke" userId="938a913d-b5e1-4333-adef-82f26c90ce3a" providerId="ADAL" clId="{1718130F-147F-400B-A6BA-D14E9CD39C8D}" dt="2022-01-15T17:41:40.987" v="61"/>
          <ac:picMkLst>
            <pc:docMk/>
            <pc:sldMk cId="2106028436" sldId="261"/>
            <ac:picMk id="8" creationId="{CD107F08-E1DA-4CBD-A725-AD7C9DA2FD7F}"/>
          </ac:picMkLst>
        </pc:picChg>
      </pc:sldChg>
      <pc:sldChg chg="modSp mod modNotesTx">
        <pc:chgData name="Ella de Figueiredo Lykke" userId="938a913d-b5e1-4333-adef-82f26c90ce3a" providerId="ADAL" clId="{1718130F-147F-400B-A6BA-D14E9CD39C8D}" dt="2022-01-15T17:54:31.011" v="155"/>
        <pc:sldMkLst>
          <pc:docMk/>
          <pc:sldMk cId="3089917123" sldId="262"/>
        </pc:sldMkLst>
        <pc:spChg chg="mod">
          <ac:chgData name="Ella de Figueiredo Lykke" userId="938a913d-b5e1-4333-adef-82f26c90ce3a" providerId="ADAL" clId="{1718130F-147F-400B-A6BA-D14E9CD39C8D}" dt="2022-01-15T17:53:29.758" v="142"/>
          <ac:spMkLst>
            <pc:docMk/>
            <pc:sldMk cId="3089917123" sldId="262"/>
            <ac:spMk id="2" creationId="{F59C6FFC-F252-3945-A921-A670C36F2AE6}"/>
          </ac:spMkLst>
        </pc:spChg>
        <pc:spChg chg="mod">
          <ac:chgData name="Ella de Figueiredo Lykke" userId="938a913d-b5e1-4333-adef-82f26c90ce3a" providerId="ADAL" clId="{1718130F-147F-400B-A6BA-D14E9CD39C8D}" dt="2022-01-15T17:54:25.132" v="154" actId="20577"/>
          <ac:spMkLst>
            <pc:docMk/>
            <pc:sldMk cId="3089917123" sldId="262"/>
            <ac:spMk id="3" creationId="{7F9AD99C-A1AA-5B46-BF05-0AFFA4CF9B3F}"/>
          </ac:spMkLst>
        </pc:spChg>
      </pc:sldChg>
      <pc:sldChg chg="addSp delSp modSp mod modNotesTx">
        <pc:chgData name="Ella de Figueiredo Lykke" userId="938a913d-b5e1-4333-adef-82f26c90ce3a" providerId="ADAL" clId="{1718130F-147F-400B-A6BA-D14E9CD39C8D}" dt="2022-01-15T18:05:37.464" v="264"/>
        <pc:sldMkLst>
          <pc:docMk/>
          <pc:sldMk cId="3951203588" sldId="263"/>
        </pc:sldMkLst>
        <pc:spChg chg="mod">
          <ac:chgData name="Ella de Figueiredo Lykke" userId="938a913d-b5e1-4333-adef-82f26c90ce3a" providerId="ADAL" clId="{1718130F-147F-400B-A6BA-D14E9CD39C8D}" dt="2022-01-15T18:05:30.435" v="263" actId="14100"/>
          <ac:spMkLst>
            <pc:docMk/>
            <pc:sldMk cId="3951203588" sldId="263"/>
            <ac:spMk id="4" creationId="{B7CD9DAC-8B30-4D84-B6BF-D9BB04350EE2}"/>
          </ac:spMkLst>
        </pc:spChg>
        <pc:picChg chg="del">
          <ac:chgData name="Ella de Figueiredo Lykke" userId="938a913d-b5e1-4333-adef-82f26c90ce3a" providerId="ADAL" clId="{1718130F-147F-400B-A6BA-D14E9CD39C8D}" dt="2022-01-15T17:42:07.567" v="74" actId="478"/>
          <ac:picMkLst>
            <pc:docMk/>
            <pc:sldMk cId="3951203588" sldId="263"/>
            <ac:picMk id="6" creationId="{A5E5A916-7AC3-41C1-8B31-1579409450B8}"/>
          </ac:picMkLst>
        </pc:picChg>
        <pc:picChg chg="add mod">
          <ac:chgData name="Ella de Figueiredo Lykke" userId="938a913d-b5e1-4333-adef-82f26c90ce3a" providerId="ADAL" clId="{1718130F-147F-400B-A6BA-D14E9CD39C8D}" dt="2022-01-15T17:42:07.572" v="75"/>
          <ac:picMkLst>
            <pc:docMk/>
            <pc:sldMk cId="3951203588" sldId="263"/>
            <ac:picMk id="8" creationId="{97118F58-2156-426E-A046-378961FA9519}"/>
          </ac:picMkLst>
        </pc:picChg>
      </pc:sldChg>
      <pc:sldChg chg="addSp delSp modSp mod modNotesTx">
        <pc:chgData name="Ella de Figueiredo Lykke" userId="938a913d-b5e1-4333-adef-82f26c90ce3a" providerId="ADAL" clId="{1718130F-147F-400B-A6BA-D14E9CD39C8D}" dt="2022-01-15T18:30:30.417" v="381"/>
        <pc:sldMkLst>
          <pc:docMk/>
          <pc:sldMk cId="446389080" sldId="264"/>
        </pc:sldMkLst>
        <pc:spChg chg="mod">
          <ac:chgData name="Ella de Figueiredo Lykke" userId="938a913d-b5e1-4333-adef-82f26c90ce3a" providerId="ADAL" clId="{1718130F-147F-400B-A6BA-D14E9CD39C8D}" dt="2022-01-15T18:30:09.930" v="372" actId="27636"/>
          <ac:spMkLst>
            <pc:docMk/>
            <pc:sldMk cId="446389080" sldId="264"/>
            <ac:spMk id="5" creationId="{17FF5C58-F2E4-440E-BF80-FEAA5001E111}"/>
          </ac:spMkLst>
        </pc:spChg>
        <pc:spChg chg="mod">
          <ac:chgData name="Ella de Figueiredo Lykke" userId="938a913d-b5e1-4333-adef-82f26c90ce3a" providerId="ADAL" clId="{1718130F-147F-400B-A6BA-D14E9CD39C8D}" dt="2022-01-15T18:30:23.378" v="380" actId="20577"/>
          <ac:spMkLst>
            <pc:docMk/>
            <pc:sldMk cId="446389080" sldId="264"/>
            <ac:spMk id="7" creationId="{3D48D850-74D7-4BB6-B35A-7FCF83E40E89}"/>
          </ac:spMkLst>
        </pc:spChg>
        <pc:picChg chg="del">
          <ac:chgData name="Ella de Figueiredo Lykke" userId="938a913d-b5e1-4333-adef-82f26c90ce3a" providerId="ADAL" clId="{1718130F-147F-400B-A6BA-D14E9CD39C8D}" dt="2022-01-15T17:42:21.920" v="84" actId="478"/>
          <ac:picMkLst>
            <pc:docMk/>
            <pc:sldMk cId="446389080" sldId="264"/>
            <ac:picMk id="6" creationId="{A5E5A916-7AC3-41C1-8B31-1579409450B8}"/>
          </ac:picMkLst>
        </pc:picChg>
        <pc:picChg chg="add mod">
          <ac:chgData name="Ella de Figueiredo Lykke" userId="938a913d-b5e1-4333-adef-82f26c90ce3a" providerId="ADAL" clId="{1718130F-147F-400B-A6BA-D14E9CD39C8D}" dt="2022-01-15T17:42:22.596" v="85"/>
          <ac:picMkLst>
            <pc:docMk/>
            <pc:sldMk cId="446389080" sldId="264"/>
            <ac:picMk id="9" creationId="{8639DFF5-D821-4492-8D49-69A5F90C8036}"/>
          </ac:picMkLst>
        </pc:picChg>
      </pc:sldChg>
      <pc:sldChg chg="addSp delSp modSp mod modNotesTx">
        <pc:chgData name="Ella de Figueiredo Lykke" userId="938a913d-b5e1-4333-adef-82f26c90ce3a" providerId="ADAL" clId="{1718130F-147F-400B-A6BA-D14E9CD39C8D}" dt="2022-01-15T18:37:32.634" v="542"/>
        <pc:sldMkLst>
          <pc:docMk/>
          <pc:sldMk cId="464140019" sldId="265"/>
        </pc:sldMkLst>
        <pc:spChg chg="mod">
          <ac:chgData name="Ella de Figueiredo Lykke" userId="938a913d-b5e1-4333-adef-82f26c90ce3a" providerId="ADAL" clId="{1718130F-147F-400B-A6BA-D14E9CD39C8D}" dt="2022-01-15T18:37:25.073" v="541"/>
          <ac:spMkLst>
            <pc:docMk/>
            <pc:sldMk cId="464140019" sldId="265"/>
            <ac:spMk id="4" creationId="{38F43259-19E5-4978-B0B5-83D092D856B8}"/>
          </ac:spMkLst>
        </pc:spChg>
        <pc:picChg chg="del">
          <ac:chgData name="Ella de Figueiredo Lykke" userId="938a913d-b5e1-4333-adef-82f26c90ce3a" providerId="ADAL" clId="{1718130F-147F-400B-A6BA-D14E9CD39C8D}" dt="2022-01-15T17:42:57.721" v="110" actId="478"/>
          <ac:picMkLst>
            <pc:docMk/>
            <pc:sldMk cId="464140019" sldId="265"/>
            <ac:picMk id="6" creationId="{A5E5A916-7AC3-41C1-8B31-1579409450B8}"/>
          </ac:picMkLst>
        </pc:picChg>
        <pc:picChg chg="add mod">
          <ac:chgData name="Ella de Figueiredo Lykke" userId="938a913d-b5e1-4333-adef-82f26c90ce3a" providerId="ADAL" clId="{1718130F-147F-400B-A6BA-D14E9CD39C8D}" dt="2022-01-15T17:42:57.925" v="111"/>
          <ac:picMkLst>
            <pc:docMk/>
            <pc:sldMk cId="464140019" sldId="265"/>
            <ac:picMk id="8" creationId="{D820D4FC-4700-4F44-9664-929FCE36EE07}"/>
          </ac:picMkLst>
        </pc:picChg>
      </pc:sldChg>
      <pc:sldChg chg="addSp delSp modSp mod modNotesTx">
        <pc:chgData name="Ella de Figueiredo Lykke" userId="938a913d-b5e1-4333-adef-82f26c90ce3a" providerId="ADAL" clId="{1718130F-147F-400B-A6BA-D14E9CD39C8D}" dt="2022-01-15T17:57:24.402" v="197" actId="20577"/>
        <pc:sldMkLst>
          <pc:docMk/>
          <pc:sldMk cId="2854235882" sldId="266"/>
        </pc:sldMkLst>
        <pc:spChg chg="mod">
          <ac:chgData name="Ella de Figueiredo Lykke" userId="938a913d-b5e1-4333-adef-82f26c90ce3a" providerId="ADAL" clId="{1718130F-147F-400B-A6BA-D14E9CD39C8D}" dt="2022-01-15T17:56:19.793" v="159"/>
          <ac:spMkLst>
            <pc:docMk/>
            <pc:sldMk cId="2854235882" sldId="266"/>
            <ac:spMk id="2" creationId="{F59C6FFC-F252-3945-A921-A670C36F2AE6}"/>
          </ac:spMkLst>
        </pc:spChg>
        <pc:spChg chg="mod">
          <ac:chgData name="Ella de Figueiredo Lykke" userId="938a913d-b5e1-4333-adef-82f26c90ce3a" providerId="ADAL" clId="{1718130F-147F-400B-A6BA-D14E9CD39C8D}" dt="2022-01-15T17:57:12.683" v="194" actId="403"/>
          <ac:spMkLst>
            <pc:docMk/>
            <pc:sldMk cId="2854235882" sldId="266"/>
            <ac:spMk id="3" creationId="{7F9AD99C-A1AA-5B46-BF05-0AFFA4CF9B3F}"/>
          </ac:spMkLst>
        </pc:spChg>
        <pc:picChg chg="del">
          <ac:chgData name="Ella de Figueiredo Lykke" userId="938a913d-b5e1-4333-adef-82f26c90ce3a" providerId="ADAL" clId="{1718130F-147F-400B-A6BA-D14E9CD39C8D}" dt="2022-01-15T17:41:50.176" v="64" actId="478"/>
          <ac:picMkLst>
            <pc:docMk/>
            <pc:sldMk cId="2854235882" sldId="266"/>
            <ac:picMk id="7" creationId="{84E26829-40BB-4249-9DE0-A5C3EB68F9F9}"/>
          </ac:picMkLst>
        </pc:picChg>
        <pc:picChg chg="add mod">
          <ac:chgData name="Ella de Figueiredo Lykke" userId="938a913d-b5e1-4333-adef-82f26c90ce3a" providerId="ADAL" clId="{1718130F-147F-400B-A6BA-D14E9CD39C8D}" dt="2022-01-15T17:41:50.483" v="65"/>
          <ac:picMkLst>
            <pc:docMk/>
            <pc:sldMk cId="2854235882" sldId="266"/>
            <ac:picMk id="8" creationId="{F4E66919-91C6-4C3D-B839-5209CD93AE58}"/>
          </ac:picMkLst>
        </pc:picChg>
      </pc:sldChg>
      <pc:sldChg chg="addSp delSp modSp mod">
        <pc:chgData name="Ella de Figueiredo Lykke" userId="938a913d-b5e1-4333-adef-82f26c90ce3a" providerId="ADAL" clId="{1718130F-147F-400B-A6BA-D14E9CD39C8D}" dt="2022-01-15T17:57:51.041" v="211" actId="27636"/>
        <pc:sldMkLst>
          <pc:docMk/>
          <pc:sldMk cId="4113022993" sldId="267"/>
        </pc:sldMkLst>
        <pc:spChg chg="mod">
          <ac:chgData name="Ella de Figueiredo Lykke" userId="938a913d-b5e1-4333-adef-82f26c90ce3a" providerId="ADAL" clId="{1718130F-147F-400B-A6BA-D14E9CD39C8D}" dt="2022-01-15T17:57:39.296" v="198"/>
          <ac:spMkLst>
            <pc:docMk/>
            <pc:sldMk cId="4113022993" sldId="267"/>
            <ac:spMk id="2" creationId="{F59C6FFC-F252-3945-A921-A670C36F2AE6}"/>
          </ac:spMkLst>
        </pc:spChg>
        <pc:spChg chg="mod">
          <ac:chgData name="Ella de Figueiredo Lykke" userId="938a913d-b5e1-4333-adef-82f26c90ce3a" providerId="ADAL" clId="{1718130F-147F-400B-A6BA-D14E9CD39C8D}" dt="2022-01-15T17:57:51.041" v="211" actId="27636"/>
          <ac:spMkLst>
            <pc:docMk/>
            <pc:sldMk cId="4113022993" sldId="267"/>
            <ac:spMk id="3" creationId="{7F9AD99C-A1AA-5B46-BF05-0AFFA4CF9B3F}"/>
          </ac:spMkLst>
        </pc:spChg>
        <pc:picChg chg="del">
          <ac:chgData name="Ella de Figueiredo Lykke" userId="938a913d-b5e1-4333-adef-82f26c90ce3a" providerId="ADAL" clId="{1718130F-147F-400B-A6BA-D14E9CD39C8D}" dt="2022-01-15T17:41:57.923" v="66" actId="478"/>
          <ac:picMkLst>
            <pc:docMk/>
            <pc:sldMk cId="4113022993" sldId="267"/>
            <ac:picMk id="7" creationId="{84E26829-40BB-4249-9DE0-A5C3EB68F9F9}"/>
          </ac:picMkLst>
        </pc:picChg>
        <pc:picChg chg="add mod">
          <ac:chgData name="Ella de Figueiredo Lykke" userId="938a913d-b5e1-4333-adef-82f26c90ce3a" providerId="ADAL" clId="{1718130F-147F-400B-A6BA-D14E9CD39C8D}" dt="2022-01-15T17:41:58.377" v="67"/>
          <ac:picMkLst>
            <pc:docMk/>
            <pc:sldMk cId="4113022993" sldId="267"/>
            <ac:picMk id="8" creationId="{4FBA1245-9599-450E-9700-BA81FAF9527C}"/>
          </ac:picMkLst>
        </pc:picChg>
      </pc:sldChg>
      <pc:sldChg chg="addSp delSp modSp mod">
        <pc:chgData name="Ella de Figueiredo Lykke" userId="938a913d-b5e1-4333-adef-82f26c90ce3a" providerId="ADAL" clId="{1718130F-147F-400B-A6BA-D14E9CD39C8D}" dt="2022-01-15T17:58:31.165" v="232" actId="20577"/>
        <pc:sldMkLst>
          <pc:docMk/>
          <pc:sldMk cId="1387110895" sldId="268"/>
        </pc:sldMkLst>
        <pc:spChg chg="mod">
          <ac:chgData name="Ella de Figueiredo Lykke" userId="938a913d-b5e1-4333-adef-82f26c90ce3a" providerId="ADAL" clId="{1718130F-147F-400B-A6BA-D14E9CD39C8D}" dt="2022-01-15T17:58:10.882" v="221" actId="1035"/>
          <ac:spMkLst>
            <pc:docMk/>
            <pc:sldMk cId="1387110895" sldId="268"/>
            <ac:spMk id="2" creationId="{F59C6FFC-F252-3945-A921-A670C36F2AE6}"/>
          </ac:spMkLst>
        </pc:spChg>
        <pc:spChg chg="mod">
          <ac:chgData name="Ella de Figueiredo Lykke" userId="938a913d-b5e1-4333-adef-82f26c90ce3a" providerId="ADAL" clId="{1718130F-147F-400B-A6BA-D14E9CD39C8D}" dt="2022-01-15T17:58:31.165" v="232" actId="20577"/>
          <ac:spMkLst>
            <pc:docMk/>
            <pc:sldMk cId="1387110895" sldId="268"/>
            <ac:spMk id="3" creationId="{7F9AD99C-A1AA-5B46-BF05-0AFFA4CF9B3F}"/>
          </ac:spMkLst>
        </pc:spChg>
        <pc:picChg chg="del">
          <ac:chgData name="Ella de Figueiredo Lykke" userId="938a913d-b5e1-4333-adef-82f26c90ce3a" providerId="ADAL" clId="{1718130F-147F-400B-A6BA-D14E9CD39C8D}" dt="2022-01-15T17:42:00.403" v="68" actId="478"/>
          <ac:picMkLst>
            <pc:docMk/>
            <pc:sldMk cId="1387110895" sldId="268"/>
            <ac:picMk id="7" creationId="{84E26829-40BB-4249-9DE0-A5C3EB68F9F9}"/>
          </ac:picMkLst>
        </pc:picChg>
        <pc:picChg chg="add mod">
          <ac:chgData name="Ella de Figueiredo Lykke" userId="938a913d-b5e1-4333-adef-82f26c90ce3a" providerId="ADAL" clId="{1718130F-147F-400B-A6BA-D14E9CD39C8D}" dt="2022-01-15T17:42:00.655" v="69"/>
          <ac:picMkLst>
            <pc:docMk/>
            <pc:sldMk cId="1387110895" sldId="268"/>
            <ac:picMk id="8" creationId="{3111201B-2F54-43B9-9D24-A6E5BCFA1FBF}"/>
          </ac:picMkLst>
        </pc:picChg>
      </pc:sldChg>
      <pc:sldChg chg="addSp delSp modSp mod modNotesTx">
        <pc:chgData name="Ella de Figueiredo Lykke" userId="938a913d-b5e1-4333-adef-82f26c90ce3a" providerId="ADAL" clId="{1718130F-147F-400B-A6BA-D14E9CD39C8D}" dt="2022-01-15T18:12:57.471" v="316" actId="27636"/>
        <pc:sldMkLst>
          <pc:docMk/>
          <pc:sldMk cId="3612621632" sldId="269"/>
        </pc:sldMkLst>
        <pc:spChg chg="mod">
          <ac:chgData name="Ella de Figueiredo Lykke" userId="938a913d-b5e1-4333-adef-82f26c90ce3a" providerId="ADAL" clId="{1718130F-147F-400B-A6BA-D14E9CD39C8D}" dt="2022-01-15T18:02:07.205" v="237" actId="1037"/>
          <ac:spMkLst>
            <pc:docMk/>
            <pc:sldMk cId="3612621632" sldId="269"/>
            <ac:spMk id="2" creationId="{F59C6FFC-F252-3945-A921-A670C36F2AE6}"/>
          </ac:spMkLst>
        </pc:spChg>
        <pc:spChg chg="mod">
          <ac:chgData name="Ella de Figueiredo Lykke" userId="938a913d-b5e1-4333-adef-82f26c90ce3a" providerId="ADAL" clId="{1718130F-147F-400B-A6BA-D14E9CD39C8D}" dt="2022-01-15T18:12:57.471" v="316" actId="27636"/>
          <ac:spMkLst>
            <pc:docMk/>
            <pc:sldMk cId="3612621632" sldId="269"/>
            <ac:spMk id="3" creationId="{7F9AD99C-A1AA-5B46-BF05-0AFFA4CF9B3F}"/>
          </ac:spMkLst>
        </pc:spChg>
        <pc:picChg chg="del">
          <ac:chgData name="Ella de Figueiredo Lykke" userId="938a913d-b5e1-4333-adef-82f26c90ce3a" providerId="ADAL" clId="{1718130F-147F-400B-A6BA-D14E9CD39C8D}" dt="2022-01-15T17:42:02.660" v="70" actId="478"/>
          <ac:picMkLst>
            <pc:docMk/>
            <pc:sldMk cId="3612621632" sldId="269"/>
            <ac:picMk id="7" creationId="{84E26829-40BB-4249-9DE0-A5C3EB68F9F9}"/>
          </ac:picMkLst>
        </pc:picChg>
        <pc:picChg chg="add mod">
          <ac:chgData name="Ella de Figueiredo Lykke" userId="938a913d-b5e1-4333-adef-82f26c90ce3a" providerId="ADAL" clId="{1718130F-147F-400B-A6BA-D14E9CD39C8D}" dt="2022-01-15T17:42:02.984" v="71"/>
          <ac:picMkLst>
            <pc:docMk/>
            <pc:sldMk cId="3612621632" sldId="269"/>
            <ac:picMk id="8" creationId="{5080CAE7-56D3-479F-A755-945EE93BB60F}"/>
          </ac:picMkLst>
        </pc:picChg>
      </pc:sldChg>
      <pc:sldChg chg="addSp delSp modSp mod">
        <pc:chgData name="Ella de Figueiredo Lykke" userId="938a913d-b5e1-4333-adef-82f26c90ce3a" providerId="ADAL" clId="{1718130F-147F-400B-A6BA-D14E9CD39C8D}" dt="2022-01-15T18:04:53.534" v="259" actId="403"/>
        <pc:sldMkLst>
          <pc:docMk/>
          <pc:sldMk cId="2323139197" sldId="270"/>
        </pc:sldMkLst>
        <pc:spChg chg="mod">
          <ac:chgData name="Ella de Figueiredo Lykke" userId="938a913d-b5e1-4333-adef-82f26c90ce3a" providerId="ADAL" clId="{1718130F-147F-400B-A6BA-D14E9CD39C8D}" dt="2022-01-15T18:04:26.299" v="248"/>
          <ac:spMkLst>
            <pc:docMk/>
            <pc:sldMk cId="2323139197" sldId="270"/>
            <ac:spMk id="2" creationId="{F59C6FFC-F252-3945-A921-A670C36F2AE6}"/>
          </ac:spMkLst>
        </pc:spChg>
        <pc:spChg chg="mod">
          <ac:chgData name="Ella de Figueiredo Lykke" userId="938a913d-b5e1-4333-adef-82f26c90ce3a" providerId="ADAL" clId="{1718130F-147F-400B-A6BA-D14E9CD39C8D}" dt="2022-01-15T18:04:53.534" v="259" actId="403"/>
          <ac:spMkLst>
            <pc:docMk/>
            <pc:sldMk cId="2323139197" sldId="270"/>
            <ac:spMk id="3" creationId="{7F9AD99C-A1AA-5B46-BF05-0AFFA4CF9B3F}"/>
          </ac:spMkLst>
        </pc:spChg>
        <pc:picChg chg="del">
          <ac:chgData name="Ella de Figueiredo Lykke" userId="938a913d-b5e1-4333-adef-82f26c90ce3a" providerId="ADAL" clId="{1718130F-147F-400B-A6BA-D14E9CD39C8D}" dt="2022-01-15T17:42:05.183" v="72" actId="478"/>
          <ac:picMkLst>
            <pc:docMk/>
            <pc:sldMk cId="2323139197" sldId="270"/>
            <ac:picMk id="7" creationId="{84E26829-40BB-4249-9DE0-A5C3EB68F9F9}"/>
          </ac:picMkLst>
        </pc:picChg>
        <pc:picChg chg="add mod">
          <ac:chgData name="Ella de Figueiredo Lykke" userId="938a913d-b5e1-4333-adef-82f26c90ce3a" providerId="ADAL" clId="{1718130F-147F-400B-A6BA-D14E9CD39C8D}" dt="2022-01-15T17:42:05.477" v="73"/>
          <ac:picMkLst>
            <pc:docMk/>
            <pc:sldMk cId="2323139197" sldId="270"/>
            <ac:picMk id="8" creationId="{3926AAA1-3C69-4A12-9256-8131F9901BA7}"/>
          </ac:picMkLst>
        </pc:picChg>
      </pc:sldChg>
      <pc:sldChg chg="addSp delSp modSp mod modNotesTx">
        <pc:chgData name="Ella de Figueiredo Lykke" userId="938a913d-b5e1-4333-adef-82f26c90ce3a" providerId="ADAL" clId="{1718130F-147F-400B-A6BA-D14E9CD39C8D}" dt="2022-01-15T18:07:15.422" v="299" actId="403"/>
        <pc:sldMkLst>
          <pc:docMk/>
          <pc:sldMk cId="1410548761" sldId="271"/>
        </pc:sldMkLst>
        <pc:spChg chg="mod">
          <ac:chgData name="Ella de Figueiredo Lykke" userId="938a913d-b5e1-4333-adef-82f26c90ce3a" providerId="ADAL" clId="{1718130F-147F-400B-A6BA-D14E9CD39C8D}" dt="2022-01-15T18:05:46.661" v="265"/>
          <ac:spMkLst>
            <pc:docMk/>
            <pc:sldMk cId="1410548761" sldId="271"/>
            <ac:spMk id="4" creationId="{B7CD9DAC-8B30-4D84-B6BF-D9BB04350EE2}"/>
          </ac:spMkLst>
        </pc:spChg>
        <pc:spChg chg="mod">
          <ac:chgData name="Ella de Figueiredo Lykke" userId="938a913d-b5e1-4333-adef-82f26c90ce3a" providerId="ADAL" clId="{1718130F-147F-400B-A6BA-D14E9CD39C8D}" dt="2022-01-15T18:06:26.477" v="283" actId="27636"/>
          <ac:spMkLst>
            <pc:docMk/>
            <pc:sldMk cId="1410548761" sldId="271"/>
            <ac:spMk id="7" creationId="{379D530D-0EDE-4740-9C5E-196E316ABC48}"/>
          </ac:spMkLst>
        </pc:spChg>
        <pc:spChg chg="mod">
          <ac:chgData name="Ella de Figueiredo Lykke" userId="938a913d-b5e1-4333-adef-82f26c90ce3a" providerId="ADAL" clId="{1718130F-147F-400B-A6BA-D14E9CD39C8D}" dt="2022-01-15T18:07:15.422" v="299" actId="403"/>
          <ac:spMkLst>
            <pc:docMk/>
            <pc:sldMk cId="1410548761" sldId="271"/>
            <ac:spMk id="23" creationId="{2AF1D035-F6D9-48B5-B678-D4983A82BB72}"/>
          </ac:spMkLst>
        </pc:spChg>
        <pc:picChg chg="del">
          <ac:chgData name="Ella de Figueiredo Lykke" userId="938a913d-b5e1-4333-adef-82f26c90ce3a" providerId="ADAL" clId="{1718130F-147F-400B-A6BA-D14E9CD39C8D}" dt="2022-01-15T17:42:09.961" v="76" actId="478"/>
          <ac:picMkLst>
            <pc:docMk/>
            <pc:sldMk cId="1410548761" sldId="271"/>
            <ac:picMk id="6" creationId="{A5E5A916-7AC3-41C1-8B31-1579409450B8}"/>
          </ac:picMkLst>
        </pc:picChg>
        <pc:picChg chg="add mod">
          <ac:chgData name="Ella de Figueiredo Lykke" userId="938a913d-b5e1-4333-adef-82f26c90ce3a" providerId="ADAL" clId="{1718130F-147F-400B-A6BA-D14E9CD39C8D}" dt="2022-01-15T17:42:10.195" v="77"/>
          <ac:picMkLst>
            <pc:docMk/>
            <pc:sldMk cId="1410548761" sldId="271"/>
            <ac:picMk id="8" creationId="{B2362E52-120F-4AF2-B9BF-1A7FBF5D902D}"/>
          </ac:picMkLst>
        </pc:picChg>
      </pc:sldChg>
      <pc:sldChg chg="addSp delSp modSp mod modNotesTx">
        <pc:chgData name="Ella de Figueiredo Lykke" userId="938a913d-b5e1-4333-adef-82f26c90ce3a" providerId="ADAL" clId="{1718130F-147F-400B-A6BA-D14E9CD39C8D}" dt="2022-01-15T18:13:23.399" v="317"/>
        <pc:sldMkLst>
          <pc:docMk/>
          <pc:sldMk cId="2628096658" sldId="272"/>
        </pc:sldMkLst>
        <pc:spChg chg="mod">
          <ac:chgData name="Ella de Figueiredo Lykke" userId="938a913d-b5e1-4333-adef-82f26c90ce3a" providerId="ADAL" clId="{1718130F-147F-400B-A6BA-D14E9CD39C8D}" dt="2022-01-15T18:07:40.236" v="300"/>
          <ac:spMkLst>
            <pc:docMk/>
            <pc:sldMk cId="2628096658" sldId="272"/>
            <ac:spMk id="2" creationId="{F59C6FFC-F252-3945-A921-A670C36F2AE6}"/>
          </ac:spMkLst>
        </pc:spChg>
        <pc:spChg chg="mod">
          <ac:chgData name="Ella de Figueiredo Lykke" userId="938a913d-b5e1-4333-adef-82f26c90ce3a" providerId="ADAL" clId="{1718130F-147F-400B-A6BA-D14E9CD39C8D}" dt="2022-01-15T18:08:05.829" v="312" actId="403"/>
          <ac:spMkLst>
            <pc:docMk/>
            <pc:sldMk cId="2628096658" sldId="272"/>
            <ac:spMk id="11" creationId="{D8B49DFE-BF98-47C0-82C2-7E6E5E32B8A1}"/>
          </ac:spMkLst>
        </pc:spChg>
        <pc:picChg chg="del">
          <ac:chgData name="Ella de Figueiredo Lykke" userId="938a913d-b5e1-4333-adef-82f26c90ce3a" providerId="ADAL" clId="{1718130F-147F-400B-A6BA-D14E9CD39C8D}" dt="2022-01-15T17:42:13.987" v="78" actId="478"/>
          <ac:picMkLst>
            <pc:docMk/>
            <pc:sldMk cId="2628096658" sldId="272"/>
            <ac:picMk id="7" creationId="{84E26829-40BB-4249-9DE0-A5C3EB68F9F9}"/>
          </ac:picMkLst>
        </pc:picChg>
        <pc:picChg chg="add mod">
          <ac:chgData name="Ella de Figueiredo Lykke" userId="938a913d-b5e1-4333-adef-82f26c90ce3a" providerId="ADAL" clId="{1718130F-147F-400B-A6BA-D14E9CD39C8D}" dt="2022-01-15T17:42:14.417" v="79"/>
          <ac:picMkLst>
            <pc:docMk/>
            <pc:sldMk cId="2628096658" sldId="272"/>
            <ac:picMk id="8" creationId="{BDAC2817-AFAB-496B-B315-06C54871D7E9}"/>
          </ac:picMkLst>
        </pc:picChg>
      </pc:sldChg>
      <pc:sldChg chg="addSp delSp modSp mod modNotesTx">
        <pc:chgData name="Ella de Figueiredo Lykke" userId="938a913d-b5e1-4333-adef-82f26c90ce3a" providerId="ADAL" clId="{1718130F-147F-400B-A6BA-D14E9CD39C8D}" dt="2022-01-15T18:15:48.283" v="330"/>
        <pc:sldMkLst>
          <pc:docMk/>
          <pc:sldMk cId="2951877253" sldId="273"/>
        </pc:sldMkLst>
        <pc:spChg chg="mod">
          <ac:chgData name="Ella de Figueiredo Lykke" userId="938a913d-b5e1-4333-adef-82f26c90ce3a" providerId="ADAL" clId="{1718130F-147F-400B-A6BA-D14E9CD39C8D}" dt="2022-01-15T18:14:06.280" v="318"/>
          <ac:spMkLst>
            <pc:docMk/>
            <pc:sldMk cId="2951877253" sldId="273"/>
            <ac:spMk id="2" creationId="{F59C6FFC-F252-3945-A921-A670C36F2AE6}"/>
          </ac:spMkLst>
        </pc:spChg>
        <pc:spChg chg="mod">
          <ac:chgData name="Ella de Figueiredo Lykke" userId="938a913d-b5e1-4333-adef-82f26c90ce3a" providerId="ADAL" clId="{1718130F-147F-400B-A6BA-D14E9CD39C8D}" dt="2022-01-15T18:15:31.183" v="329" actId="20577"/>
          <ac:spMkLst>
            <pc:docMk/>
            <pc:sldMk cId="2951877253" sldId="273"/>
            <ac:spMk id="11" creationId="{D8B49DFE-BF98-47C0-82C2-7E6E5E32B8A1}"/>
          </ac:spMkLst>
        </pc:spChg>
        <pc:picChg chg="del">
          <ac:chgData name="Ella de Figueiredo Lykke" userId="938a913d-b5e1-4333-adef-82f26c90ce3a" providerId="ADAL" clId="{1718130F-147F-400B-A6BA-D14E9CD39C8D}" dt="2022-01-15T17:42:16.315" v="80" actId="478"/>
          <ac:picMkLst>
            <pc:docMk/>
            <pc:sldMk cId="2951877253" sldId="273"/>
            <ac:picMk id="7" creationId="{84E26829-40BB-4249-9DE0-A5C3EB68F9F9}"/>
          </ac:picMkLst>
        </pc:picChg>
        <pc:picChg chg="add mod">
          <ac:chgData name="Ella de Figueiredo Lykke" userId="938a913d-b5e1-4333-adef-82f26c90ce3a" providerId="ADAL" clId="{1718130F-147F-400B-A6BA-D14E9CD39C8D}" dt="2022-01-15T17:42:16.710" v="81"/>
          <ac:picMkLst>
            <pc:docMk/>
            <pc:sldMk cId="2951877253" sldId="273"/>
            <ac:picMk id="8" creationId="{52AC934A-DEDD-4D3C-B9D3-9B2E38DB64A1}"/>
          </ac:picMkLst>
        </pc:picChg>
      </pc:sldChg>
      <pc:sldChg chg="addSp delSp modSp mod modNotesTx">
        <pc:chgData name="Ella de Figueiredo Lykke" userId="938a913d-b5e1-4333-adef-82f26c90ce3a" providerId="ADAL" clId="{1718130F-147F-400B-A6BA-D14E9CD39C8D}" dt="2022-01-15T18:29:55.290" v="368"/>
        <pc:sldMkLst>
          <pc:docMk/>
          <pc:sldMk cId="981289369" sldId="274"/>
        </pc:sldMkLst>
        <pc:spChg chg="mod">
          <ac:chgData name="Ella de Figueiredo Lykke" userId="938a913d-b5e1-4333-adef-82f26c90ce3a" providerId="ADAL" clId="{1718130F-147F-400B-A6BA-D14E9CD39C8D}" dt="2022-01-15T18:16:19.147" v="331"/>
          <ac:spMkLst>
            <pc:docMk/>
            <pc:sldMk cId="981289369" sldId="274"/>
            <ac:spMk id="2" creationId="{F59C6FFC-F252-3945-A921-A670C36F2AE6}"/>
          </ac:spMkLst>
        </pc:spChg>
        <pc:spChg chg="mod">
          <ac:chgData name="Ella de Figueiredo Lykke" userId="938a913d-b5e1-4333-adef-82f26c90ce3a" providerId="ADAL" clId="{1718130F-147F-400B-A6BA-D14E9CD39C8D}" dt="2022-01-15T18:29:44.981" v="367" actId="403"/>
          <ac:spMkLst>
            <pc:docMk/>
            <pc:sldMk cId="981289369" sldId="274"/>
            <ac:spMk id="11" creationId="{D8B49DFE-BF98-47C0-82C2-7E6E5E32B8A1}"/>
          </ac:spMkLst>
        </pc:spChg>
        <pc:picChg chg="del">
          <ac:chgData name="Ella de Figueiredo Lykke" userId="938a913d-b5e1-4333-adef-82f26c90ce3a" providerId="ADAL" clId="{1718130F-147F-400B-A6BA-D14E9CD39C8D}" dt="2022-01-15T17:42:18.722" v="82" actId="478"/>
          <ac:picMkLst>
            <pc:docMk/>
            <pc:sldMk cId="981289369" sldId="274"/>
            <ac:picMk id="7" creationId="{84E26829-40BB-4249-9DE0-A5C3EB68F9F9}"/>
          </ac:picMkLst>
        </pc:picChg>
        <pc:picChg chg="add mod">
          <ac:chgData name="Ella de Figueiredo Lykke" userId="938a913d-b5e1-4333-adef-82f26c90ce3a" providerId="ADAL" clId="{1718130F-147F-400B-A6BA-D14E9CD39C8D}" dt="2022-01-15T17:42:18.983" v="83"/>
          <ac:picMkLst>
            <pc:docMk/>
            <pc:sldMk cId="981289369" sldId="274"/>
            <ac:picMk id="8" creationId="{133F38CB-F98E-40E0-BA20-2697C098782E}"/>
          </ac:picMkLst>
        </pc:picChg>
      </pc:sldChg>
      <pc:sldChg chg="addSp delSp modSp mod modNotesTx">
        <pc:chgData name="Ella de Figueiredo Lykke" userId="938a913d-b5e1-4333-adef-82f26c90ce3a" providerId="ADAL" clId="{1718130F-147F-400B-A6BA-D14E9CD39C8D}" dt="2022-01-15T18:31:26.778" v="413"/>
        <pc:sldMkLst>
          <pc:docMk/>
          <pc:sldMk cId="1114596253" sldId="275"/>
        </pc:sldMkLst>
        <pc:spChg chg="mod">
          <ac:chgData name="Ella de Figueiredo Lykke" userId="938a913d-b5e1-4333-adef-82f26c90ce3a" providerId="ADAL" clId="{1718130F-147F-400B-A6BA-D14E9CD39C8D}" dt="2022-01-15T18:30:44.842" v="382"/>
          <ac:spMkLst>
            <pc:docMk/>
            <pc:sldMk cId="1114596253" sldId="275"/>
            <ac:spMk id="2" creationId="{F59C6FFC-F252-3945-A921-A670C36F2AE6}"/>
          </ac:spMkLst>
        </pc:spChg>
        <pc:spChg chg="mod">
          <ac:chgData name="Ella de Figueiredo Lykke" userId="938a913d-b5e1-4333-adef-82f26c90ce3a" providerId="ADAL" clId="{1718130F-147F-400B-A6BA-D14E9CD39C8D}" dt="2022-01-15T18:31:03.881" v="396" actId="20577"/>
          <ac:spMkLst>
            <pc:docMk/>
            <pc:sldMk cId="1114596253" sldId="275"/>
            <ac:spMk id="8" creationId="{F549863B-B805-4283-8206-C6D1E05D7BEA}"/>
          </ac:spMkLst>
        </pc:spChg>
        <pc:spChg chg="mod">
          <ac:chgData name="Ella de Figueiredo Lykke" userId="938a913d-b5e1-4333-adef-82f26c90ce3a" providerId="ADAL" clId="{1718130F-147F-400B-A6BA-D14E9CD39C8D}" dt="2022-01-15T18:31:20.813" v="412" actId="20577"/>
          <ac:spMkLst>
            <pc:docMk/>
            <pc:sldMk cId="1114596253" sldId="275"/>
            <ac:spMk id="10" creationId="{5CD5409D-9520-486B-B3A1-41B33830A519}"/>
          </ac:spMkLst>
        </pc:spChg>
        <pc:picChg chg="del">
          <ac:chgData name="Ella de Figueiredo Lykke" userId="938a913d-b5e1-4333-adef-82f26c90ce3a" providerId="ADAL" clId="{1718130F-147F-400B-A6BA-D14E9CD39C8D}" dt="2022-01-15T17:42:24.696" v="86" actId="478"/>
          <ac:picMkLst>
            <pc:docMk/>
            <pc:sldMk cId="1114596253" sldId="275"/>
            <ac:picMk id="7" creationId="{84E26829-40BB-4249-9DE0-A5C3EB68F9F9}"/>
          </ac:picMkLst>
        </pc:picChg>
        <pc:picChg chg="add mod">
          <ac:chgData name="Ella de Figueiredo Lykke" userId="938a913d-b5e1-4333-adef-82f26c90ce3a" providerId="ADAL" clId="{1718130F-147F-400B-A6BA-D14E9CD39C8D}" dt="2022-01-15T17:42:24.987" v="87"/>
          <ac:picMkLst>
            <pc:docMk/>
            <pc:sldMk cId="1114596253" sldId="275"/>
            <ac:picMk id="11" creationId="{ED41F67E-1FFC-4B63-9262-592F860F5500}"/>
          </ac:picMkLst>
        </pc:picChg>
      </pc:sldChg>
      <pc:sldChg chg="addSp delSp modSp mod modNotesTx">
        <pc:chgData name="Ella de Figueiredo Lykke" userId="938a913d-b5e1-4333-adef-82f26c90ce3a" providerId="ADAL" clId="{1718130F-147F-400B-A6BA-D14E9CD39C8D}" dt="2022-01-15T18:31:56.646" v="427"/>
        <pc:sldMkLst>
          <pc:docMk/>
          <pc:sldMk cId="2025010444" sldId="276"/>
        </pc:sldMkLst>
        <pc:spChg chg="mod">
          <ac:chgData name="Ella de Figueiredo Lykke" userId="938a913d-b5e1-4333-adef-82f26c90ce3a" providerId="ADAL" clId="{1718130F-147F-400B-A6BA-D14E9CD39C8D}" dt="2022-01-15T18:31:36.159" v="414"/>
          <ac:spMkLst>
            <pc:docMk/>
            <pc:sldMk cId="2025010444" sldId="276"/>
            <ac:spMk id="2" creationId="{F59C6FFC-F252-3945-A921-A670C36F2AE6}"/>
          </ac:spMkLst>
        </pc:spChg>
        <pc:spChg chg="mod">
          <ac:chgData name="Ella de Figueiredo Lykke" userId="938a913d-b5e1-4333-adef-82f26c90ce3a" providerId="ADAL" clId="{1718130F-147F-400B-A6BA-D14E9CD39C8D}" dt="2022-01-15T18:31:50.658" v="426" actId="20577"/>
          <ac:spMkLst>
            <pc:docMk/>
            <pc:sldMk cId="2025010444" sldId="276"/>
            <ac:spMk id="8" creationId="{F549863B-B805-4283-8206-C6D1E05D7BEA}"/>
          </ac:spMkLst>
        </pc:spChg>
        <pc:picChg chg="del">
          <ac:chgData name="Ella de Figueiredo Lykke" userId="938a913d-b5e1-4333-adef-82f26c90ce3a" providerId="ADAL" clId="{1718130F-147F-400B-A6BA-D14E9CD39C8D}" dt="2022-01-15T17:42:27.067" v="88" actId="478"/>
          <ac:picMkLst>
            <pc:docMk/>
            <pc:sldMk cId="2025010444" sldId="276"/>
            <ac:picMk id="7" creationId="{84E26829-40BB-4249-9DE0-A5C3EB68F9F9}"/>
          </ac:picMkLst>
        </pc:picChg>
        <pc:picChg chg="add mod">
          <ac:chgData name="Ella de Figueiredo Lykke" userId="938a913d-b5e1-4333-adef-82f26c90ce3a" providerId="ADAL" clId="{1718130F-147F-400B-A6BA-D14E9CD39C8D}" dt="2022-01-15T17:42:27.494" v="89"/>
          <ac:picMkLst>
            <pc:docMk/>
            <pc:sldMk cId="2025010444" sldId="276"/>
            <ac:picMk id="10" creationId="{008F7774-DC56-4B3F-87C0-55FA9A5EAF96}"/>
          </ac:picMkLst>
        </pc:picChg>
      </pc:sldChg>
      <pc:sldChg chg="addSp delSp modSp mod modNotesTx">
        <pc:chgData name="Ella de Figueiredo Lykke" userId="938a913d-b5e1-4333-adef-82f26c90ce3a" providerId="ADAL" clId="{1718130F-147F-400B-A6BA-D14E9CD39C8D}" dt="2022-01-15T18:32:33.981" v="441"/>
        <pc:sldMkLst>
          <pc:docMk/>
          <pc:sldMk cId="1601915910" sldId="277"/>
        </pc:sldMkLst>
        <pc:spChg chg="mod">
          <ac:chgData name="Ella de Figueiredo Lykke" userId="938a913d-b5e1-4333-adef-82f26c90ce3a" providerId="ADAL" clId="{1718130F-147F-400B-A6BA-D14E9CD39C8D}" dt="2022-01-15T18:32:07.738" v="429" actId="27636"/>
          <ac:spMkLst>
            <pc:docMk/>
            <pc:sldMk cId="1601915910" sldId="277"/>
            <ac:spMk id="5" creationId="{17FF5C58-F2E4-440E-BF80-FEAA5001E111}"/>
          </ac:spMkLst>
        </pc:spChg>
        <pc:spChg chg="mod">
          <ac:chgData name="Ella de Figueiredo Lykke" userId="938a913d-b5e1-4333-adef-82f26c90ce3a" providerId="ADAL" clId="{1718130F-147F-400B-A6BA-D14E9CD39C8D}" dt="2022-01-15T18:32:27.314" v="440" actId="20577"/>
          <ac:spMkLst>
            <pc:docMk/>
            <pc:sldMk cId="1601915910" sldId="277"/>
            <ac:spMk id="7" creationId="{3D48D850-74D7-4BB6-B35A-7FCF83E40E89}"/>
          </ac:spMkLst>
        </pc:spChg>
        <pc:picChg chg="del">
          <ac:chgData name="Ella de Figueiredo Lykke" userId="938a913d-b5e1-4333-adef-82f26c90ce3a" providerId="ADAL" clId="{1718130F-147F-400B-A6BA-D14E9CD39C8D}" dt="2022-01-15T17:42:30.335" v="90" actId="478"/>
          <ac:picMkLst>
            <pc:docMk/>
            <pc:sldMk cId="1601915910" sldId="277"/>
            <ac:picMk id="6" creationId="{A5E5A916-7AC3-41C1-8B31-1579409450B8}"/>
          </ac:picMkLst>
        </pc:picChg>
        <pc:picChg chg="add mod">
          <ac:chgData name="Ella de Figueiredo Lykke" userId="938a913d-b5e1-4333-adef-82f26c90ce3a" providerId="ADAL" clId="{1718130F-147F-400B-A6BA-D14E9CD39C8D}" dt="2022-01-15T17:42:30.340" v="91"/>
          <ac:picMkLst>
            <pc:docMk/>
            <pc:sldMk cId="1601915910" sldId="277"/>
            <ac:picMk id="8" creationId="{3A55061D-C529-4583-A0E4-1094DA45F30E}"/>
          </ac:picMkLst>
        </pc:picChg>
      </pc:sldChg>
      <pc:sldChg chg="addSp delSp modSp mod">
        <pc:chgData name="Ella de Figueiredo Lykke" userId="938a913d-b5e1-4333-adef-82f26c90ce3a" providerId="ADAL" clId="{1718130F-147F-400B-A6BA-D14E9CD39C8D}" dt="2022-01-15T18:32:43.629" v="443" actId="27636"/>
        <pc:sldMkLst>
          <pc:docMk/>
          <pc:sldMk cId="181469114" sldId="278"/>
        </pc:sldMkLst>
        <pc:spChg chg="mod">
          <ac:chgData name="Ella de Figueiredo Lykke" userId="938a913d-b5e1-4333-adef-82f26c90ce3a" providerId="ADAL" clId="{1718130F-147F-400B-A6BA-D14E9CD39C8D}" dt="2022-01-15T18:32:43.629" v="443" actId="27636"/>
          <ac:spMkLst>
            <pc:docMk/>
            <pc:sldMk cId="181469114" sldId="278"/>
            <ac:spMk id="5" creationId="{01E530B9-0B90-4D69-ABB1-151360FA231A}"/>
          </ac:spMkLst>
        </pc:spChg>
        <pc:picChg chg="del">
          <ac:chgData name="Ella de Figueiredo Lykke" userId="938a913d-b5e1-4333-adef-82f26c90ce3a" providerId="ADAL" clId="{1718130F-147F-400B-A6BA-D14E9CD39C8D}" dt="2022-01-15T17:42:32.441" v="92" actId="478"/>
          <ac:picMkLst>
            <pc:docMk/>
            <pc:sldMk cId="181469114" sldId="278"/>
            <ac:picMk id="6" creationId="{A5E5A916-7AC3-41C1-8B31-1579409450B8}"/>
          </ac:picMkLst>
        </pc:picChg>
        <pc:picChg chg="add mod">
          <ac:chgData name="Ella de Figueiredo Lykke" userId="938a913d-b5e1-4333-adef-82f26c90ce3a" providerId="ADAL" clId="{1718130F-147F-400B-A6BA-D14E9CD39C8D}" dt="2022-01-15T17:42:32.943" v="93"/>
          <ac:picMkLst>
            <pc:docMk/>
            <pc:sldMk cId="181469114" sldId="278"/>
            <ac:picMk id="7" creationId="{FC6EF6F0-AD32-4012-8696-13886FE49FB3}"/>
          </ac:picMkLst>
        </pc:picChg>
      </pc:sldChg>
      <pc:sldChg chg="addSp delSp modSp mod">
        <pc:chgData name="Ella de Figueiredo Lykke" userId="938a913d-b5e1-4333-adef-82f26c90ce3a" providerId="ADAL" clId="{1718130F-147F-400B-A6BA-D14E9CD39C8D}" dt="2022-01-15T18:33:11.755" v="451" actId="20577"/>
        <pc:sldMkLst>
          <pc:docMk/>
          <pc:sldMk cId="1343586738" sldId="279"/>
        </pc:sldMkLst>
        <pc:spChg chg="mod">
          <ac:chgData name="Ella de Figueiredo Lykke" userId="938a913d-b5e1-4333-adef-82f26c90ce3a" providerId="ADAL" clId="{1718130F-147F-400B-A6BA-D14E9CD39C8D}" dt="2022-01-15T18:32:56.847" v="444"/>
          <ac:spMkLst>
            <pc:docMk/>
            <pc:sldMk cId="1343586738" sldId="279"/>
            <ac:spMk id="2" creationId="{F59C6FFC-F252-3945-A921-A670C36F2AE6}"/>
          </ac:spMkLst>
        </pc:spChg>
        <pc:spChg chg="mod">
          <ac:chgData name="Ella de Figueiredo Lykke" userId="938a913d-b5e1-4333-adef-82f26c90ce3a" providerId="ADAL" clId="{1718130F-147F-400B-A6BA-D14E9CD39C8D}" dt="2022-01-15T18:33:11.755" v="451" actId="20577"/>
          <ac:spMkLst>
            <pc:docMk/>
            <pc:sldMk cId="1343586738" sldId="279"/>
            <ac:spMk id="8" creationId="{F549863B-B805-4283-8206-C6D1E05D7BEA}"/>
          </ac:spMkLst>
        </pc:spChg>
        <pc:picChg chg="del">
          <ac:chgData name="Ella de Figueiredo Lykke" userId="938a913d-b5e1-4333-adef-82f26c90ce3a" providerId="ADAL" clId="{1718130F-147F-400B-A6BA-D14E9CD39C8D}" dt="2022-01-15T17:42:35.610" v="94" actId="478"/>
          <ac:picMkLst>
            <pc:docMk/>
            <pc:sldMk cId="1343586738" sldId="279"/>
            <ac:picMk id="7" creationId="{84E26829-40BB-4249-9DE0-A5C3EB68F9F9}"/>
          </ac:picMkLst>
        </pc:picChg>
        <pc:picChg chg="add mod">
          <ac:chgData name="Ella de Figueiredo Lykke" userId="938a913d-b5e1-4333-adef-82f26c90ce3a" providerId="ADAL" clId="{1718130F-147F-400B-A6BA-D14E9CD39C8D}" dt="2022-01-15T17:42:35.880" v="95"/>
          <ac:picMkLst>
            <pc:docMk/>
            <pc:sldMk cId="1343586738" sldId="279"/>
            <ac:picMk id="11" creationId="{DC4E718F-FA8E-4244-B6DC-12519A149B33}"/>
          </ac:picMkLst>
        </pc:picChg>
      </pc:sldChg>
      <pc:sldChg chg="addSp delSp modSp mod modNotesTx">
        <pc:chgData name="Ella de Figueiredo Lykke" userId="938a913d-b5e1-4333-adef-82f26c90ce3a" providerId="ADAL" clId="{1718130F-147F-400B-A6BA-D14E9CD39C8D}" dt="2022-01-15T18:33:52.166" v="455"/>
        <pc:sldMkLst>
          <pc:docMk/>
          <pc:sldMk cId="4000053688" sldId="280"/>
        </pc:sldMkLst>
        <pc:spChg chg="mod">
          <ac:chgData name="Ella de Figueiredo Lykke" userId="938a913d-b5e1-4333-adef-82f26c90ce3a" providerId="ADAL" clId="{1718130F-147F-400B-A6BA-D14E9CD39C8D}" dt="2022-01-15T18:33:39.256" v="453" actId="14100"/>
          <ac:spMkLst>
            <pc:docMk/>
            <pc:sldMk cId="4000053688" sldId="280"/>
            <ac:spMk id="5" creationId="{01E530B9-0B90-4D69-ABB1-151360FA231A}"/>
          </ac:spMkLst>
        </pc:spChg>
        <pc:spChg chg="mod">
          <ac:chgData name="Ella de Figueiredo Lykke" userId="938a913d-b5e1-4333-adef-82f26c90ce3a" providerId="ADAL" clId="{1718130F-147F-400B-A6BA-D14E9CD39C8D}" dt="2022-01-15T18:33:46.748" v="454"/>
          <ac:spMkLst>
            <pc:docMk/>
            <pc:sldMk cId="4000053688" sldId="280"/>
            <ac:spMk id="7" creationId="{4A2A6328-6FE3-422D-8FF0-7C5FA95C9B01}"/>
          </ac:spMkLst>
        </pc:spChg>
        <pc:picChg chg="del">
          <ac:chgData name="Ella de Figueiredo Lykke" userId="938a913d-b5e1-4333-adef-82f26c90ce3a" providerId="ADAL" clId="{1718130F-147F-400B-A6BA-D14E9CD39C8D}" dt="2022-01-15T17:42:38.149" v="96" actId="478"/>
          <ac:picMkLst>
            <pc:docMk/>
            <pc:sldMk cId="4000053688" sldId="280"/>
            <ac:picMk id="6" creationId="{A5E5A916-7AC3-41C1-8B31-1579409450B8}"/>
          </ac:picMkLst>
        </pc:picChg>
        <pc:picChg chg="add mod">
          <ac:chgData name="Ella de Figueiredo Lykke" userId="938a913d-b5e1-4333-adef-82f26c90ce3a" providerId="ADAL" clId="{1718130F-147F-400B-A6BA-D14E9CD39C8D}" dt="2022-01-15T17:42:38.439" v="97"/>
          <ac:picMkLst>
            <pc:docMk/>
            <pc:sldMk cId="4000053688" sldId="280"/>
            <ac:picMk id="8" creationId="{32AB69C7-0E30-48A0-A686-FC02F204A947}"/>
          </ac:picMkLst>
        </pc:picChg>
      </pc:sldChg>
      <pc:sldChg chg="addSp delSp modSp mod modNotesTx">
        <pc:chgData name="Ella de Figueiredo Lykke" userId="938a913d-b5e1-4333-adef-82f26c90ce3a" providerId="ADAL" clId="{1718130F-147F-400B-A6BA-D14E9CD39C8D}" dt="2022-01-15T18:34:28.461" v="474"/>
        <pc:sldMkLst>
          <pc:docMk/>
          <pc:sldMk cId="3835453040" sldId="281"/>
        </pc:sldMkLst>
        <pc:spChg chg="mod">
          <ac:chgData name="Ella de Figueiredo Lykke" userId="938a913d-b5e1-4333-adef-82f26c90ce3a" providerId="ADAL" clId="{1718130F-147F-400B-A6BA-D14E9CD39C8D}" dt="2022-01-15T18:34:03.006" v="456"/>
          <ac:spMkLst>
            <pc:docMk/>
            <pc:sldMk cId="3835453040" sldId="281"/>
            <ac:spMk id="2" creationId="{F59C6FFC-F252-3945-A921-A670C36F2AE6}"/>
          </ac:spMkLst>
        </pc:spChg>
        <pc:spChg chg="mod">
          <ac:chgData name="Ella de Figueiredo Lykke" userId="938a913d-b5e1-4333-adef-82f26c90ce3a" providerId="ADAL" clId="{1718130F-147F-400B-A6BA-D14E9CD39C8D}" dt="2022-01-15T18:34:20.995" v="473" actId="20577"/>
          <ac:spMkLst>
            <pc:docMk/>
            <pc:sldMk cId="3835453040" sldId="281"/>
            <ac:spMk id="8" creationId="{F549863B-B805-4283-8206-C6D1E05D7BEA}"/>
          </ac:spMkLst>
        </pc:spChg>
        <pc:picChg chg="del">
          <ac:chgData name="Ella de Figueiredo Lykke" userId="938a913d-b5e1-4333-adef-82f26c90ce3a" providerId="ADAL" clId="{1718130F-147F-400B-A6BA-D14E9CD39C8D}" dt="2022-01-15T17:42:40.454" v="98" actId="478"/>
          <ac:picMkLst>
            <pc:docMk/>
            <pc:sldMk cId="3835453040" sldId="281"/>
            <ac:picMk id="7" creationId="{84E26829-40BB-4249-9DE0-A5C3EB68F9F9}"/>
          </ac:picMkLst>
        </pc:picChg>
        <pc:picChg chg="add mod">
          <ac:chgData name="Ella de Figueiredo Lykke" userId="938a913d-b5e1-4333-adef-82f26c90ce3a" providerId="ADAL" clId="{1718130F-147F-400B-A6BA-D14E9CD39C8D}" dt="2022-01-15T17:42:40.735" v="99"/>
          <ac:picMkLst>
            <pc:docMk/>
            <pc:sldMk cId="3835453040" sldId="281"/>
            <ac:picMk id="11" creationId="{DBC9DC54-867E-430B-B213-B333C38ED580}"/>
          </ac:picMkLst>
        </pc:picChg>
      </pc:sldChg>
      <pc:sldChg chg="addSp delSp modSp mod modNotesTx">
        <pc:chgData name="Ella de Figueiredo Lykke" userId="938a913d-b5e1-4333-adef-82f26c90ce3a" providerId="ADAL" clId="{1718130F-147F-400B-A6BA-D14E9CD39C8D}" dt="2022-01-15T18:35:21.202" v="492"/>
        <pc:sldMkLst>
          <pc:docMk/>
          <pc:sldMk cId="3285295192" sldId="282"/>
        </pc:sldMkLst>
        <pc:spChg chg="mod">
          <ac:chgData name="Ella de Figueiredo Lykke" userId="938a913d-b5e1-4333-adef-82f26c90ce3a" providerId="ADAL" clId="{1718130F-147F-400B-A6BA-D14E9CD39C8D}" dt="2022-01-15T18:34:40.676" v="475"/>
          <ac:spMkLst>
            <pc:docMk/>
            <pc:sldMk cId="3285295192" sldId="282"/>
            <ac:spMk id="2" creationId="{F59C6FFC-F252-3945-A921-A670C36F2AE6}"/>
          </ac:spMkLst>
        </pc:spChg>
        <pc:spChg chg="mod">
          <ac:chgData name="Ella de Figueiredo Lykke" userId="938a913d-b5e1-4333-adef-82f26c90ce3a" providerId="ADAL" clId="{1718130F-147F-400B-A6BA-D14E9CD39C8D}" dt="2022-01-15T18:34:55.964" v="484" actId="20577"/>
          <ac:spMkLst>
            <pc:docMk/>
            <pc:sldMk cId="3285295192" sldId="282"/>
            <ac:spMk id="11" creationId="{965E9CB4-AFA5-4EC8-AF5B-D95C1870740E}"/>
          </ac:spMkLst>
        </pc:spChg>
        <pc:spChg chg="mod">
          <ac:chgData name="Ella de Figueiredo Lykke" userId="938a913d-b5e1-4333-adef-82f26c90ce3a" providerId="ADAL" clId="{1718130F-147F-400B-A6BA-D14E9CD39C8D}" dt="2022-01-15T18:35:15.810" v="491" actId="20577"/>
          <ac:spMkLst>
            <pc:docMk/>
            <pc:sldMk cId="3285295192" sldId="282"/>
            <ac:spMk id="12" creationId="{7EDC2A4B-0D42-4570-8F3E-4895799A5FD9}"/>
          </ac:spMkLst>
        </pc:spChg>
        <pc:picChg chg="del">
          <ac:chgData name="Ella de Figueiredo Lykke" userId="938a913d-b5e1-4333-adef-82f26c90ce3a" providerId="ADAL" clId="{1718130F-147F-400B-A6BA-D14E9CD39C8D}" dt="2022-01-15T17:42:43.041" v="100" actId="478"/>
          <ac:picMkLst>
            <pc:docMk/>
            <pc:sldMk cId="3285295192" sldId="282"/>
            <ac:picMk id="7" creationId="{84E26829-40BB-4249-9DE0-A5C3EB68F9F9}"/>
          </ac:picMkLst>
        </pc:picChg>
        <pc:picChg chg="add mod">
          <ac:chgData name="Ella de Figueiredo Lykke" userId="938a913d-b5e1-4333-adef-82f26c90ce3a" providerId="ADAL" clId="{1718130F-147F-400B-A6BA-D14E9CD39C8D}" dt="2022-01-15T17:42:43.283" v="101"/>
          <ac:picMkLst>
            <pc:docMk/>
            <pc:sldMk cId="3285295192" sldId="282"/>
            <ac:picMk id="13" creationId="{19B89501-E192-4438-8BE0-14BB150721FD}"/>
          </ac:picMkLst>
        </pc:picChg>
      </pc:sldChg>
      <pc:sldChg chg="addSp delSp modSp mod">
        <pc:chgData name="Ella de Figueiredo Lykke" userId="938a913d-b5e1-4333-adef-82f26c90ce3a" providerId="ADAL" clId="{1718130F-147F-400B-A6BA-D14E9CD39C8D}" dt="2022-01-15T18:35:43.314" v="503" actId="20577"/>
        <pc:sldMkLst>
          <pc:docMk/>
          <pc:sldMk cId="2895408567" sldId="283"/>
        </pc:sldMkLst>
        <pc:spChg chg="mod">
          <ac:chgData name="Ella de Figueiredo Lykke" userId="938a913d-b5e1-4333-adef-82f26c90ce3a" providerId="ADAL" clId="{1718130F-147F-400B-A6BA-D14E9CD39C8D}" dt="2022-01-15T18:35:30.797" v="493"/>
          <ac:spMkLst>
            <pc:docMk/>
            <pc:sldMk cId="2895408567" sldId="283"/>
            <ac:spMk id="2" creationId="{F59C6FFC-F252-3945-A921-A670C36F2AE6}"/>
          </ac:spMkLst>
        </pc:spChg>
        <pc:spChg chg="mod">
          <ac:chgData name="Ella de Figueiredo Lykke" userId="938a913d-b5e1-4333-adef-82f26c90ce3a" providerId="ADAL" clId="{1718130F-147F-400B-A6BA-D14E9CD39C8D}" dt="2022-01-15T18:35:43.314" v="503" actId="20577"/>
          <ac:spMkLst>
            <pc:docMk/>
            <pc:sldMk cId="2895408567" sldId="283"/>
            <ac:spMk id="8" creationId="{F549863B-B805-4283-8206-C6D1E05D7BEA}"/>
          </ac:spMkLst>
        </pc:spChg>
        <pc:picChg chg="del">
          <ac:chgData name="Ella de Figueiredo Lykke" userId="938a913d-b5e1-4333-adef-82f26c90ce3a" providerId="ADAL" clId="{1718130F-147F-400B-A6BA-D14E9CD39C8D}" dt="2022-01-15T17:42:45.642" v="102" actId="478"/>
          <ac:picMkLst>
            <pc:docMk/>
            <pc:sldMk cId="2895408567" sldId="283"/>
            <ac:picMk id="7" creationId="{84E26829-40BB-4249-9DE0-A5C3EB68F9F9}"/>
          </ac:picMkLst>
        </pc:picChg>
        <pc:picChg chg="add mod">
          <ac:chgData name="Ella de Figueiredo Lykke" userId="938a913d-b5e1-4333-adef-82f26c90ce3a" providerId="ADAL" clId="{1718130F-147F-400B-A6BA-D14E9CD39C8D}" dt="2022-01-15T17:42:45.844" v="103"/>
          <ac:picMkLst>
            <pc:docMk/>
            <pc:sldMk cId="2895408567" sldId="283"/>
            <ac:picMk id="11" creationId="{BE235C22-3120-4555-8A6A-6E31BD937198}"/>
          </ac:picMkLst>
        </pc:picChg>
      </pc:sldChg>
      <pc:sldChg chg="addSp delSp modSp mod">
        <pc:chgData name="Ella de Figueiredo Lykke" userId="938a913d-b5e1-4333-adef-82f26c90ce3a" providerId="ADAL" clId="{1718130F-147F-400B-A6BA-D14E9CD39C8D}" dt="2022-01-15T18:36:19.479" v="517" actId="20577"/>
        <pc:sldMkLst>
          <pc:docMk/>
          <pc:sldMk cId="3884062960" sldId="284"/>
        </pc:sldMkLst>
        <pc:spChg chg="mod">
          <ac:chgData name="Ella de Figueiredo Lykke" userId="938a913d-b5e1-4333-adef-82f26c90ce3a" providerId="ADAL" clId="{1718130F-147F-400B-A6BA-D14E9CD39C8D}" dt="2022-01-15T18:36:01.550" v="504"/>
          <ac:spMkLst>
            <pc:docMk/>
            <pc:sldMk cId="3884062960" sldId="284"/>
            <ac:spMk id="2" creationId="{F59C6FFC-F252-3945-A921-A670C36F2AE6}"/>
          </ac:spMkLst>
        </pc:spChg>
        <pc:spChg chg="mod">
          <ac:chgData name="Ella de Figueiredo Lykke" userId="938a913d-b5e1-4333-adef-82f26c90ce3a" providerId="ADAL" clId="{1718130F-147F-400B-A6BA-D14E9CD39C8D}" dt="2022-01-15T18:36:19.479" v="517" actId="20577"/>
          <ac:spMkLst>
            <pc:docMk/>
            <pc:sldMk cId="3884062960" sldId="284"/>
            <ac:spMk id="8" creationId="{F549863B-B805-4283-8206-C6D1E05D7BEA}"/>
          </ac:spMkLst>
        </pc:spChg>
        <pc:picChg chg="del">
          <ac:chgData name="Ella de Figueiredo Lykke" userId="938a913d-b5e1-4333-adef-82f26c90ce3a" providerId="ADAL" clId="{1718130F-147F-400B-A6BA-D14E9CD39C8D}" dt="2022-01-15T17:42:48.156" v="104" actId="478"/>
          <ac:picMkLst>
            <pc:docMk/>
            <pc:sldMk cId="3884062960" sldId="284"/>
            <ac:picMk id="7" creationId="{84E26829-40BB-4249-9DE0-A5C3EB68F9F9}"/>
          </ac:picMkLst>
        </pc:picChg>
        <pc:picChg chg="add mod">
          <ac:chgData name="Ella de Figueiredo Lykke" userId="938a913d-b5e1-4333-adef-82f26c90ce3a" providerId="ADAL" clId="{1718130F-147F-400B-A6BA-D14E9CD39C8D}" dt="2022-01-15T17:42:48.376" v="105"/>
          <ac:picMkLst>
            <pc:docMk/>
            <pc:sldMk cId="3884062960" sldId="284"/>
            <ac:picMk id="11" creationId="{71A02605-97BB-4142-A12F-BC78D18AAC9F}"/>
          </ac:picMkLst>
        </pc:picChg>
      </pc:sldChg>
      <pc:sldChg chg="addSp delSp modSp mod">
        <pc:chgData name="Ella de Figueiredo Lykke" userId="938a913d-b5e1-4333-adef-82f26c90ce3a" providerId="ADAL" clId="{1718130F-147F-400B-A6BA-D14E9CD39C8D}" dt="2022-01-15T18:36:43.012" v="527" actId="20577"/>
        <pc:sldMkLst>
          <pc:docMk/>
          <pc:sldMk cId="3771018411" sldId="285"/>
        </pc:sldMkLst>
        <pc:spChg chg="mod">
          <ac:chgData name="Ella de Figueiredo Lykke" userId="938a913d-b5e1-4333-adef-82f26c90ce3a" providerId="ADAL" clId="{1718130F-147F-400B-A6BA-D14E9CD39C8D}" dt="2022-01-15T18:36:31.319" v="518"/>
          <ac:spMkLst>
            <pc:docMk/>
            <pc:sldMk cId="3771018411" sldId="285"/>
            <ac:spMk id="2" creationId="{F59C6FFC-F252-3945-A921-A670C36F2AE6}"/>
          </ac:spMkLst>
        </pc:spChg>
        <pc:spChg chg="mod">
          <ac:chgData name="Ella de Figueiredo Lykke" userId="938a913d-b5e1-4333-adef-82f26c90ce3a" providerId="ADAL" clId="{1718130F-147F-400B-A6BA-D14E9CD39C8D}" dt="2022-01-15T18:36:43.012" v="527" actId="20577"/>
          <ac:spMkLst>
            <pc:docMk/>
            <pc:sldMk cId="3771018411" sldId="285"/>
            <ac:spMk id="8" creationId="{F549863B-B805-4283-8206-C6D1E05D7BEA}"/>
          </ac:spMkLst>
        </pc:spChg>
        <pc:picChg chg="del">
          <ac:chgData name="Ella de Figueiredo Lykke" userId="938a913d-b5e1-4333-adef-82f26c90ce3a" providerId="ADAL" clId="{1718130F-147F-400B-A6BA-D14E9CD39C8D}" dt="2022-01-15T17:42:50.354" v="106" actId="478"/>
          <ac:picMkLst>
            <pc:docMk/>
            <pc:sldMk cId="3771018411" sldId="285"/>
            <ac:picMk id="7" creationId="{84E26829-40BB-4249-9DE0-A5C3EB68F9F9}"/>
          </ac:picMkLst>
        </pc:picChg>
        <pc:picChg chg="add mod">
          <ac:chgData name="Ella de Figueiredo Lykke" userId="938a913d-b5e1-4333-adef-82f26c90ce3a" providerId="ADAL" clId="{1718130F-147F-400B-A6BA-D14E9CD39C8D}" dt="2022-01-15T17:42:50.543" v="107"/>
          <ac:picMkLst>
            <pc:docMk/>
            <pc:sldMk cId="3771018411" sldId="285"/>
            <ac:picMk id="11" creationId="{8706AC0A-F8BD-43E7-96BA-61D0A0A230FE}"/>
          </ac:picMkLst>
        </pc:picChg>
      </pc:sldChg>
      <pc:sldChg chg="addSp delSp modSp mod modNotesTx">
        <pc:chgData name="Ella de Figueiredo Lykke" userId="938a913d-b5e1-4333-adef-82f26c90ce3a" providerId="ADAL" clId="{1718130F-147F-400B-A6BA-D14E9CD39C8D}" dt="2022-01-15T18:37:14.973" v="540"/>
        <pc:sldMkLst>
          <pc:docMk/>
          <pc:sldMk cId="379374210" sldId="286"/>
        </pc:sldMkLst>
        <pc:spChg chg="mod">
          <ac:chgData name="Ella de Figueiredo Lykke" userId="938a913d-b5e1-4333-adef-82f26c90ce3a" providerId="ADAL" clId="{1718130F-147F-400B-A6BA-D14E9CD39C8D}" dt="2022-01-15T18:36:51.848" v="528"/>
          <ac:spMkLst>
            <pc:docMk/>
            <pc:sldMk cId="379374210" sldId="286"/>
            <ac:spMk id="2" creationId="{F59C6FFC-F252-3945-A921-A670C36F2AE6}"/>
          </ac:spMkLst>
        </pc:spChg>
        <pc:spChg chg="mod">
          <ac:chgData name="Ella de Figueiredo Lykke" userId="938a913d-b5e1-4333-adef-82f26c90ce3a" providerId="ADAL" clId="{1718130F-147F-400B-A6BA-D14E9CD39C8D}" dt="2022-01-15T18:37:09.324" v="539" actId="20577"/>
          <ac:spMkLst>
            <pc:docMk/>
            <pc:sldMk cId="379374210" sldId="286"/>
            <ac:spMk id="8" creationId="{F549863B-B805-4283-8206-C6D1E05D7BEA}"/>
          </ac:spMkLst>
        </pc:spChg>
        <pc:picChg chg="del">
          <ac:chgData name="Ella de Figueiredo Lykke" userId="938a913d-b5e1-4333-adef-82f26c90ce3a" providerId="ADAL" clId="{1718130F-147F-400B-A6BA-D14E9CD39C8D}" dt="2022-01-15T17:42:52.599" v="108" actId="478"/>
          <ac:picMkLst>
            <pc:docMk/>
            <pc:sldMk cId="379374210" sldId="286"/>
            <ac:picMk id="7" creationId="{84E26829-40BB-4249-9DE0-A5C3EB68F9F9}"/>
          </ac:picMkLst>
        </pc:picChg>
        <pc:picChg chg="add mod">
          <ac:chgData name="Ella de Figueiredo Lykke" userId="938a913d-b5e1-4333-adef-82f26c90ce3a" providerId="ADAL" clId="{1718130F-147F-400B-A6BA-D14E9CD39C8D}" dt="2022-01-15T17:42:52.789" v="109"/>
          <ac:picMkLst>
            <pc:docMk/>
            <pc:sldMk cId="379374210" sldId="286"/>
            <ac:picMk id="11" creationId="{F91952DA-D3D5-4F8E-8028-3927ED9C298C}"/>
          </ac:picMkLst>
        </pc:picChg>
      </pc:sldChg>
      <pc:sldChg chg="addSp delSp modSp mod">
        <pc:chgData name="Ella de Figueiredo Lykke" userId="938a913d-b5e1-4333-adef-82f26c90ce3a" providerId="ADAL" clId="{1718130F-147F-400B-A6BA-D14E9CD39C8D}" dt="2022-01-15T18:39:21.945" v="566"/>
        <pc:sldMkLst>
          <pc:docMk/>
          <pc:sldMk cId="82745398" sldId="287"/>
        </pc:sldMkLst>
        <pc:spChg chg="mod">
          <ac:chgData name="Ella de Figueiredo Lykke" userId="938a913d-b5e1-4333-adef-82f26c90ce3a" providerId="ADAL" clId="{1718130F-147F-400B-A6BA-D14E9CD39C8D}" dt="2022-01-15T18:39:14.429" v="565" actId="20577"/>
          <ac:spMkLst>
            <pc:docMk/>
            <pc:sldMk cId="82745398" sldId="287"/>
            <ac:spMk id="5" creationId="{DFC15C75-52DF-4884-8133-D51699F69C80}"/>
          </ac:spMkLst>
        </pc:spChg>
        <pc:spChg chg="mod">
          <ac:chgData name="Ella de Figueiredo Lykke" userId="938a913d-b5e1-4333-adef-82f26c90ce3a" providerId="ADAL" clId="{1718130F-147F-400B-A6BA-D14E9CD39C8D}" dt="2022-01-15T18:39:21.945" v="566"/>
          <ac:spMkLst>
            <pc:docMk/>
            <pc:sldMk cId="82745398" sldId="287"/>
            <ac:spMk id="7" creationId="{F4A90C64-6620-4BF3-9610-804A01157307}"/>
          </ac:spMkLst>
        </pc:spChg>
        <pc:picChg chg="del">
          <ac:chgData name="Ella de Figueiredo Lykke" userId="938a913d-b5e1-4333-adef-82f26c90ce3a" providerId="ADAL" clId="{1718130F-147F-400B-A6BA-D14E9CD39C8D}" dt="2022-01-15T17:43:02.722" v="114" actId="478"/>
          <ac:picMkLst>
            <pc:docMk/>
            <pc:sldMk cId="82745398" sldId="287"/>
            <ac:picMk id="6" creationId="{A5E5A916-7AC3-41C1-8B31-1579409450B8}"/>
          </ac:picMkLst>
        </pc:picChg>
        <pc:picChg chg="add mod">
          <ac:chgData name="Ella de Figueiredo Lykke" userId="938a913d-b5e1-4333-adef-82f26c90ce3a" providerId="ADAL" clId="{1718130F-147F-400B-A6BA-D14E9CD39C8D}" dt="2022-01-15T17:43:03.018" v="115"/>
          <ac:picMkLst>
            <pc:docMk/>
            <pc:sldMk cId="82745398" sldId="287"/>
            <ac:picMk id="8" creationId="{98182D29-5329-46C3-BE9A-90D199CC0D63}"/>
          </ac:picMkLst>
        </pc:picChg>
      </pc:sldChg>
      <pc:sldChg chg="addSp delSp modSp mod modNotesTx">
        <pc:chgData name="Ella de Figueiredo Lykke" userId="938a913d-b5e1-4333-adef-82f26c90ce3a" providerId="ADAL" clId="{1718130F-147F-400B-A6BA-D14E9CD39C8D}" dt="2022-01-15T18:42:00.807" v="608"/>
        <pc:sldMkLst>
          <pc:docMk/>
          <pc:sldMk cId="2438780722" sldId="288"/>
        </pc:sldMkLst>
        <pc:spChg chg="mod">
          <ac:chgData name="Ella de Figueiredo Lykke" userId="938a913d-b5e1-4333-adef-82f26c90ce3a" providerId="ADAL" clId="{1718130F-147F-400B-A6BA-D14E9CD39C8D}" dt="2022-01-15T18:41:44.553" v="607"/>
          <ac:spMkLst>
            <pc:docMk/>
            <pc:sldMk cId="2438780722" sldId="288"/>
            <ac:spMk id="4" creationId="{2E894212-B67B-4AEA-A239-00A55216F8A8}"/>
          </ac:spMkLst>
        </pc:spChg>
        <pc:spChg chg="mod">
          <ac:chgData name="Ella de Figueiredo Lykke" userId="938a913d-b5e1-4333-adef-82f26c90ce3a" providerId="ADAL" clId="{1718130F-147F-400B-A6BA-D14E9CD39C8D}" dt="2022-01-15T18:41:30.928" v="606"/>
          <ac:spMkLst>
            <pc:docMk/>
            <pc:sldMk cId="2438780722" sldId="288"/>
            <ac:spMk id="5" creationId="{F6092FDE-8145-4AF0-BEDD-0A4097156F83}"/>
          </ac:spMkLst>
        </pc:spChg>
        <pc:picChg chg="del">
          <ac:chgData name="Ella de Figueiredo Lykke" userId="938a913d-b5e1-4333-adef-82f26c90ce3a" providerId="ADAL" clId="{1718130F-147F-400B-A6BA-D14E9CD39C8D}" dt="2022-01-15T17:43:12.909" v="122" actId="478"/>
          <ac:picMkLst>
            <pc:docMk/>
            <pc:sldMk cId="2438780722" sldId="288"/>
            <ac:picMk id="6" creationId="{A5E5A916-7AC3-41C1-8B31-1579409450B8}"/>
          </ac:picMkLst>
        </pc:picChg>
        <pc:picChg chg="add mod">
          <ac:chgData name="Ella de Figueiredo Lykke" userId="938a913d-b5e1-4333-adef-82f26c90ce3a" providerId="ADAL" clId="{1718130F-147F-400B-A6BA-D14E9CD39C8D}" dt="2022-01-15T17:43:13.109" v="123"/>
          <ac:picMkLst>
            <pc:docMk/>
            <pc:sldMk cId="2438780722" sldId="288"/>
            <ac:picMk id="7" creationId="{5462346D-503B-4692-9922-FCACE548F68B}"/>
          </ac:picMkLst>
        </pc:picChg>
      </pc:sldChg>
      <pc:sldChg chg="addSp delSp modSp mod modNotesTx">
        <pc:chgData name="Ella de Figueiredo Lykke" userId="938a913d-b5e1-4333-adef-82f26c90ce3a" providerId="ADAL" clId="{1718130F-147F-400B-A6BA-D14E9CD39C8D}" dt="2022-01-15T18:38:58.248" v="562"/>
        <pc:sldMkLst>
          <pc:docMk/>
          <pc:sldMk cId="885427714" sldId="289"/>
        </pc:sldMkLst>
        <pc:spChg chg="mod">
          <ac:chgData name="Ella de Figueiredo Lykke" userId="938a913d-b5e1-4333-adef-82f26c90ce3a" providerId="ADAL" clId="{1718130F-147F-400B-A6BA-D14E9CD39C8D}" dt="2022-01-15T18:37:45.952" v="543"/>
          <ac:spMkLst>
            <pc:docMk/>
            <pc:sldMk cId="885427714" sldId="289"/>
            <ac:spMk id="2" creationId="{F59C6FFC-F252-3945-A921-A670C36F2AE6}"/>
          </ac:spMkLst>
        </pc:spChg>
        <pc:spChg chg="mod">
          <ac:chgData name="Ella de Figueiredo Lykke" userId="938a913d-b5e1-4333-adef-82f26c90ce3a" providerId="ADAL" clId="{1718130F-147F-400B-A6BA-D14E9CD39C8D}" dt="2022-01-15T18:38:48.735" v="561" actId="20577"/>
          <ac:spMkLst>
            <pc:docMk/>
            <pc:sldMk cId="885427714" sldId="289"/>
            <ac:spMk id="8" creationId="{F549863B-B805-4283-8206-C6D1E05D7BEA}"/>
          </ac:spMkLst>
        </pc:spChg>
        <pc:picChg chg="del">
          <ac:chgData name="Ella de Figueiredo Lykke" userId="938a913d-b5e1-4333-adef-82f26c90ce3a" providerId="ADAL" clId="{1718130F-147F-400B-A6BA-D14E9CD39C8D}" dt="2022-01-15T17:43:00.472" v="112" actId="478"/>
          <ac:picMkLst>
            <pc:docMk/>
            <pc:sldMk cId="885427714" sldId="289"/>
            <ac:picMk id="7" creationId="{84E26829-40BB-4249-9DE0-A5C3EB68F9F9}"/>
          </ac:picMkLst>
        </pc:picChg>
        <pc:picChg chg="add mod">
          <ac:chgData name="Ella de Figueiredo Lykke" userId="938a913d-b5e1-4333-adef-82f26c90ce3a" providerId="ADAL" clId="{1718130F-147F-400B-A6BA-D14E9CD39C8D}" dt="2022-01-15T17:43:00.700" v="113"/>
          <ac:picMkLst>
            <pc:docMk/>
            <pc:sldMk cId="885427714" sldId="289"/>
            <ac:picMk id="10" creationId="{2107A22D-3169-4848-8BF3-A4441E8F1C05}"/>
          </ac:picMkLst>
        </pc:picChg>
      </pc:sldChg>
      <pc:sldChg chg="addSp delSp modSp mod modNotesTx">
        <pc:chgData name="Ella de Figueiredo Lykke" userId="938a913d-b5e1-4333-adef-82f26c90ce3a" providerId="ADAL" clId="{1718130F-147F-400B-A6BA-D14E9CD39C8D}" dt="2022-01-15T18:39:55.109" v="577"/>
        <pc:sldMkLst>
          <pc:docMk/>
          <pc:sldMk cId="2193727647" sldId="290"/>
        </pc:sldMkLst>
        <pc:spChg chg="mod">
          <ac:chgData name="Ella de Figueiredo Lykke" userId="938a913d-b5e1-4333-adef-82f26c90ce3a" providerId="ADAL" clId="{1718130F-147F-400B-A6BA-D14E9CD39C8D}" dt="2022-01-15T18:39:36.967" v="567"/>
          <ac:spMkLst>
            <pc:docMk/>
            <pc:sldMk cId="2193727647" sldId="290"/>
            <ac:spMk id="2" creationId="{F59C6FFC-F252-3945-A921-A670C36F2AE6}"/>
          </ac:spMkLst>
        </pc:spChg>
        <pc:spChg chg="mod">
          <ac:chgData name="Ella de Figueiredo Lykke" userId="938a913d-b5e1-4333-adef-82f26c90ce3a" providerId="ADAL" clId="{1718130F-147F-400B-A6BA-D14E9CD39C8D}" dt="2022-01-15T18:39:48.951" v="576" actId="20577"/>
          <ac:spMkLst>
            <pc:docMk/>
            <pc:sldMk cId="2193727647" sldId="290"/>
            <ac:spMk id="8" creationId="{F549863B-B805-4283-8206-C6D1E05D7BEA}"/>
          </ac:spMkLst>
        </pc:spChg>
        <pc:picChg chg="del">
          <ac:chgData name="Ella de Figueiredo Lykke" userId="938a913d-b5e1-4333-adef-82f26c90ce3a" providerId="ADAL" clId="{1718130F-147F-400B-A6BA-D14E9CD39C8D}" dt="2022-01-15T17:43:04.821" v="116" actId="478"/>
          <ac:picMkLst>
            <pc:docMk/>
            <pc:sldMk cId="2193727647" sldId="290"/>
            <ac:picMk id="7" creationId="{84E26829-40BB-4249-9DE0-A5C3EB68F9F9}"/>
          </ac:picMkLst>
        </pc:picChg>
        <pc:picChg chg="add mod">
          <ac:chgData name="Ella de Figueiredo Lykke" userId="938a913d-b5e1-4333-adef-82f26c90ce3a" providerId="ADAL" clId="{1718130F-147F-400B-A6BA-D14E9CD39C8D}" dt="2022-01-15T17:43:05.022" v="117"/>
          <ac:picMkLst>
            <pc:docMk/>
            <pc:sldMk cId="2193727647" sldId="290"/>
            <ac:picMk id="10" creationId="{D8435C3E-B7E8-4F97-AD14-2492C5AFA553}"/>
          </ac:picMkLst>
        </pc:picChg>
      </pc:sldChg>
      <pc:sldChg chg="addSp delSp modSp mod modNotesTx">
        <pc:chgData name="Ella de Figueiredo Lykke" userId="938a913d-b5e1-4333-adef-82f26c90ce3a" providerId="ADAL" clId="{1718130F-147F-400B-A6BA-D14E9CD39C8D}" dt="2022-01-15T18:40:38.211" v="590"/>
        <pc:sldMkLst>
          <pc:docMk/>
          <pc:sldMk cId="3033883710" sldId="291"/>
        </pc:sldMkLst>
        <pc:spChg chg="mod">
          <ac:chgData name="Ella de Figueiredo Lykke" userId="938a913d-b5e1-4333-adef-82f26c90ce3a" providerId="ADAL" clId="{1718130F-147F-400B-A6BA-D14E9CD39C8D}" dt="2022-01-15T18:40:13.626" v="580" actId="14100"/>
          <ac:spMkLst>
            <pc:docMk/>
            <pc:sldMk cId="3033883710" sldId="291"/>
            <ac:spMk id="2" creationId="{F59C6FFC-F252-3945-A921-A670C36F2AE6}"/>
          </ac:spMkLst>
        </pc:spChg>
        <pc:spChg chg="mod">
          <ac:chgData name="Ella de Figueiredo Lykke" userId="938a913d-b5e1-4333-adef-82f26c90ce3a" providerId="ADAL" clId="{1718130F-147F-400B-A6BA-D14E9CD39C8D}" dt="2022-01-15T18:40:30.161" v="589" actId="20577"/>
          <ac:spMkLst>
            <pc:docMk/>
            <pc:sldMk cId="3033883710" sldId="291"/>
            <ac:spMk id="8" creationId="{F549863B-B805-4283-8206-C6D1E05D7BEA}"/>
          </ac:spMkLst>
        </pc:spChg>
        <pc:picChg chg="del">
          <ac:chgData name="Ella de Figueiredo Lykke" userId="938a913d-b5e1-4333-adef-82f26c90ce3a" providerId="ADAL" clId="{1718130F-147F-400B-A6BA-D14E9CD39C8D}" dt="2022-01-15T17:43:07.448" v="118" actId="478"/>
          <ac:picMkLst>
            <pc:docMk/>
            <pc:sldMk cId="3033883710" sldId="291"/>
            <ac:picMk id="7" creationId="{84E26829-40BB-4249-9DE0-A5C3EB68F9F9}"/>
          </ac:picMkLst>
        </pc:picChg>
        <pc:picChg chg="add mod">
          <ac:chgData name="Ella de Figueiredo Lykke" userId="938a913d-b5e1-4333-adef-82f26c90ce3a" providerId="ADAL" clId="{1718130F-147F-400B-A6BA-D14E9CD39C8D}" dt="2022-01-15T17:43:07.662" v="119"/>
          <ac:picMkLst>
            <pc:docMk/>
            <pc:sldMk cId="3033883710" sldId="291"/>
            <ac:picMk id="10" creationId="{2B8D0530-7D8A-40D8-8BA9-6DE736984B98}"/>
          </ac:picMkLst>
        </pc:picChg>
      </pc:sldChg>
      <pc:sldChg chg="addSp delSp modSp mod modNotesTx">
        <pc:chgData name="Ella de Figueiredo Lykke" userId="938a913d-b5e1-4333-adef-82f26c90ce3a" providerId="ADAL" clId="{1718130F-147F-400B-A6BA-D14E9CD39C8D}" dt="2022-01-15T18:41:20.327" v="605" actId="20577"/>
        <pc:sldMkLst>
          <pc:docMk/>
          <pc:sldMk cId="1866299267" sldId="292"/>
        </pc:sldMkLst>
        <pc:spChg chg="mod">
          <ac:chgData name="Ella de Figueiredo Lykke" userId="938a913d-b5e1-4333-adef-82f26c90ce3a" providerId="ADAL" clId="{1718130F-147F-400B-A6BA-D14E9CD39C8D}" dt="2022-01-15T18:40:47.529" v="591"/>
          <ac:spMkLst>
            <pc:docMk/>
            <pc:sldMk cId="1866299267" sldId="292"/>
            <ac:spMk id="2" creationId="{F59C6FFC-F252-3945-A921-A670C36F2AE6}"/>
          </ac:spMkLst>
        </pc:spChg>
        <pc:spChg chg="mod">
          <ac:chgData name="Ella de Figueiredo Lykke" userId="938a913d-b5e1-4333-adef-82f26c90ce3a" providerId="ADAL" clId="{1718130F-147F-400B-A6BA-D14E9CD39C8D}" dt="2022-01-15T18:41:00.951" v="600" actId="20577"/>
          <ac:spMkLst>
            <pc:docMk/>
            <pc:sldMk cId="1866299267" sldId="292"/>
            <ac:spMk id="8" creationId="{F549863B-B805-4283-8206-C6D1E05D7BEA}"/>
          </ac:spMkLst>
        </pc:spChg>
        <pc:picChg chg="del">
          <ac:chgData name="Ella de Figueiredo Lykke" userId="938a913d-b5e1-4333-adef-82f26c90ce3a" providerId="ADAL" clId="{1718130F-147F-400B-A6BA-D14E9CD39C8D}" dt="2022-01-15T17:43:09.811" v="120" actId="478"/>
          <ac:picMkLst>
            <pc:docMk/>
            <pc:sldMk cId="1866299267" sldId="292"/>
            <ac:picMk id="7" creationId="{84E26829-40BB-4249-9DE0-A5C3EB68F9F9}"/>
          </ac:picMkLst>
        </pc:picChg>
        <pc:picChg chg="add mod">
          <ac:chgData name="Ella de Figueiredo Lykke" userId="938a913d-b5e1-4333-adef-82f26c90ce3a" providerId="ADAL" clId="{1718130F-147F-400B-A6BA-D14E9CD39C8D}" dt="2022-01-15T17:43:10.034" v="121"/>
          <ac:picMkLst>
            <pc:docMk/>
            <pc:sldMk cId="1866299267" sldId="292"/>
            <ac:picMk id="10" creationId="{D0E59F17-107A-4C84-878C-5751F89425DB}"/>
          </ac:picMkLst>
        </pc:picChg>
      </pc:sldChg>
    </pc:docChg>
  </pc:docChgLst>
  <pc:docChgLst>
    <pc:chgData name="Ella de Figueiredo Lykke" userId="938a913d-b5e1-4333-adef-82f26c90ce3a" providerId="ADAL" clId="{AB5F909A-722E-4E3B-9B9D-8FE919DF6409}"/>
    <pc:docChg chg="modSld">
      <pc:chgData name="Ella de Figueiredo Lykke" userId="938a913d-b5e1-4333-adef-82f26c90ce3a" providerId="ADAL" clId="{AB5F909A-722E-4E3B-9B9D-8FE919DF6409}" dt="2022-02-06T17:03:35.327" v="6"/>
      <pc:docMkLst>
        <pc:docMk/>
      </pc:docMkLst>
      <pc:sldChg chg="modNotesTx">
        <pc:chgData name="Ella de Figueiredo Lykke" userId="938a913d-b5e1-4333-adef-82f26c90ce3a" providerId="ADAL" clId="{AB5F909A-722E-4E3B-9B9D-8FE919DF6409}" dt="2022-02-06T17:03:35.327" v="6"/>
        <pc:sldMkLst>
          <pc:docMk/>
          <pc:sldMk cId="82745398" sldId="287"/>
        </pc:sldMkLst>
      </pc:sldChg>
    </pc:docChg>
  </pc:docChgLst>
  <pc:docChgLst>
    <pc:chgData name="Ella de Figueiredo Lykke" userId="938a913d-b5e1-4333-adef-82f26c90ce3a" providerId="ADAL" clId="{9EDF26AD-A316-4C85-A3AE-88F49F154887}"/>
    <pc:docChg chg="undo custSel addSld delSld modSld sldOrd">
      <pc:chgData name="Ella de Figueiredo Lykke" userId="938a913d-b5e1-4333-adef-82f26c90ce3a" providerId="ADAL" clId="{9EDF26AD-A316-4C85-A3AE-88F49F154887}" dt="2022-01-06T12:47:46.990" v="2003" actId="20577"/>
      <pc:docMkLst>
        <pc:docMk/>
      </pc:docMkLst>
      <pc:sldChg chg="addSp delSp modSp mod modNotesTx">
        <pc:chgData name="Ella de Figueiredo Lykke" userId="938a913d-b5e1-4333-adef-82f26c90ce3a" providerId="ADAL" clId="{9EDF26AD-A316-4C85-A3AE-88F49F154887}" dt="2022-01-05T13:40:11.671" v="1771" actId="1035"/>
        <pc:sldMkLst>
          <pc:docMk/>
          <pc:sldMk cId="1939206121" sldId="256"/>
        </pc:sldMkLst>
        <pc:spChg chg="add mod">
          <ac:chgData name="Ella de Figueiredo Lykke" userId="938a913d-b5e1-4333-adef-82f26c90ce3a" providerId="ADAL" clId="{9EDF26AD-A316-4C85-A3AE-88F49F154887}" dt="2022-01-05T08:53:36.678" v="526" actId="1076"/>
          <ac:spMkLst>
            <pc:docMk/>
            <pc:sldMk cId="1939206121" sldId="256"/>
            <ac:spMk id="2" creationId="{9BA08E9B-CE54-4895-B7D6-570FA1A78508}"/>
          </ac:spMkLst>
        </pc:spChg>
        <pc:spChg chg="del">
          <ac:chgData name="Ella de Figueiredo Lykke" userId="938a913d-b5e1-4333-adef-82f26c90ce3a" providerId="ADAL" clId="{9EDF26AD-A316-4C85-A3AE-88F49F154887}" dt="2022-01-04T15:54:00.859" v="437" actId="478"/>
          <ac:spMkLst>
            <pc:docMk/>
            <pc:sldMk cId="1939206121" sldId="256"/>
            <ac:spMk id="2" creationId="{C6EEFCF1-044F-A545-82C0-A7AB77575321}"/>
          </ac:spMkLst>
        </pc:spChg>
        <pc:spChg chg="del">
          <ac:chgData name="Ella de Figueiredo Lykke" userId="938a913d-b5e1-4333-adef-82f26c90ce3a" providerId="ADAL" clId="{9EDF26AD-A316-4C85-A3AE-88F49F154887}" dt="2022-01-04T15:54:03.586" v="439" actId="478"/>
          <ac:spMkLst>
            <pc:docMk/>
            <pc:sldMk cId="1939206121" sldId="256"/>
            <ac:spMk id="3" creationId="{0A8191B4-4326-DA4A-96D2-0F9C66F2DDB4}"/>
          </ac:spMkLst>
        </pc:spChg>
        <pc:spChg chg="add del mod">
          <ac:chgData name="Ella de Figueiredo Lykke" userId="938a913d-b5e1-4333-adef-82f26c90ce3a" providerId="ADAL" clId="{9EDF26AD-A316-4C85-A3AE-88F49F154887}" dt="2022-01-04T15:54:02.219" v="438" actId="478"/>
          <ac:spMkLst>
            <pc:docMk/>
            <pc:sldMk cId="1939206121" sldId="256"/>
            <ac:spMk id="5" creationId="{E617CF74-D0D2-4FF8-964C-2C4B2D5FAACB}"/>
          </ac:spMkLst>
        </pc:spChg>
        <pc:spChg chg="add del mod">
          <ac:chgData name="Ella de Figueiredo Lykke" userId="938a913d-b5e1-4333-adef-82f26c90ce3a" providerId="ADAL" clId="{9EDF26AD-A316-4C85-A3AE-88F49F154887}" dt="2022-01-04T15:54:07.907" v="442" actId="478"/>
          <ac:spMkLst>
            <pc:docMk/>
            <pc:sldMk cId="1939206121" sldId="256"/>
            <ac:spMk id="8" creationId="{CAC11F9C-0B18-4070-B5D6-888475B51C11}"/>
          </ac:spMkLst>
        </pc:spChg>
        <pc:picChg chg="add mod">
          <ac:chgData name="Ella de Figueiredo Lykke" userId="938a913d-b5e1-4333-adef-82f26c90ce3a" providerId="ADAL" clId="{9EDF26AD-A316-4C85-A3AE-88F49F154887}" dt="2022-01-05T13:40:11.671" v="1771" actId="1035"/>
          <ac:picMkLst>
            <pc:docMk/>
            <pc:sldMk cId="1939206121" sldId="256"/>
            <ac:picMk id="4" creationId="{BAB1A4C3-3EBD-4C94-963F-E6CABEBF204F}"/>
          </ac:picMkLst>
        </pc:picChg>
        <pc:picChg chg="add del mod">
          <ac:chgData name="Ella de Figueiredo Lykke" userId="938a913d-b5e1-4333-adef-82f26c90ce3a" providerId="ADAL" clId="{9EDF26AD-A316-4C85-A3AE-88F49F154887}" dt="2022-01-04T15:54:49.097" v="473" actId="1035"/>
          <ac:picMkLst>
            <pc:docMk/>
            <pc:sldMk cId="1939206121" sldId="256"/>
            <ac:picMk id="10" creationId="{C74C5590-57A8-2F40-9971-87EE18675C25}"/>
          </ac:picMkLst>
        </pc:picChg>
        <pc:picChg chg="add mod">
          <ac:chgData name="Ella de Figueiredo Lykke" userId="938a913d-b5e1-4333-adef-82f26c90ce3a" providerId="ADAL" clId="{9EDF26AD-A316-4C85-A3AE-88F49F154887}" dt="2022-01-05T08:55:53.902" v="537" actId="14100"/>
          <ac:picMkLst>
            <pc:docMk/>
            <pc:sldMk cId="1939206121" sldId="256"/>
            <ac:picMk id="12" creationId="{310C25BE-D1D6-4B4A-8EDF-28FFFC9509C1}"/>
          </ac:picMkLst>
        </pc:picChg>
      </pc:sldChg>
      <pc:sldChg chg="modSp mod ord modNotesTx">
        <pc:chgData name="Ella de Figueiredo Lykke" userId="938a913d-b5e1-4333-adef-82f26c90ce3a" providerId="ADAL" clId="{9EDF26AD-A316-4C85-A3AE-88F49F154887}" dt="2022-01-05T13:39:20.510" v="1729" actId="20577"/>
        <pc:sldMkLst>
          <pc:docMk/>
          <pc:sldMk cId="439129745" sldId="257"/>
        </pc:sldMkLst>
        <pc:spChg chg="mod">
          <ac:chgData name="Ella de Figueiredo Lykke" userId="938a913d-b5e1-4333-adef-82f26c90ce3a" providerId="ADAL" clId="{9EDF26AD-A316-4C85-A3AE-88F49F154887}" dt="2022-01-04T15:49:16.156" v="49" actId="1076"/>
          <ac:spMkLst>
            <pc:docMk/>
            <pc:sldMk cId="439129745" sldId="257"/>
            <ac:spMk id="2" creationId="{F59C6FFC-F252-3945-A921-A670C36F2AE6}"/>
          </ac:spMkLst>
        </pc:spChg>
        <pc:spChg chg="mod">
          <ac:chgData name="Ella de Figueiredo Lykke" userId="938a913d-b5e1-4333-adef-82f26c90ce3a" providerId="ADAL" clId="{9EDF26AD-A316-4C85-A3AE-88F49F154887}" dt="2022-01-05T13:35:00.586" v="1667" actId="207"/>
          <ac:spMkLst>
            <pc:docMk/>
            <pc:sldMk cId="439129745" sldId="257"/>
            <ac:spMk id="3" creationId="{7F9AD99C-A1AA-5B46-BF05-0AFFA4CF9B3F}"/>
          </ac:spMkLst>
        </pc:spChg>
      </pc:sldChg>
      <pc:sldChg chg="del">
        <pc:chgData name="Ella de Figueiredo Lykke" userId="938a913d-b5e1-4333-adef-82f26c90ce3a" providerId="ADAL" clId="{9EDF26AD-A316-4C85-A3AE-88F49F154887}" dt="2022-01-05T13:05:24.485" v="1656" actId="2696"/>
        <pc:sldMkLst>
          <pc:docMk/>
          <pc:sldMk cId="3763920775" sldId="258"/>
        </pc:sldMkLst>
      </pc:sldChg>
      <pc:sldChg chg="del">
        <pc:chgData name="Ella de Figueiredo Lykke" userId="938a913d-b5e1-4333-adef-82f26c90ce3a" providerId="ADAL" clId="{9EDF26AD-A316-4C85-A3AE-88F49F154887}" dt="2022-01-05T13:10:37.814" v="1660" actId="2696"/>
        <pc:sldMkLst>
          <pc:docMk/>
          <pc:sldMk cId="3217658263" sldId="259"/>
        </pc:sldMkLst>
      </pc:sldChg>
      <pc:sldChg chg="modNotesTx">
        <pc:chgData name="Ella de Figueiredo Lykke" userId="938a913d-b5e1-4333-adef-82f26c90ce3a" providerId="ADAL" clId="{9EDF26AD-A316-4C85-A3AE-88F49F154887}" dt="2022-01-05T13:11:41.921" v="1664" actId="20577"/>
        <pc:sldMkLst>
          <pc:docMk/>
          <pc:sldMk cId="1437397828" sldId="260"/>
        </pc:sldMkLst>
      </pc:sldChg>
      <pc:sldChg chg="modSp add mod modNotesTx">
        <pc:chgData name="Ella de Figueiredo Lykke" userId="938a913d-b5e1-4333-adef-82f26c90ce3a" providerId="ADAL" clId="{9EDF26AD-A316-4C85-A3AE-88F49F154887}" dt="2022-01-05T11:21:57.962" v="795" actId="207"/>
        <pc:sldMkLst>
          <pc:docMk/>
          <pc:sldMk cId="2106028436" sldId="261"/>
        </pc:sldMkLst>
        <pc:spChg chg="mod">
          <ac:chgData name="Ella de Figueiredo Lykke" userId="938a913d-b5e1-4333-adef-82f26c90ce3a" providerId="ADAL" clId="{9EDF26AD-A316-4C85-A3AE-88F49F154887}" dt="2022-01-04T15:51:57.213" v="381" actId="20577"/>
          <ac:spMkLst>
            <pc:docMk/>
            <pc:sldMk cId="2106028436" sldId="261"/>
            <ac:spMk id="2" creationId="{F59C6FFC-F252-3945-A921-A670C36F2AE6}"/>
          </ac:spMkLst>
        </pc:spChg>
        <pc:spChg chg="mod">
          <ac:chgData name="Ella de Figueiredo Lykke" userId="938a913d-b5e1-4333-adef-82f26c90ce3a" providerId="ADAL" clId="{9EDF26AD-A316-4C85-A3AE-88F49F154887}" dt="2022-01-05T11:21:57.962" v="795" actId="207"/>
          <ac:spMkLst>
            <pc:docMk/>
            <pc:sldMk cId="2106028436" sldId="261"/>
            <ac:spMk id="3" creationId="{7F9AD99C-A1AA-5B46-BF05-0AFFA4CF9B3F}"/>
          </ac:spMkLst>
        </pc:spChg>
      </pc:sldChg>
      <pc:sldChg chg="modSp add mod modNotesTx">
        <pc:chgData name="Ella de Figueiredo Lykke" userId="938a913d-b5e1-4333-adef-82f26c90ce3a" providerId="ADAL" clId="{9EDF26AD-A316-4C85-A3AE-88F49F154887}" dt="2022-01-06T12:32:06.088" v="1986" actId="20577"/>
        <pc:sldMkLst>
          <pc:docMk/>
          <pc:sldMk cId="3089917123" sldId="262"/>
        </pc:sldMkLst>
        <pc:spChg chg="mod">
          <ac:chgData name="Ella de Figueiredo Lykke" userId="938a913d-b5e1-4333-adef-82f26c90ce3a" providerId="ADAL" clId="{9EDF26AD-A316-4C85-A3AE-88F49F154887}" dt="2022-01-06T12:32:06.088" v="1986" actId="20577"/>
          <ac:spMkLst>
            <pc:docMk/>
            <pc:sldMk cId="3089917123" sldId="262"/>
            <ac:spMk id="2" creationId="{F59C6FFC-F252-3945-A921-A670C36F2AE6}"/>
          </ac:spMkLst>
        </pc:spChg>
        <pc:spChg chg="mod">
          <ac:chgData name="Ella de Figueiredo Lykke" userId="938a913d-b5e1-4333-adef-82f26c90ce3a" providerId="ADAL" clId="{9EDF26AD-A316-4C85-A3AE-88F49F154887}" dt="2022-01-05T11:22:07.434" v="796" actId="207"/>
          <ac:spMkLst>
            <pc:docMk/>
            <pc:sldMk cId="3089917123" sldId="262"/>
            <ac:spMk id="3" creationId="{7F9AD99C-A1AA-5B46-BF05-0AFFA4CF9B3F}"/>
          </ac:spMkLst>
        </pc:spChg>
      </pc:sldChg>
      <pc:sldChg chg="addSp modSp add mod modNotesTx">
        <pc:chgData name="Ella de Figueiredo Lykke" userId="938a913d-b5e1-4333-adef-82f26c90ce3a" providerId="ADAL" clId="{9EDF26AD-A316-4C85-A3AE-88F49F154887}" dt="2022-01-05T11:24:05.548" v="801"/>
        <pc:sldMkLst>
          <pc:docMk/>
          <pc:sldMk cId="3951203588" sldId="263"/>
        </pc:sldMkLst>
        <pc:spChg chg="add mod">
          <ac:chgData name="Ella de Figueiredo Lykke" userId="938a913d-b5e1-4333-adef-82f26c90ce3a" providerId="ADAL" clId="{9EDF26AD-A316-4C85-A3AE-88F49F154887}" dt="2022-01-05T11:23:24.629" v="799" actId="14100"/>
          <ac:spMkLst>
            <pc:docMk/>
            <pc:sldMk cId="3951203588" sldId="263"/>
            <ac:spMk id="4" creationId="{B7CD9DAC-8B30-4D84-B6BF-D9BB04350EE2}"/>
          </ac:spMkLst>
        </pc:spChg>
        <pc:picChg chg="add mod">
          <ac:chgData name="Ella de Figueiredo Lykke" userId="938a913d-b5e1-4333-adef-82f26c90ce3a" providerId="ADAL" clId="{9EDF26AD-A316-4C85-A3AE-88F49F154887}" dt="2022-01-05T09:01:51.053" v="694" actId="1076"/>
          <ac:picMkLst>
            <pc:docMk/>
            <pc:sldMk cId="3951203588" sldId="263"/>
            <ac:picMk id="5" creationId="{037B2BE7-AFE2-45DE-8A18-FC1AF746DE8E}"/>
          </ac:picMkLst>
        </pc:picChg>
        <pc:picChg chg="add mod">
          <ac:chgData name="Ella de Figueiredo Lykke" userId="938a913d-b5e1-4333-adef-82f26c90ce3a" providerId="ADAL" clId="{9EDF26AD-A316-4C85-A3AE-88F49F154887}" dt="2022-01-05T11:24:05.548" v="801"/>
          <ac:picMkLst>
            <pc:docMk/>
            <pc:sldMk cId="3951203588" sldId="263"/>
            <ac:picMk id="7" creationId="{69B40B0A-D0D8-42F1-80FF-98C5D09712FB}"/>
          </ac:picMkLst>
        </pc:picChg>
        <pc:picChg chg="mod">
          <ac:chgData name="Ella de Figueiredo Lykke" userId="938a913d-b5e1-4333-adef-82f26c90ce3a" providerId="ADAL" clId="{9EDF26AD-A316-4C85-A3AE-88F49F154887}" dt="2022-01-05T09:00:35.781" v="688" actId="1076"/>
          <ac:picMkLst>
            <pc:docMk/>
            <pc:sldMk cId="3951203588" sldId="263"/>
            <ac:picMk id="10" creationId="{C74C5590-57A8-2F40-9971-87EE18675C25}"/>
          </ac:picMkLst>
        </pc:picChg>
      </pc:sldChg>
      <pc:sldChg chg="addSp delSp modSp add mod ord setBg modNotesTx">
        <pc:chgData name="Ella de Figueiredo Lykke" userId="938a913d-b5e1-4333-adef-82f26c90ce3a" providerId="ADAL" clId="{9EDF26AD-A316-4C85-A3AE-88F49F154887}" dt="2022-01-05T13:43:11.469" v="1894" actId="1037"/>
        <pc:sldMkLst>
          <pc:docMk/>
          <pc:sldMk cId="446389080" sldId="264"/>
        </pc:sldMkLst>
        <pc:spChg chg="add mod">
          <ac:chgData name="Ella de Figueiredo Lykke" userId="938a913d-b5e1-4333-adef-82f26c90ce3a" providerId="ADAL" clId="{9EDF26AD-A316-4C85-A3AE-88F49F154887}" dt="2022-01-05T13:42:29.327" v="1781" actId="26606"/>
          <ac:spMkLst>
            <pc:docMk/>
            <pc:sldMk cId="446389080" sldId="264"/>
            <ac:spMk id="5" creationId="{17FF5C58-F2E4-440E-BF80-FEAA5001E111}"/>
          </ac:spMkLst>
        </pc:spChg>
        <pc:spChg chg="add mod">
          <ac:chgData name="Ella de Figueiredo Lykke" userId="938a913d-b5e1-4333-adef-82f26c90ce3a" providerId="ADAL" clId="{9EDF26AD-A316-4C85-A3AE-88F49F154887}" dt="2022-01-05T13:42:29.327" v="1781" actId="26606"/>
          <ac:spMkLst>
            <pc:docMk/>
            <pc:sldMk cId="446389080" sldId="264"/>
            <ac:spMk id="7" creationId="{3D48D850-74D7-4BB6-B35A-7FCF83E40E89}"/>
          </ac:spMkLst>
        </pc:spChg>
        <pc:spChg chg="add del">
          <ac:chgData name="Ella de Figueiredo Lykke" userId="938a913d-b5e1-4333-adef-82f26c90ce3a" providerId="ADAL" clId="{9EDF26AD-A316-4C85-A3AE-88F49F154887}" dt="2022-01-05T13:42:29.327" v="1781" actId="26606"/>
          <ac:spMkLst>
            <pc:docMk/>
            <pc:sldMk cId="446389080" sldId="264"/>
            <ac:spMk id="15" creationId="{1135A26D-9D47-467E-91F1-31149BF0D213}"/>
          </ac:spMkLst>
        </pc:spChg>
        <pc:spChg chg="add del">
          <ac:chgData name="Ella de Figueiredo Lykke" userId="938a913d-b5e1-4333-adef-82f26c90ce3a" providerId="ADAL" clId="{9EDF26AD-A316-4C85-A3AE-88F49F154887}" dt="2022-01-05T13:42:29.327" v="1781" actId="26606"/>
          <ac:spMkLst>
            <pc:docMk/>
            <pc:sldMk cId="446389080" sldId="264"/>
            <ac:spMk id="17" creationId="{CB147A70-DC29-4DDF-A34C-2B82C6E2295E}"/>
          </ac:spMkLst>
        </pc:spChg>
        <pc:spChg chg="add del">
          <ac:chgData name="Ella de Figueiredo Lykke" userId="938a913d-b5e1-4333-adef-82f26c90ce3a" providerId="ADAL" clId="{9EDF26AD-A316-4C85-A3AE-88F49F154887}" dt="2022-01-05T13:42:29.327" v="1781" actId="26606"/>
          <ac:spMkLst>
            <pc:docMk/>
            <pc:sldMk cId="446389080" sldId="264"/>
            <ac:spMk id="19" creationId="{3B438362-1E1E-4C62-A99E-4134CB16366C}"/>
          </ac:spMkLst>
        </pc:spChg>
        <pc:spChg chg="add del">
          <ac:chgData name="Ella de Figueiredo Lykke" userId="938a913d-b5e1-4333-adef-82f26c90ce3a" providerId="ADAL" clId="{9EDF26AD-A316-4C85-A3AE-88F49F154887}" dt="2022-01-05T13:42:29.327" v="1781" actId="26606"/>
          <ac:spMkLst>
            <pc:docMk/>
            <pc:sldMk cId="446389080" sldId="264"/>
            <ac:spMk id="21" creationId="{6C077334-5571-4B83-A83E-4CCCFA7B5E8A}"/>
          </ac:spMkLst>
        </pc:spChg>
        <pc:spChg chg="add del">
          <ac:chgData name="Ella de Figueiredo Lykke" userId="938a913d-b5e1-4333-adef-82f26c90ce3a" providerId="ADAL" clId="{9EDF26AD-A316-4C85-A3AE-88F49F154887}" dt="2022-01-05T13:42:29.327" v="1781" actId="26606"/>
          <ac:spMkLst>
            <pc:docMk/>
            <pc:sldMk cId="446389080" sldId="264"/>
            <ac:spMk id="23" creationId="{4D3DC50D-CA0F-48F9-B17E-20D8669AA4E0}"/>
          </ac:spMkLst>
        </pc:spChg>
        <pc:spChg chg="add del">
          <ac:chgData name="Ella de Figueiredo Lykke" userId="938a913d-b5e1-4333-adef-82f26c90ce3a" providerId="ADAL" clId="{9EDF26AD-A316-4C85-A3AE-88F49F154887}" dt="2022-01-05T13:42:29.327" v="1781" actId="26606"/>
          <ac:spMkLst>
            <pc:docMk/>
            <pc:sldMk cId="446389080" sldId="264"/>
            <ac:spMk id="25" creationId="{D1B80E9C-CF8A-440B-B8F5-54BF121BF458}"/>
          </ac:spMkLst>
        </pc:spChg>
        <pc:picChg chg="add del mod">
          <ac:chgData name="Ella de Figueiredo Lykke" userId="938a913d-b5e1-4333-adef-82f26c90ce3a" providerId="ADAL" clId="{9EDF26AD-A316-4C85-A3AE-88F49F154887}" dt="2022-01-05T13:42:12.647" v="1776" actId="478"/>
          <ac:picMkLst>
            <pc:docMk/>
            <pc:sldMk cId="446389080" sldId="264"/>
            <ac:picMk id="3" creationId="{B9CF0C51-4353-47D8-B366-92142F5A010A}"/>
          </ac:picMkLst>
        </pc:picChg>
        <pc:picChg chg="add mod ord">
          <ac:chgData name="Ella de Figueiredo Lykke" userId="938a913d-b5e1-4333-adef-82f26c90ce3a" providerId="ADAL" clId="{9EDF26AD-A316-4C85-A3AE-88F49F154887}" dt="2022-01-05T13:42:29.327" v="1781" actId="26606"/>
          <ac:picMkLst>
            <pc:docMk/>
            <pc:sldMk cId="446389080" sldId="264"/>
            <ac:picMk id="4" creationId="{5E7E7CD8-A923-4E49-ABA9-A97E498CDE27}"/>
          </ac:picMkLst>
        </pc:picChg>
        <pc:picChg chg="mod ord">
          <ac:chgData name="Ella de Figueiredo Lykke" userId="938a913d-b5e1-4333-adef-82f26c90ce3a" providerId="ADAL" clId="{9EDF26AD-A316-4C85-A3AE-88F49F154887}" dt="2022-01-05T13:42:29.327" v="1781" actId="26606"/>
          <ac:picMkLst>
            <pc:docMk/>
            <pc:sldMk cId="446389080" sldId="264"/>
            <ac:picMk id="6" creationId="{A5E5A916-7AC3-41C1-8B31-1579409450B8}"/>
          </ac:picMkLst>
        </pc:picChg>
        <pc:picChg chg="add mod ord">
          <ac:chgData name="Ella de Figueiredo Lykke" userId="938a913d-b5e1-4333-adef-82f26c90ce3a" providerId="ADAL" clId="{9EDF26AD-A316-4C85-A3AE-88F49F154887}" dt="2022-01-05T13:43:11.469" v="1894" actId="1037"/>
          <ac:picMkLst>
            <pc:docMk/>
            <pc:sldMk cId="446389080" sldId="264"/>
            <ac:picMk id="8" creationId="{8647D7C7-7810-496E-A9CB-0371044FBA89}"/>
          </ac:picMkLst>
        </pc:picChg>
        <pc:picChg chg="mod ord">
          <ac:chgData name="Ella de Figueiredo Lykke" userId="938a913d-b5e1-4333-adef-82f26c90ce3a" providerId="ADAL" clId="{9EDF26AD-A316-4C85-A3AE-88F49F154887}" dt="2022-01-05T13:42:29.327" v="1781" actId="26606"/>
          <ac:picMkLst>
            <pc:docMk/>
            <pc:sldMk cId="446389080" sldId="264"/>
            <ac:picMk id="10" creationId="{C74C5590-57A8-2F40-9971-87EE18675C25}"/>
          </ac:picMkLst>
        </pc:picChg>
      </pc:sldChg>
      <pc:sldChg chg="addSp modSp add mod modNotesTx">
        <pc:chgData name="Ella de Figueiredo Lykke" userId="938a913d-b5e1-4333-adef-82f26c90ce3a" providerId="ADAL" clId="{9EDF26AD-A316-4C85-A3AE-88F49F154887}" dt="2022-01-06T12:47:46.990" v="2003" actId="20577"/>
        <pc:sldMkLst>
          <pc:docMk/>
          <pc:sldMk cId="464140019" sldId="265"/>
        </pc:sldMkLst>
        <pc:spChg chg="add mod">
          <ac:chgData name="Ella de Figueiredo Lykke" userId="938a913d-b5e1-4333-adef-82f26c90ce3a" providerId="ADAL" clId="{9EDF26AD-A316-4C85-A3AE-88F49F154887}" dt="2022-01-06T12:47:46.990" v="2003" actId="20577"/>
          <ac:spMkLst>
            <pc:docMk/>
            <pc:sldMk cId="464140019" sldId="265"/>
            <ac:spMk id="4" creationId="{38F43259-19E5-4978-B0B5-83D092D856B8}"/>
          </ac:spMkLst>
        </pc:spChg>
        <pc:picChg chg="add mod">
          <ac:chgData name="Ella de Figueiredo Lykke" userId="938a913d-b5e1-4333-adef-82f26c90ce3a" providerId="ADAL" clId="{9EDF26AD-A316-4C85-A3AE-88F49F154887}" dt="2022-01-05T12:55:15.151" v="1436" actId="1076"/>
          <ac:picMkLst>
            <pc:docMk/>
            <pc:sldMk cId="464140019" sldId="265"/>
            <ac:picMk id="3" creationId="{C9D10A3E-34C0-42B4-BF18-EDDB15FB0F8A}"/>
          </ac:picMkLst>
        </pc:picChg>
        <pc:picChg chg="add mod">
          <ac:chgData name="Ella de Figueiredo Lykke" userId="938a913d-b5e1-4333-adef-82f26c90ce3a" providerId="ADAL" clId="{9EDF26AD-A316-4C85-A3AE-88F49F154887}" dt="2022-01-05T12:56:17.607" v="1444" actId="14100"/>
          <ac:picMkLst>
            <pc:docMk/>
            <pc:sldMk cId="464140019" sldId="265"/>
            <ac:picMk id="7" creationId="{21A7D3D8-EE8E-414A-8E8E-2049BDA59EA3}"/>
          </ac:picMkLst>
        </pc:picChg>
        <pc:picChg chg="mod">
          <ac:chgData name="Ella de Figueiredo Lykke" userId="938a913d-b5e1-4333-adef-82f26c90ce3a" providerId="ADAL" clId="{9EDF26AD-A316-4C85-A3AE-88F49F154887}" dt="2022-01-06T12:47:41.804" v="1992" actId="1076"/>
          <ac:picMkLst>
            <pc:docMk/>
            <pc:sldMk cId="464140019" sldId="265"/>
            <ac:picMk id="10" creationId="{C74C5590-57A8-2F40-9971-87EE18675C25}"/>
          </ac:picMkLst>
        </pc:picChg>
      </pc:sldChg>
      <pc:sldChg chg="addSp delSp modSp add mod ord setBg setClrOvrMap modNotesTx">
        <pc:chgData name="Ella de Figueiredo Lykke" userId="938a913d-b5e1-4333-adef-82f26c90ce3a" providerId="ADAL" clId="{9EDF26AD-A316-4C85-A3AE-88F49F154887}" dt="2022-01-05T09:20:43.576" v="724" actId="207"/>
        <pc:sldMkLst>
          <pc:docMk/>
          <pc:sldMk cId="2854235882" sldId="266"/>
        </pc:sldMkLst>
        <pc:spChg chg="mod">
          <ac:chgData name="Ella de Figueiredo Lykke" userId="938a913d-b5e1-4333-adef-82f26c90ce3a" providerId="ADAL" clId="{9EDF26AD-A316-4C85-A3AE-88F49F154887}" dt="2022-01-05T08:56:10.057" v="557" actId="20577"/>
          <ac:spMkLst>
            <pc:docMk/>
            <pc:sldMk cId="2854235882" sldId="266"/>
            <ac:spMk id="2" creationId="{F59C6FFC-F252-3945-A921-A670C36F2AE6}"/>
          </ac:spMkLst>
        </pc:spChg>
        <pc:spChg chg="mod">
          <ac:chgData name="Ella de Figueiredo Lykke" userId="938a913d-b5e1-4333-adef-82f26c90ce3a" providerId="ADAL" clId="{9EDF26AD-A316-4C85-A3AE-88F49F154887}" dt="2022-01-05T09:20:43.576" v="724" actId="207"/>
          <ac:spMkLst>
            <pc:docMk/>
            <pc:sldMk cId="2854235882" sldId="266"/>
            <ac:spMk id="3" creationId="{7F9AD99C-A1AA-5B46-BF05-0AFFA4CF9B3F}"/>
          </ac:spMkLst>
        </pc:spChg>
        <pc:spChg chg="add del">
          <ac:chgData name="Ella de Figueiredo Lykke" userId="938a913d-b5e1-4333-adef-82f26c90ce3a" providerId="ADAL" clId="{9EDF26AD-A316-4C85-A3AE-88F49F154887}" dt="2022-01-05T08:56:01.011" v="541" actId="26606"/>
          <ac:spMkLst>
            <pc:docMk/>
            <pc:sldMk cId="2854235882" sldId="266"/>
            <ac:spMk id="15" creationId="{003713C1-2FB2-413B-BF91-3AE41726FB7A}"/>
          </ac:spMkLst>
        </pc:spChg>
        <pc:spChg chg="add del">
          <ac:chgData name="Ella de Figueiredo Lykke" userId="938a913d-b5e1-4333-adef-82f26c90ce3a" providerId="ADAL" clId="{9EDF26AD-A316-4C85-A3AE-88F49F154887}" dt="2022-01-05T08:56:01.011" v="541" actId="26606"/>
          <ac:spMkLst>
            <pc:docMk/>
            <pc:sldMk cId="2854235882" sldId="266"/>
            <ac:spMk id="17" creationId="{90795B4D-5022-4A7F-A01D-8D880B7CDBE6}"/>
          </ac:spMkLst>
        </pc:spChg>
        <pc:spChg chg="add del">
          <ac:chgData name="Ella de Figueiredo Lykke" userId="938a913d-b5e1-4333-adef-82f26c90ce3a" providerId="ADAL" clId="{9EDF26AD-A316-4C85-A3AE-88F49F154887}" dt="2022-01-05T08:56:01.011" v="541" actId="26606"/>
          <ac:spMkLst>
            <pc:docMk/>
            <pc:sldMk cId="2854235882" sldId="266"/>
            <ac:spMk id="19" creationId="{AFD19018-DE7C-4796-ADF2-AD2EB0FC0D9C}"/>
          </ac:spMkLst>
        </pc:spChg>
        <pc:spChg chg="add del">
          <ac:chgData name="Ella de Figueiredo Lykke" userId="938a913d-b5e1-4333-adef-82f26c90ce3a" providerId="ADAL" clId="{9EDF26AD-A316-4C85-A3AE-88F49F154887}" dt="2022-01-05T08:56:01.011" v="541" actId="26606"/>
          <ac:spMkLst>
            <pc:docMk/>
            <pc:sldMk cId="2854235882" sldId="266"/>
            <ac:spMk id="21" creationId="{B1A0A2C2-4F85-44AF-8708-8DCA4B550CB8}"/>
          </ac:spMkLst>
        </pc:spChg>
        <pc:picChg chg="mod ord">
          <ac:chgData name="Ella de Figueiredo Lykke" userId="938a913d-b5e1-4333-adef-82f26c90ce3a" providerId="ADAL" clId="{9EDF26AD-A316-4C85-A3AE-88F49F154887}" dt="2022-01-05T08:56:01.011" v="541" actId="26606"/>
          <ac:picMkLst>
            <pc:docMk/>
            <pc:sldMk cId="2854235882" sldId="266"/>
            <ac:picMk id="4" creationId="{9CDEA8D0-656E-C646-9F9B-FF01C8251D2B}"/>
          </ac:picMkLst>
        </pc:picChg>
        <pc:picChg chg="mod">
          <ac:chgData name="Ella de Figueiredo Lykke" userId="938a913d-b5e1-4333-adef-82f26c90ce3a" providerId="ADAL" clId="{9EDF26AD-A316-4C85-A3AE-88F49F154887}" dt="2022-01-05T08:56:01.011" v="541" actId="26606"/>
          <ac:picMkLst>
            <pc:docMk/>
            <pc:sldMk cId="2854235882" sldId="266"/>
            <ac:picMk id="7" creationId="{84E26829-40BB-4249-9DE0-A5C3EB68F9F9}"/>
          </ac:picMkLst>
        </pc:picChg>
        <pc:picChg chg="add del mod">
          <ac:chgData name="Ella de Figueiredo Lykke" userId="938a913d-b5e1-4333-adef-82f26c90ce3a" providerId="ADAL" clId="{9EDF26AD-A316-4C85-A3AE-88F49F154887}" dt="2022-01-05T08:55:57.323" v="538" actId="478"/>
          <ac:picMkLst>
            <pc:docMk/>
            <pc:sldMk cId="2854235882" sldId="266"/>
            <ac:picMk id="8" creationId="{9E92A91E-66DE-4E7C-9B82-F1CD9D4EA901}"/>
          </ac:picMkLst>
        </pc:picChg>
        <pc:picChg chg="mod ord">
          <ac:chgData name="Ella de Figueiredo Lykke" userId="938a913d-b5e1-4333-adef-82f26c90ce3a" providerId="ADAL" clId="{9EDF26AD-A316-4C85-A3AE-88F49F154887}" dt="2022-01-05T08:56:01.011" v="541" actId="26606"/>
          <ac:picMkLst>
            <pc:docMk/>
            <pc:sldMk cId="2854235882" sldId="266"/>
            <ac:picMk id="9" creationId="{096A006E-CD6A-584B-8322-61B5A3645E87}"/>
          </ac:picMkLst>
        </pc:picChg>
        <pc:picChg chg="add mod">
          <ac:chgData name="Ella de Figueiredo Lykke" userId="938a913d-b5e1-4333-adef-82f26c90ce3a" providerId="ADAL" clId="{9EDF26AD-A316-4C85-A3AE-88F49F154887}" dt="2022-01-05T08:55:57.660" v="539"/>
          <ac:picMkLst>
            <pc:docMk/>
            <pc:sldMk cId="2854235882" sldId="266"/>
            <ac:picMk id="10" creationId="{BA3E16D1-0182-4A24-B8B2-073B20367CDE}"/>
          </ac:picMkLst>
        </pc:picChg>
      </pc:sldChg>
      <pc:sldChg chg="modSp add mod modNotesTx">
        <pc:chgData name="Ella de Figueiredo Lykke" userId="938a913d-b5e1-4333-adef-82f26c90ce3a" providerId="ADAL" clId="{9EDF26AD-A316-4C85-A3AE-88F49F154887}" dt="2022-01-05T13:40:33.677" v="1774" actId="27636"/>
        <pc:sldMkLst>
          <pc:docMk/>
          <pc:sldMk cId="4113022993" sldId="267"/>
        </pc:sldMkLst>
        <pc:spChg chg="mod">
          <ac:chgData name="Ella de Figueiredo Lykke" userId="938a913d-b5e1-4333-adef-82f26c90ce3a" providerId="ADAL" clId="{9EDF26AD-A316-4C85-A3AE-88F49F154887}" dt="2022-01-05T08:56:42.641" v="570" actId="20577"/>
          <ac:spMkLst>
            <pc:docMk/>
            <pc:sldMk cId="4113022993" sldId="267"/>
            <ac:spMk id="2" creationId="{F59C6FFC-F252-3945-A921-A670C36F2AE6}"/>
          </ac:spMkLst>
        </pc:spChg>
        <pc:spChg chg="mod">
          <ac:chgData name="Ella de Figueiredo Lykke" userId="938a913d-b5e1-4333-adef-82f26c90ce3a" providerId="ADAL" clId="{9EDF26AD-A316-4C85-A3AE-88F49F154887}" dt="2022-01-05T13:40:33.677" v="1774" actId="27636"/>
          <ac:spMkLst>
            <pc:docMk/>
            <pc:sldMk cId="4113022993" sldId="267"/>
            <ac:spMk id="3" creationId="{7F9AD99C-A1AA-5B46-BF05-0AFFA4CF9B3F}"/>
          </ac:spMkLst>
        </pc:spChg>
      </pc:sldChg>
      <pc:sldChg chg="modSp add mod modNotesTx">
        <pc:chgData name="Ella de Figueiredo Lykke" userId="938a913d-b5e1-4333-adef-82f26c90ce3a" providerId="ADAL" clId="{9EDF26AD-A316-4C85-A3AE-88F49F154887}" dt="2022-01-05T13:40:30.025" v="1772" actId="403"/>
        <pc:sldMkLst>
          <pc:docMk/>
          <pc:sldMk cId="1387110895" sldId="268"/>
        </pc:sldMkLst>
        <pc:spChg chg="mod">
          <ac:chgData name="Ella de Figueiredo Lykke" userId="938a913d-b5e1-4333-adef-82f26c90ce3a" providerId="ADAL" clId="{9EDF26AD-A316-4C85-A3AE-88F49F154887}" dt="2022-01-05T08:57:58.576" v="614" actId="20577"/>
          <ac:spMkLst>
            <pc:docMk/>
            <pc:sldMk cId="1387110895" sldId="268"/>
            <ac:spMk id="2" creationId="{F59C6FFC-F252-3945-A921-A670C36F2AE6}"/>
          </ac:spMkLst>
        </pc:spChg>
        <pc:spChg chg="mod">
          <ac:chgData name="Ella de Figueiredo Lykke" userId="938a913d-b5e1-4333-adef-82f26c90ce3a" providerId="ADAL" clId="{9EDF26AD-A316-4C85-A3AE-88F49F154887}" dt="2022-01-05T13:40:30.025" v="1772" actId="403"/>
          <ac:spMkLst>
            <pc:docMk/>
            <pc:sldMk cId="1387110895" sldId="268"/>
            <ac:spMk id="3" creationId="{7F9AD99C-A1AA-5B46-BF05-0AFFA4CF9B3F}"/>
          </ac:spMkLst>
        </pc:spChg>
      </pc:sldChg>
      <pc:sldChg chg="modSp add mod modNotesTx">
        <pc:chgData name="Ella de Figueiredo Lykke" userId="938a913d-b5e1-4333-adef-82f26c90ce3a" providerId="ADAL" clId="{9EDF26AD-A316-4C85-A3AE-88F49F154887}" dt="2022-01-05T13:40:42.554" v="1775" actId="403"/>
        <pc:sldMkLst>
          <pc:docMk/>
          <pc:sldMk cId="3612621632" sldId="269"/>
        </pc:sldMkLst>
        <pc:spChg chg="mod">
          <ac:chgData name="Ella de Figueiredo Lykke" userId="938a913d-b5e1-4333-adef-82f26c90ce3a" providerId="ADAL" clId="{9EDF26AD-A316-4C85-A3AE-88F49F154887}" dt="2022-01-05T08:58:35.551" v="660" actId="20577"/>
          <ac:spMkLst>
            <pc:docMk/>
            <pc:sldMk cId="3612621632" sldId="269"/>
            <ac:spMk id="2" creationId="{F59C6FFC-F252-3945-A921-A670C36F2AE6}"/>
          </ac:spMkLst>
        </pc:spChg>
        <pc:spChg chg="mod">
          <ac:chgData name="Ella de Figueiredo Lykke" userId="938a913d-b5e1-4333-adef-82f26c90ce3a" providerId="ADAL" clId="{9EDF26AD-A316-4C85-A3AE-88F49F154887}" dt="2022-01-05T13:40:42.554" v="1775" actId="403"/>
          <ac:spMkLst>
            <pc:docMk/>
            <pc:sldMk cId="3612621632" sldId="269"/>
            <ac:spMk id="3" creationId="{7F9AD99C-A1AA-5B46-BF05-0AFFA4CF9B3F}"/>
          </ac:spMkLst>
        </pc:spChg>
      </pc:sldChg>
      <pc:sldChg chg="modSp add mod modNotesTx">
        <pc:chgData name="Ella de Figueiredo Lykke" userId="938a913d-b5e1-4333-adef-82f26c90ce3a" providerId="ADAL" clId="{9EDF26AD-A316-4C85-A3AE-88F49F154887}" dt="2022-01-05T09:21:10.024" v="728" actId="207"/>
        <pc:sldMkLst>
          <pc:docMk/>
          <pc:sldMk cId="2323139197" sldId="270"/>
        </pc:sldMkLst>
        <pc:spChg chg="mod">
          <ac:chgData name="Ella de Figueiredo Lykke" userId="938a913d-b5e1-4333-adef-82f26c90ce3a" providerId="ADAL" clId="{9EDF26AD-A316-4C85-A3AE-88F49F154887}" dt="2022-01-05T08:59:13.655" v="676" actId="20577"/>
          <ac:spMkLst>
            <pc:docMk/>
            <pc:sldMk cId="2323139197" sldId="270"/>
            <ac:spMk id="2" creationId="{F59C6FFC-F252-3945-A921-A670C36F2AE6}"/>
          </ac:spMkLst>
        </pc:spChg>
        <pc:spChg chg="mod">
          <ac:chgData name="Ella de Figueiredo Lykke" userId="938a913d-b5e1-4333-adef-82f26c90ce3a" providerId="ADAL" clId="{9EDF26AD-A316-4C85-A3AE-88F49F154887}" dt="2022-01-05T09:21:10.024" v="728" actId="207"/>
          <ac:spMkLst>
            <pc:docMk/>
            <pc:sldMk cId="2323139197" sldId="270"/>
            <ac:spMk id="3" creationId="{7F9AD99C-A1AA-5B46-BF05-0AFFA4CF9B3F}"/>
          </ac:spMkLst>
        </pc:spChg>
      </pc:sldChg>
      <pc:sldChg chg="addSp delSp modSp add mod modNotesTx">
        <pc:chgData name="Ella de Figueiredo Lykke" userId="938a913d-b5e1-4333-adef-82f26c90ce3a" providerId="ADAL" clId="{9EDF26AD-A316-4C85-A3AE-88F49F154887}" dt="2022-01-05T13:48:48.213" v="1984" actId="404"/>
        <pc:sldMkLst>
          <pc:docMk/>
          <pc:sldMk cId="1410548761" sldId="271"/>
        </pc:sldMkLst>
        <pc:spChg chg="mod">
          <ac:chgData name="Ella de Figueiredo Lykke" userId="938a913d-b5e1-4333-adef-82f26c90ce3a" providerId="ADAL" clId="{9EDF26AD-A316-4C85-A3AE-88F49F154887}" dt="2022-01-05T13:48:48.213" v="1984" actId="404"/>
          <ac:spMkLst>
            <pc:docMk/>
            <pc:sldMk cId="1410548761" sldId="271"/>
            <ac:spMk id="4" creationId="{B7CD9DAC-8B30-4D84-B6BF-D9BB04350EE2}"/>
          </ac:spMkLst>
        </pc:spChg>
        <pc:spChg chg="add mod">
          <ac:chgData name="Ella de Figueiredo Lykke" userId="938a913d-b5e1-4333-adef-82f26c90ce3a" providerId="ADAL" clId="{9EDF26AD-A316-4C85-A3AE-88F49F154887}" dt="2022-01-05T11:24:35.484" v="808" actId="1076"/>
          <ac:spMkLst>
            <pc:docMk/>
            <pc:sldMk cId="1410548761" sldId="271"/>
            <ac:spMk id="7" creationId="{379D530D-0EDE-4740-9C5E-196E316ABC48}"/>
          </ac:spMkLst>
        </pc:spChg>
        <pc:spChg chg="add del mod">
          <ac:chgData name="Ella de Figueiredo Lykke" userId="938a913d-b5e1-4333-adef-82f26c90ce3a" providerId="ADAL" clId="{9EDF26AD-A316-4C85-A3AE-88F49F154887}" dt="2022-01-05T09:20:25.610" v="723" actId="21"/>
          <ac:spMkLst>
            <pc:docMk/>
            <pc:sldMk cId="1410548761" sldId="271"/>
            <ac:spMk id="8" creationId="{26BA3245-3F1C-4B43-AF5B-200D9EA32283}"/>
          </ac:spMkLst>
        </pc:spChg>
        <pc:spChg chg="add del mod">
          <ac:chgData name="Ella de Figueiredo Lykke" userId="938a913d-b5e1-4333-adef-82f26c90ce3a" providerId="ADAL" clId="{9EDF26AD-A316-4C85-A3AE-88F49F154887}" dt="2022-01-05T09:21:32.083" v="735" actId="21"/>
          <ac:spMkLst>
            <pc:docMk/>
            <pc:sldMk cId="1410548761" sldId="271"/>
            <ac:spMk id="9" creationId="{E4C529EC-D7AC-4AF0-A732-1DC23EB7EDF7}"/>
          </ac:spMkLst>
        </pc:spChg>
        <pc:spChg chg="add mod">
          <ac:chgData name="Ella de Figueiredo Lykke" userId="938a913d-b5e1-4333-adef-82f26c90ce3a" providerId="ADAL" clId="{9EDF26AD-A316-4C85-A3AE-88F49F154887}" dt="2022-01-05T13:37:09.472" v="1678" actId="27636"/>
          <ac:spMkLst>
            <pc:docMk/>
            <pc:sldMk cId="1410548761" sldId="271"/>
            <ac:spMk id="23" creationId="{2AF1D035-F6D9-48B5-B678-D4983A82BB72}"/>
          </ac:spMkLst>
        </pc:spChg>
        <pc:picChg chg="add del mod">
          <ac:chgData name="Ella de Figueiredo Lykke" userId="938a913d-b5e1-4333-adef-82f26c90ce3a" providerId="ADAL" clId="{9EDF26AD-A316-4C85-A3AE-88F49F154887}" dt="2022-01-05T09:27:38.774" v="766" actId="478"/>
          <ac:picMkLst>
            <pc:docMk/>
            <pc:sldMk cId="1410548761" sldId="271"/>
            <ac:picMk id="3" creationId="{1BB0DA42-F3E5-4D28-954B-F8F536EA63DC}"/>
          </ac:picMkLst>
        </pc:picChg>
        <pc:picChg chg="add del mod">
          <ac:chgData name="Ella de Figueiredo Lykke" userId="938a913d-b5e1-4333-adef-82f26c90ce3a" providerId="ADAL" clId="{9EDF26AD-A316-4C85-A3AE-88F49F154887}" dt="2022-01-05T09:38:54.204" v="771" actId="478"/>
          <ac:picMkLst>
            <pc:docMk/>
            <pc:sldMk cId="1410548761" sldId="271"/>
            <ac:picMk id="12" creationId="{2516C605-274D-462A-99BB-5D4EE17BBDE3}"/>
          </ac:picMkLst>
        </pc:picChg>
        <pc:picChg chg="add del mod">
          <ac:chgData name="Ella de Figueiredo Lykke" userId="938a913d-b5e1-4333-adef-82f26c90ce3a" providerId="ADAL" clId="{9EDF26AD-A316-4C85-A3AE-88F49F154887}" dt="2022-01-05T09:39:11.724" v="777" actId="478"/>
          <ac:picMkLst>
            <pc:docMk/>
            <pc:sldMk cId="1410548761" sldId="271"/>
            <ac:picMk id="14" creationId="{1C7F15BE-52C8-462F-AD07-48F8B93CC593}"/>
          </ac:picMkLst>
        </pc:picChg>
        <pc:picChg chg="add del mod">
          <ac:chgData name="Ella de Figueiredo Lykke" userId="938a913d-b5e1-4333-adef-82f26c90ce3a" providerId="ADAL" clId="{9EDF26AD-A316-4C85-A3AE-88F49F154887}" dt="2022-01-05T09:39:35.044" v="782" actId="478"/>
          <ac:picMkLst>
            <pc:docMk/>
            <pc:sldMk cId="1410548761" sldId="271"/>
            <ac:picMk id="16" creationId="{19A7733C-FF3D-454B-B6D3-02EE52FA4FB2}"/>
          </ac:picMkLst>
        </pc:picChg>
        <pc:picChg chg="add del mod">
          <ac:chgData name="Ella de Figueiredo Lykke" userId="938a913d-b5e1-4333-adef-82f26c90ce3a" providerId="ADAL" clId="{9EDF26AD-A316-4C85-A3AE-88F49F154887}" dt="2022-01-05T09:39:41.363" v="784" actId="478"/>
          <ac:picMkLst>
            <pc:docMk/>
            <pc:sldMk cId="1410548761" sldId="271"/>
            <ac:picMk id="18" creationId="{238DC79F-0DE0-48E7-AC70-FDABA657C198}"/>
          </ac:picMkLst>
        </pc:picChg>
        <pc:picChg chg="add del mod">
          <ac:chgData name="Ella de Figueiredo Lykke" userId="938a913d-b5e1-4333-adef-82f26c90ce3a" providerId="ADAL" clId="{9EDF26AD-A316-4C85-A3AE-88F49F154887}" dt="2022-01-05T09:39:48.950" v="786" actId="478"/>
          <ac:picMkLst>
            <pc:docMk/>
            <pc:sldMk cId="1410548761" sldId="271"/>
            <ac:picMk id="20" creationId="{9C683591-72C7-411A-AEF7-165408072589}"/>
          </ac:picMkLst>
        </pc:picChg>
        <pc:picChg chg="add del mod">
          <ac:chgData name="Ella de Figueiredo Lykke" userId="938a913d-b5e1-4333-adef-82f26c90ce3a" providerId="ADAL" clId="{9EDF26AD-A316-4C85-A3AE-88F49F154887}" dt="2022-01-05T11:24:03.386" v="800" actId="21"/>
          <ac:picMkLst>
            <pc:docMk/>
            <pc:sldMk cId="1410548761" sldId="271"/>
            <ac:picMk id="22" creationId="{57049366-DE33-4885-B1D1-7AE146CCE968}"/>
          </ac:picMkLst>
        </pc:picChg>
      </pc:sldChg>
      <pc:sldChg chg="addSp delSp modSp add mod ord modNotesTx">
        <pc:chgData name="Ella de Figueiredo Lykke" userId="938a913d-b5e1-4333-adef-82f26c90ce3a" providerId="ADAL" clId="{9EDF26AD-A316-4C85-A3AE-88F49F154887}" dt="2022-01-06T12:36:12.550" v="1989" actId="20577"/>
        <pc:sldMkLst>
          <pc:docMk/>
          <pc:sldMk cId="2628096658" sldId="272"/>
        </pc:sldMkLst>
        <pc:spChg chg="mod">
          <ac:chgData name="Ella de Figueiredo Lykke" userId="938a913d-b5e1-4333-adef-82f26c90ce3a" providerId="ADAL" clId="{9EDF26AD-A316-4C85-A3AE-88F49F154887}" dt="2022-01-06T12:36:12.550" v="1989" actId="20577"/>
          <ac:spMkLst>
            <pc:docMk/>
            <pc:sldMk cId="2628096658" sldId="272"/>
            <ac:spMk id="2" creationId="{F59C6FFC-F252-3945-A921-A670C36F2AE6}"/>
          </ac:spMkLst>
        </pc:spChg>
        <pc:spChg chg="del">
          <ac:chgData name="Ella de Figueiredo Lykke" userId="938a913d-b5e1-4333-adef-82f26c90ce3a" providerId="ADAL" clId="{9EDF26AD-A316-4C85-A3AE-88F49F154887}" dt="2022-01-05T09:21:38.864" v="736" actId="478"/>
          <ac:spMkLst>
            <pc:docMk/>
            <pc:sldMk cId="2628096658" sldId="272"/>
            <ac:spMk id="3" creationId="{7F9AD99C-A1AA-5B46-BF05-0AFFA4CF9B3F}"/>
          </ac:spMkLst>
        </pc:spChg>
        <pc:spChg chg="add del mod">
          <ac:chgData name="Ella de Figueiredo Lykke" userId="938a913d-b5e1-4333-adef-82f26c90ce3a" providerId="ADAL" clId="{9EDF26AD-A316-4C85-A3AE-88F49F154887}" dt="2022-01-05T09:21:45.237" v="738" actId="478"/>
          <ac:spMkLst>
            <pc:docMk/>
            <pc:sldMk cId="2628096658" sldId="272"/>
            <ac:spMk id="6" creationId="{6B4CD244-3A50-43A8-B334-384B035A01D6}"/>
          </ac:spMkLst>
        </pc:spChg>
        <pc:spChg chg="add mod">
          <ac:chgData name="Ella de Figueiredo Lykke" userId="938a913d-b5e1-4333-adef-82f26c90ce3a" providerId="ADAL" clId="{9EDF26AD-A316-4C85-A3AE-88F49F154887}" dt="2022-01-05T11:26:03.276" v="854" actId="14100"/>
          <ac:spMkLst>
            <pc:docMk/>
            <pc:sldMk cId="2628096658" sldId="272"/>
            <ac:spMk id="11" creationId="{D8B49DFE-BF98-47C0-82C2-7E6E5E32B8A1}"/>
          </ac:spMkLst>
        </pc:spChg>
        <pc:picChg chg="del">
          <ac:chgData name="Ella de Figueiredo Lykke" userId="938a913d-b5e1-4333-adef-82f26c90ce3a" providerId="ADAL" clId="{9EDF26AD-A316-4C85-A3AE-88F49F154887}" dt="2022-01-05T09:22:51.941" v="762" actId="478"/>
          <ac:picMkLst>
            <pc:docMk/>
            <pc:sldMk cId="2628096658" sldId="272"/>
            <ac:picMk id="10" creationId="{BA3E16D1-0182-4A24-B8B2-073B20367CDE}"/>
          </ac:picMkLst>
        </pc:picChg>
        <pc:picChg chg="add mod">
          <ac:chgData name="Ella de Figueiredo Lykke" userId="938a913d-b5e1-4333-adef-82f26c90ce3a" providerId="ADAL" clId="{9EDF26AD-A316-4C85-A3AE-88F49F154887}" dt="2022-01-05T09:23:08.361" v="763"/>
          <ac:picMkLst>
            <pc:docMk/>
            <pc:sldMk cId="2628096658" sldId="272"/>
            <ac:picMk id="12" creationId="{46B03865-4E73-4870-9FB3-2ED41CE6B604}"/>
          </ac:picMkLst>
        </pc:picChg>
      </pc:sldChg>
      <pc:sldChg chg="modSp add mod modNotesTx">
        <pc:chgData name="Ella de Figueiredo Lykke" userId="938a913d-b5e1-4333-adef-82f26c90ce3a" providerId="ADAL" clId="{9EDF26AD-A316-4C85-A3AE-88F49F154887}" dt="2022-01-06T12:37:08.263" v="1990" actId="20577"/>
        <pc:sldMkLst>
          <pc:docMk/>
          <pc:sldMk cId="2951877253" sldId="273"/>
        </pc:sldMkLst>
        <pc:spChg chg="mod">
          <ac:chgData name="Ella de Figueiredo Lykke" userId="938a913d-b5e1-4333-adef-82f26c90ce3a" providerId="ADAL" clId="{9EDF26AD-A316-4C85-A3AE-88F49F154887}" dt="2022-01-06T12:37:08.263" v="1990" actId="20577"/>
          <ac:spMkLst>
            <pc:docMk/>
            <pc:sldMk cId="2951877253" sldId="273"/>
            <ac:spMk id="2" creationId="{F59C6FFC-F252-3945-A921-A670C36F2AE6}"/>
          </ac:spMkLst>
        </pc:spChg>
        <pc:spChg chg="mod">
          <ac:chgData name="Ella de Figueiredo Lykke" userId="938a913d-b5e1-4333-adef-82f26c90ce3a" providerId="ADAL" clId="{9EDF26AD-A316-4C85-A3AE-88F49F154887}" dt="2022-01-05T11:26:54.007" v="889" actId="207"/>
          <ac:spMkLst>
            <pc:docMk/>
            <pc:sldMk cId="2951877253" sldId="273"/>
            <ac:spMk id="11" creationId="{D8B49DFE-BF98-47C0-82C2-7E6E5E32B8A1}"/>
          </ac:spMkLst>
        </pc:spChg>
        <pc:picChg chg="mod">
          <ac:chgData name="Ella de Figueiredo Lykke" userId="938a913d-b5e1-4333-adef-82f26c90ce3a" providerId="ADAL" clId="{9EDF26AD-A316-4C85-A3AE-88F49F154887}" dt="2022-01-05T13:37:27.157" v="1679" actId="1076"/>
          <ac:picMkLst>
            <pc:docMk/>
            <pc:sldMk cId="2951877253" sldId="273"/>
            <ac:picMk id="4" creationId="{9CDEA8D0-656E-C646-9F9B-FF01C8251D2B}"/>
          </ac:picMkLst>
        </pc:picChg>
      </pc:sldChg>
      <pc:sldChg chg="modSp add mod modNotesTx">
        <pc:chgData name="Ella de Figueiredo Lykke" userId="938a913d-b5e1-4333-adef-82f26c90ce3a" providerId="ADAL" clId="{9EDF26AD-A316-4C85-A3AE-88F49F154887}" dt="2022-01-05T13:37:34.277" v="1685" actId="1037"/>
        <pc:sldMkLst>
          <pc:docMk/>
          <pc:sldMk cId="981289369" sldId="274"/>
        </pc:sldMkLst>
        <pc:spChg chg="mod">
          <ac:chgData name="Ella de Figueiredo Lykke" userId="938a913d-b5e1-4333-adef-82f26c90ce3a" providerId="ADAL" clId="{9EDF26AD-A316-4C85-A3AE-88F49F154887}" dt="2022-01-05T11:27:34.341" v="903" actId="20577"/>
          <ac:spMkLst>
            <pc:docMk/>
            <pc:sldMk cId="981289369" sldId="274"/>
            <ac:spMk id="2" creationId="{F59C6FFC-F252-3945-A921-A670C36F2AE6}"/>
          </ac:spMkLst>
        </pc:spChg>
        <pc:spChg chg="mod">
          <ac:chgData name="Ella de Figueiredo Lykke" userId="938a913d-b5e1-4333-adef-82f26c90ce3a" providerId="ADAL" clId="{9EDF26AD-A316-4C85-A3AE-88F49F154887}" dt="2022-01-05T11:28:26.017" v="923" actId="27636"/>
          <ac:spMkLst>
            <pc:docMk/>
            <pc:sldMk cId="981289369" sldId="274"/>
            <ac:spMk id="11" creationId="{D8B49DFE-BF98-47C0-82C2-7E6E5E32B8A1}"/>
          </ac:spMkLst>
        </pc:spChg>
        <pc:picChg chg="mod">
          <ac:chgData name="Ella de Figueiredo Lykke" userId="938a913d-b5e1-4333-adef-82f26c90ce3a" providerId="ADAL" clId="{9EDF26AD-A316-4C85-A3AE-88F49F154887}" dt="2022-01-05T13:37:34.277" v="1685" actId="1037"/>
          <ac:picMkLst>
            <pc:docMk/>
            <pc:sldMk cId="981289369" sldId="274"/>
            <ac:picMk id="4" creationId="{9CDEA8D0-656E-C646-9F9B-FF01C8251D2B}"/>
          </ac:picMkLst>
        </pc:picChg>
      </pc:sldChg>
      <pc:sldChg chg="addSp delSp modSp add mod modNotesTx">
        <pc:chgData name="Ella de Figueiredo Lykke" userId="938a913d-b5e1-4333-adef-82f26c90ce3a" providerId="ADAL" clId="{9EDF26AD-A316-4C85-A3AE-88F49F154887}" dt="2022-01-05T13:37:42.735" v="1692" actId="1037"/>
        <pc:sldMkLst>
          <pc:docMk/>
          <pc:sldMk cId="1114596253" sldId="275"/>
        </pc:sldMkLst>
        <pc:spChg chg="mod">
          <ac:chgData name="Ella de Figueiredo Lykke" userId="938a913d-b5e1-4333-adef-82f26c90ce3a" providerId="ADAL" clId="{9EDF26AD-A316-4C85-A3AE-88F49F154887}" dt="2022-01-05T12:36:10.542" v="980" actId="20577"/>
          <ac:spMkLst>
            <pc:docMk/>
            <pc:sldMk cId="1114596253" sldId="275"/>
            <ac:spMk id="2" creationId="{F59C6FFC-F252-3945-A921-A670C36F2AE6}"/>
          </ac:spMkLst>
        </pc:spChg>
        <pc:spChg chg="add mod">
          <ac:chgData name="Ella de Figueiredo Lykke" userId="938a913d-b5e1-4333-adef-82f26c90ce3a" providerId="ADAL" clId="{9EDF26AD-A316-4C85-A3AE-88F49F154887}" dt="2022-01-05T12:36:31.728" v="986" actId="2711"/>
          <ac:spMkLst>
            <pc:docMk/>
            <pc:sldMk cId="1114596253" sldId="275"/>
            <ac:spMk id="8" creationId="{F549863B-B805-4283-8206-C6D1E05D7BEA}"/>
          </ac:spMkLst>
        </pc:spChg>
        <pc:spChg chg="add mod">
          <ac:chgData name="Ella de Figueiredo Lykke" userId="938a913d-b5e1-4333-adef-82f26c90ce3a" providerId="ADAL" clId="{9EDF26AD-A316-4C85-A3AE-88F49F154887}" dt="2022-01-05T12:36:31.756" v="987" actId="27636"/>
          <ac:spMkLst>
            <pc:docMk/>
            <pc:sldMk cId="1114596253" sldId="275"/>
            <ac:spMk id="10" creationId="{5CD5409D-9520-486B-B3A1-41B33830A519}"/>
          </ac:spMkLst>
        </pc:spChg>
        <pc:spChg chg="del mod">
          <ac:chgData name="Ella de Figueiredo Lykke" userId="938a913d-b5e1-4333-adef-82f26c90ce3a" providerId="ADAL" clId="{9EDF26AD-A316-4C85-A3AE-88F49F154887}" dt="2022-01-05T12:36:19.037" v="982" actId="478"/>
          <ac:spMkLst>
            <pc:docMk/>
            <pc:sldMk cId="1114596253" sldId="275"/>
            <ac:spMk id="11" creationId="{D8B49DFE-BF98-47C0-82C2-7E6E5E32B8A1}"/>
          </ac:spMkLst>
        </pc:spChg>
        <pc:picChg chg="mod">
          <ac:chgData name="Ella de Figueiredo Lykke" userId="938a913d-b5e1-4333-adef-82f26c90ce3a" providerId="ADAL" clId="{9EDF26AD-A316-4C85-A3AE-88F49F154887}" dt="2022-01-05T13:37:42.735" v="1692" actId="1037"/>
          <ac:picMkLst>
            <pc:docMk/>
            <pc:sldMk cId="1114596253" sldId="275"/>
            <ac:picMk id="4" creationId="{9CDEA8D0-656E-C646-9F9B-FF01C8251D2B}"/>
          </ac:picMkLst>
        </pc:picChg>
      </pc:sldChg>
      <pc:sldChg chg="add del">
        <pc:chgData name="Ella de Figueiredo Lykke" userId="938a913d-b5e1-4333-adef-82f26c90ce3a" providerId="ADAL" clId="{9EDF26AD-A316-4C85-A3AE-88F49F154887}" dt="2022-01-05T12:33:34.516" v="926"/>
        <pc:sldMkLst>
          <pc:docMk/>
          <pc:sldMk cId="3967877597" sldId="275"/>
        </pc:sldMkLst>
      </pc:sldChg>
      <pc:sldChg chg="delSp modSp add mod modNotesTx">
        <pc:chgData name="Ella de Figueiredo Lykke" userId="938a913d-b5e1-4333-adef-82f26c90ce3a" providerId="ADAL" clId="{9EDF26AD-A316-4C85-A3AE-88F49F154887}" dt="2022-01-05T13:43:54.157" v="1919" actId="1035"/>
        <pc:sldMkLst>
          <pc:docMk/>
          <pc:sldMk cId="2025010444" sldId="276"/>
        </pc:sldMkLst>
        <pc:spChg chg="mod">
          <ac:chgData name="Ella de Figueiredo Lykke" userId="938a913d-b5e1-4333-adef-82f26c90ce3a" providerId="ADAL" clId="{9EDF26AD-A316-4C85-A3AE-88F49F154887}" dt="2022-01-05T13:43:54.157" v="1919" actId="1035"/>
          <ac:spMkLst>
            <pc:docMk/>
            <pc:sldMk cId="2025010444" sldId="276"/>
            <ac:spMk id="2" creationId="{F59C6FFC-F252-3945-A921-A670C36F2AE6}"/>
          </ac:spMkLst>
        </pc:spChg>
        <pc:spChg chg="mod">
          <ac:chgData name="Ella de Figueiredo Lykke" userId="938a913d-b5e1-4333-adef-82f26c90ce3a" providerId="ADAL" clId="{9EDF26AD-A316-4C85-A3AE-88F49F154887}" dt="2022-01-05T12:37:15.695" v="1019" actId="2711"/>
          <ac:spMkLst>
            <pc:docMk/>
            <pc:sldMk cId="2025010444" sldId="276"/>
            <ac:spMk id="8" creationId="{F549863B-B805-4283-8206-C6D1E05D7BEA}"/>
          </ac:spMkLst>
        </pc:spChg>
        <pc:spChg chg="del">
          <ac:chgData name="Ella de Figueiredo Lykke" userId="938a913d-b5e1-4333-adef-82f26c90ce3a" providerId="ADAL" clId="{9EDF26AD-A316-4C85-A3AE-88F49F154887}" dt="2022-01-05T12:36:58.660" v="990" actId="478"/>
          <ac:spMkLst>
            <pc:docMk/>
            <pc:sldMk cId="2025010444" sldId="276"/>
            <ac:spMk id="10" creationId="{5CD5409D-9520-486B-B3A1-41B33830A519}"/>
          </ac:spMkLst>
        </pc:spChg>
        <pc:picChg chg="mod">
          <ac:chgData name="Ella de Figueiredo Lykke" userId="938a913d-b5e1-4333-adef-82f26c90ce3a" providerId="ADAL" clId="{9EDF26AD-A316-4C85-A3AE-88F49F154887}" dt="2022-01-05T13:37:46.150" v="1698" actId="1037"/>
          <ac:picMkLst>
            <pc:docMk/>
            <pc:sldMk cId="2025010444" sldId="276"/>
            <ac:picMk id="4" creationId="{9CDEA8D0-656E-C646-9F9B-FF01C8251D2B}"/>
          </ac:picMkLst>
        </pc:picChg>
      </pc:sldChg>
      <pc:sldChg chg="addSp delSp modSp add mod ord modNotesTx">
        <pc:chgData name="Ella de Figueiredo Lykke" userId="938a913d-b5e1-4333-adef-82f26c90ce3a" providerId="ADAL" clId="{9EDF26AD-A316-4C85-A3AE-88F49F154887}" dt="2022-01-05T12:39:38.736" v="1077" actId="1076"/>
        <pc:sldMkLst>
          <pc:docMk/>
          <pc:sldMk cId="1601915910" sldId="277"/>
        </pc:sldMkLst>
        <pc:spChg chg="mod">
          <ac:chgData name="Ella de Figueiredo Lykke" userId="938a913d-b5e1-4333-adef-82f26c90ce3a" providerId="ADAL" clId="{9EDF26AD-A316-4C85-A3AE-88F49F154887}" dt="2022-01-05T12:37:45.938" v="1041" actId="20577"/>
          <ac:spMkLst>
            <pc:docMk/>
            <pc:sldMk cId="1601915910" sldId="277"/>
            <ac:spMk id="5" creationId="{17FF5C58-F2E4-440E-BF80-FEAA5001E111}"/>
          </ac:spMkLst>
        </pc:spChg>
        <pc:spChg chg="mod">
          <ac:chgData name="Ella de Figueiredo Lykke" userId="938a913d-b5e1-4333-adef-82f26c90ce3a" providerId="ADAL" clId="{9EDF26AD-A316-4C85-A3AE-88F49F154887}" dt="2022-01-05T12:38:18.529" v="1054" actId="14100"/>
          <ac:spMkLst>
            <pc:docMk/>
            <pc:sldMk cId="1601915910" sldId="277"/>
            <ac:spMk id="7" creationId="{3D48D850-74D7-4BB6-B35A-7FCF83E40E89}"/>
          </ac:spMkLst>
        </pc:spChg>
        <pc:picChg chg="del">
          <ac:chgData name="Ella de Figueiredo Lykke" userId="938a913d-b5e1-4333-adef-82f26c90ce3a" providerId="ADAL" clId="{9EDF26AD-A316-4C85-A3AE-88F49F154887}" dt="2022-01-05T12:38:21.626" v="1055" actId="478"/>
          <ac:picMkLst>
            <pc:docMk/>
            <pc:sldMk cId="1601915910" sldId="277"/>
            <ac:picMk id="3" creationId="{B9CF0C51-4353-47D8-B366-92142F5A010A}"/>
          </ac:picMkLst>
        </pc:picChg>
        <pc:picChg chg="add del mod">
          <ac:chgData name="Ella de Figueiredo Lykke" userId="938a913d-b5e1-4333-adef-82f26c90ce3a" providerId="ADAL" clId="{9EDF26AD-A316-4C85-A3AE-88F49F154887}" dt="2022-01-05T12:38:41.168" v="1059" actId="478"/>
          <ac:picMkLst>
            <pc:docMk/>
            <pc:sldMk cId="1601915910" sldId="277"/>
            <ac:picMk id="8" creationId="{8D567DB0-09AE-4C3C-B6A3-EC296EB24937}"/>
          </ac:picMkLst>
        </pc:picChg>
        <pc:picChg chg="mod">
          <ac:chgData name="Ella de Figueiredo Lykke" userId="938a913d-b5e1-4333-adef-82f26c90ce3a" providerId="ADAL" clId="{9EDF26AD-A316-4C85-A3AE-88F49F154887}" dt="2022-01-05T12:39:34.642" v="1076" actId="1076"/>
          <ac:picMkLst>
            <pc:docMk/>
            <pc:sldMk cId="1601915910" sldId="277"/>
            <ac:picMk id="10" creationId="{C74C5590-57A8-2F40-9971-87EE18675C25}"/>
          </ac:picMkLst>
        </pc:picChg>
        <pc:picChg chg="add del mod ord">
          <ac:chgData name="Ella de Figueiredo Lykke" userId="938a913d-b5e1-4333-adef-82f26c90ce3a" providerId="ADAL" clId="{9EDF26AD-A316-4C85-A3AE-88F49F154887}" dt="2022-01-05T12:39:08.346" v="1068" actId="478"/>
          <ac:picMkLst>
            <pc:docMk/>
            <pc:sldMk cId="1601915910" sldId="277"/>
            <ac:picMk id="11" creationId="{116FA57F-A516-4F01-99EA-567E168E8360}"/>
          </ac:picMkLst>
        </pc:picChg>
        <pc:picChg chg="add mod ord">
          <ac:chgData name="Ella de Figueiredo Lykke" userId="938a913d-b5e1-4333-adef-82f26c90ce3a" providerId="ADAL" clId="{9EDF26AD-A316-4C85-A3AE-88F49F154887}" dt="2022-01-05T12:39:38.736" v="1077" actId="1076"/>
          <ac:picMkLst>
            <pc:docMk/>
            <pc:sldMk cId="1601915910" sldId="277"/>
            <ac:picMk id="13" creationId="{145D29C1-57C8-4808-A030-E18BEB823823}"/>
          </ac:picMkLst>
        </pc:picChg>
      </pc:sldChg>
      <pc:sldChg chg="addSp modSp add mod ord">
        <pc:chgData name="Ella de Figueiredo Lykke" userId="938a913d-b5e1-4333-adef-82f26c90ce3a" providerId="ADAL" clId="{9EDF26AD-A316-4C85-A3AE-88F49F154887}" dt="2022-01-05T12:42:04.658" v="1110"/>
        <pc:sldMkLst>
          <pc:docMk/>
          <pc:sldMk cId="181469114" sldId="278"/>
        </pc:sldMkLst>
        <pc:spChg chg="add mod">
          <ac:chgData name="Ella de Figueiredo Lykke" userId="938a913d-b5e1-4333-adef-82f26c90ce3a" providerId="ADAL" clId="{9EDF26AD-A316-4C85-A3AE-88F49F154887}" dt="2022-01-05T12:41:08.809" v="1095" actId="1076"/>
          <ac:spMkLst>
            <pc:docMk/>
            <pc:sldMk cId="181469114" sldId="278"/>
            <ac:spMk id="5" creationId="{01E530B9-0B90-4D69-ABB1-151360FA231A}"/>
          </ac:spMkLst>
        </pc:spChg>
        <pc:picChg chg="add mod ord">
          <ac:chgData name="Ella de Figueiredo Lykke" userId="938a913d-b5e1-4333-adef-82f26c90ce3a" providerId="ADAL" clId="{9EDF26AD-A316-4C85-A3AE-88F49F154887}" dt="2022-01-05T12:41:47.328" v="1105" actId="1076"/>
          <ac:picMkLst>
            <pc:docMk/>
            <pc:sldMk cId="181469114" sldId="278"/>
            <ac:picMk id="3" creationId="{34D29059-0417-4AB7-929F-46056A9722D9}"/>
          </ac:picMkLst>
        </pc:picChg>
        <pc:picChg chg="add mod">
          <ac:chgData name="Ella de Figueiredo Lykke" userId="938a913d-b5e1-4333-adef-82f26c90ce3a" providerId="ADAL" clId="{9EDF26AD-A316-4C85-A3AE-88F49F154887}" dt="2022-01-05T12:40:30.056" v="1083" actId="1076"/>
          <ac:picMkLst>
            <pc:docMk/>
            <pc:sldMk cId="181469114" sldId="278"/>
            <ac:picMk id="4" creationId="{10D36D78-FCCF-46B0-874D-D6DFC384F048}"/>
          </ac:picMkLst>
        </pc:picChg>
      </pc:sldChg>
      <pc:sldChg chg="addSp delSp modSp add mod ord modNotesTx">
        <pc:chgData name="Ella de Figueiredo Lykke" userId="938a913d-b5e1-4333-adef-82f26c90ce3a" providerId="ADAL" clId="{9EDF26AD-A316-4C85-A3AE-88F49F154887}" dt="2022-01-05T13:37:51.543" v="1705" actId="1037"/>
        <pc:sldMkLst>
          <pc:docMk/>
          <pc:sldMk cId="1343586738" sldId="279"/>
        </pc:sldMkLst>
        <pc:spChg chg="mod">
          <ac:chgData name="Ella de Figueiredo Lykke" userId="938a913d-b5e1-4333-adef-82f26c90ce3a" providerId="ADAL" clId="{9EDF26AD-A316-4C85-A3AE-88F49F154887}" dt="2022-01-05T12:42:21.562" v="1138" actId="20577"/>
          <ac:spMkLst>
            <pc:docMk/>
            <pc:sldMk cId="1343586738" sldId="279"/>
            <ac:spMk id="2" creationId="{F59C6FFC-F252-3945-A921-A670C36F2AE6}"/>
          </ac:spMkLst>
        </pc:spChg>
        <pc:spChg chg="mod">
          <ac:chgData name="Ella de Figueiredo Lykke" userId="938a913d-b5e1-4333-adef-82f26c90ce3a" providerId="ADAL" clId="{9EDF26AD-A316-4C85-A3AE-88F49F154887}" dt="2022-01-05T12:42:35.931" v="1143" actId="403"/>
          <ac:spMkLst>
            <pc:docMk/>
            <pc:sldMk cId="1343586738" sldId="279"/>
            <ac:spMk id="8" creationId="{F549863B-B805-4283-8206-C6D1E05D7BEA}"/>
          </ac:spMkLst>
        </pc:spChg>
        <pc:picChg chg="mod">
          <ac:chgData name="Ella de Figueiredo Lykke" userId="938a913d-b5e1-4333-adef-82f26c90ce3a" providerId="ADAL" clId="{9EDF26AD-A316-4C85-A3AE-88F49F154887}" dt="2022-01-05T13:37:51.543" v="1705" actId="1037"/>
          <ac:picMkLst>
            <pc:docMk/>
            <pc:sldMk cId="1343586738" sldId="279"/>
            <ac:picMk id="4" creationId="{9CDEA8D0-656E-C646-9F9B-FF01C8251D2B}"/>
          </ac:picMkLst>
        </pc:picChg>
        <pc:picChg chg="add mod">
          <ac:chgData name="Ella de Figueiredo Lykke" userId="938a913d-b5e1-4333-adef-82f26c90ce3a" providerId="ADAL" clId="{9EDF26AD-A316-4C85-A3AE-88F49F154887}" dt="2022-01-05T12:42:14.569" v="1114"/>
          <ac:picMkLst>
            <pc:docMk/>
            <pc:sldMk cId="1343586738" sldId="279"/>
            <ac:picMk id="10" creationId="{70801068-26CF-4D03-93A3-4F38E200A2AA}"/>
          </ac:picMkLst>
        </pc:picChg>
        <pc:picChg chg="del">
          <ac:chgData name="Ella de Figueiredo Lykke" userId="938a913d-b5e1-4333-adef-82f26c90ce3a" providerId="ADAL" clId="{9EDF26AD-A316-4C85-A3AE-88F49F154887}" dt="2022-01-05T12:42:13.962" v="1113" actId="478"/>
          <ac:picMkLst>
            <pc:docMk/>
            <pc:sldMk cId="1343586738" sldId="279"/>
            <ac:picMk id="12" creationId="{46B03865-4E73-4870-9FB3-2ED41CE6B604}"/>
          </ac:picMkLst>
        </pc:picChg>
      </pc:sldChg>
      <pc:sldChg chg="addSp delSp modSp add mod ord modNotesTx">
        <pc:chgData name="Ella de Figueiredo Lykke" userId="938a913d-b5e1-4333-adef-82f26c90ce3a" providerId="ADAL" clId="{9EDF26AD-A316-4C85-A3AE-88F49F154887}" dt="2022-01-05T13:12:06.017" v="1666" actId="20577"/>
        <pc:sldMkLst>
          <pc:docMk/>
          <pc:sldMk cId="4000053688" sldId="280"/>
        </pc:sldMkLst>
        <pc:spChg chg="mod">
          <ac:chgData name="Ella de Figueiredo Lykke" userId="938a913d-b5e1-4333-adef-82f26c90ce3a" providerId="ADAL" clId="{9EDF26AD-A316-4C85-A3AE-88F49F154887}" dt="2022-01-05T12:43:10.335" v="1181" actId="1076"/>
          <ac:spMkLst>
            <pc:docMk/>
            <pc:sldMk cId="4000053688" sldId="280"/>
            <ac:spMk id="5" creationId="{01E530B9-0B90-4D69-ABB1-151360FA231A}"/>
          </ac:spMkLst>
        </pc:spChg>
        <pc:spChg chg="add mod">
          <ac:chgData name="Ella de Figueiredo Lykke" userId="938a913d-b5e1-4333-adef-82f26c90ce3a" providerId="ADAL" clId="{9EDF26AD-A316-4C85-A3AE-88F49F154887}" dt="2022-01-05T12:43:32.104" v="1189" actId="1076"/>
          <ac:spMkLst>
            <pc:docMk/>
            <pc:sldMk cId="4000053688" sldId="280"/>
            <ac:spMk id="7" creationId="{4A2A6328-6FE3-422D-8FF0-7C5FA95C9B01}"/>
          </ac:spMkLst>
        </pc:spChg>
        <pc:picChg chg="del">
          <ac:chgData name="Ella de Figueiredo Lykke" userId="938a913d-b5e1-4333-adef-82f26c90ce3a" providerId="ADAL" clId="{9EDF26AD-A316-4C85-A3AE-88F49F154887}" dt="2022-01-05T12:43:12.034" v="1182" actId="478"/>
          <ac:picMkLst>
            <pc:docMk/>
            <pc:sldMk cId="4000053688" sldId="280"/>
            <ac:picMk id="3" creationId="{34D29059-0417-4AB7-929F-46056A9722D9}"/>
          </ac:picMkLst>
        </pc:picChg>
      </pc:sldChg>
      <pc:sldChg chg="modSp add mod ord modNotesTx">
        <pc:chgData name="Ella de Figueiredo Lykke" userId="938a913d-b5e1-4333-adef-82f26c90ce3a" providerId="ADAL" clId="{9EDF26AD-A316-4C85-A3AE-88F49F154887}" dt="2022-01-05T12:44:13.388" v="1219" actId="27636"/>
        <pc:sldMkLst>
          <pc:docMk/>
          <pc:sldMk cId="3835453040" sldId="281"/>
        </pc:sldMkLst>
        <pc:spChg chg="mod">
          <ac:chgData name="Ella de Figueiredo Lykke" userId="938a913d-b5e1-4333-adef-82f26c90ce3a" providerId="ADAL" clId="{9EDF26AD-A316-4C85-A3AE-88F49F154887}" dt="2022-01-05T12:43:52.570" v="1211" actId="20577"/>
          <ac:spMkLst>
            <pc:docMk/>
            <pc:sldMk cId="3835453040" sldId="281"/>
            <ac:spMk id="2" creationId="{F59C6FFC-F252-3945-A921-A670C36F2AE6}"/>
          </ac:spMkLst>
        </pc:spChg>
        <pc:spChg chg="mod">
          <ac:chgData name="Ella de Figueiredo Lykke" userId="938a913d-b5e1-4333-adef-82f26c90ce3a" providerId="ADAL" clId="{9EDF26AD-A316-4C85-A3AE-88F49F154887}" dt="2022-01-05T12:44:13.388" v="1219" actId="27636"/>
          <ac:spMkLst>
            <pc:docMk/>
            <pc:sldMk cId="3835453040" sldId="281"/>
            <ac:spMk id="8" creationId="{F549863B-B805-4283-8206-C6D1E05D7BEA}"/>
          </ac:spMkLst>
        </pc:spChg>
      </pc:sldChg>
      <pc:sldChg chg="addSp delSp modSp add mod modNotesTx">
        <pc:chgData name="Ella de Figueiredo Lykke" userId="938a913d-b5e1-4333-adef-82f26c90ce3a" providerId="ADAL" clId="{9EDF26AD-A316-4C85-A3AE-88F49F154887}" dt="2022-01-05T12:46:12.983" v="1258" actId="14100"/>
        <pc:sldMkLst>
          <pc:docMk/>
          <pc:sldMk cId="3285295192" sldId="282"/>
        </pc:sldMkLst>
        <pc:spChg chg="mod">
          <ac:chgData name="Ella de Figueiredo Lykke" userId="938a913d-b5e1-4333-adef-82f26c90ce3a" providerId="ADAL" clId="{9EDF26AD-A316-4C85-A3AE-88F49F154887}" dt="2022-01-05T12:44:28.107" v="1237" actId="20577"/>
          <ac:spMkLst>
            <pc:docMk/>
            <pc:sldMk cId="3285295192" sldId="282"/>
            <ac:spMk id="2" creationId="{F59C6FFC-F252-3945-A921-A670C36F2AE6}"/>
          </ac:spMkLst>
        </pc:spChg>
        <pc:spChg chg="add del mod">
          <ac:chgData name="Ella de Figueiredo Lykke" userId="938a913d-b5e1-4333-adef-82f26c90ce3a" providerId="ADAL" clId="{9EDF26AD-A316-4C85-A3AE-88F49F154887}" dt="2022-01-05T12:44:51.946" v="1241" actId="478"/>
          <ac:spMkLst>
            <pc:docMk/>
            <pc:sldMk cId="3285295192" sldId="282"/>
            <ac:spMk id="5" creationId="{B1FC3785-749E-4BA4-8809-1DCDDF6CC9CE}"/>
          </ac:spMkLst>
        </pc:spChg>
        <pc:spChg chg="del">
          <ac:chgData name="Ella de Figueiredo Lykke" userId="938a913d-b5e1-4333-adef-82f26c90ce3a" providerId="ADAL" clId="{9EDF26AD-A316-4C85-A3AE-88F49F154887}" dt="2022-01-05T12:44:46.420" v="1239" actId="478"/>
          <ac:spMkLst>
            <pc:docMk/>
            <pc:sldMk cId="3285295192" sldId="282"/>
            <ac:spMk id="8" creationId="{F549863B-B805-4283-8206-C6D1E05D7BEA}"/>
          </ac:spMkLst>
        </pc:spChg>
        <pc:spChg chg="add mod">
          <ac:chgData name="Ella de Figueiredo Lykke" userId="938a913d-b5e1-4333-adef-82f26c90ce3a" providerId="ADAL" clId="{9EDF26AD-A316-4C85-A3AE-88F49F154887}" dt="2022-01-05T12:45:25.829" v="1256" actId="27636"/>
          <ac:spMkLst>
            <pc:docMk/>
            <pc:sldMk cId="3285295192" sldId="282"/>
            <ac:spMk id="11" creationId="{965E9CB4-AFA5-4EC8-AF5B-D95C1870740E}"/>
          </ac:spMkLst>
        </pc:spChg>
        <pc:spChg chg="add mod">
          <ac:chgData name="Ella de Figueiredo Lykke" userId="938a913d-b5e1-4333-adef-82f26c90ce3a" providerId="ADAL" clId="{9EDF26AD-A316-4C85-A3AE-88F49F154887}" dt="2022-01-05T12:46:12.983" v="1258" actId="14100"/>
          <ac:spMkLst>
            <pc:docMk/>
            <pc:sldMk cId="3285295192" sldId="282"/>
            <ac:spMk id="12" creationId="{7EDC2A4B-0D42-4570-8F3E-4895799A5FD9}"/>
          </ac:spMkLst>
        </pc:spChg>
      </pc:sldChg>
      <pc:sldChg chg="modSp add mod ord modNotesTx">
        <pc:chgData name="Ella de Figueiredo Lykke" userId="938a913d-b5e1-4333-adef-82f26c90ce3a" providerId="ADAL" clId="{9EDF26AD-A316-4C85-A3AE-88F49F154887}" dt="2022-01-05T13:44:47.914" v="1923" actId="27636"/>
        <pc:sldMkLst>
          <pc:docMk/>
          <pc:sldMk cId="2895408567" sldId="283"/>
        </pc:sldMkLst>
        <pc:spChg chg="mod">
          <ac:chgData name="Ella de Figueiredo Lykke" userId="938a913d-b5e1-4333-adef-82f26c90ce3a" providerId="ADAL" clId="{9EDF26AD-A316-4C85-A3AE-88F49F154887}" dt="2022-01-05T12:46:33.610" v="1274" actId="20577"/>
          <ac:spMkLst>
            <pc:docMk/>
            <pc:sldMk cId="2895408567" sldId="283"/>
            <ac:spMk id="2" creationId="{F59C6FFC-F252-3945-A921-A670C36F2AE6}"/>
          </ac:spMkLst>
        </pc:spChg>
        <pc:spChg chg="mod">
          <ac:chgData name="Ella de Figueiredo Lykke" userId="938a913d-b5e1-4333-adef-82f26c90ce3a" providerId="ADAL" clId="{9EDF26AD-A316-4C85-A3AE-88F49F154887}" dt="2022-01-05T13:44:47.914" v="1923" actId="27636"/>
          <ac:spMkLst>
            <pc:docMk/>
            <pc:sldMk cId="2895408567" sldId="283"/>
            <ac:spMk id="8" creationId="{F549863B-B805-4283-8206-C6D1E05D7BEA}"/>
          </ac:spMkLst>
        </pc:spChg>
      </pc:sldChg>
      <pc:sldChg chg="modSp add mod modNotesTx">
        <pc:chgData name="Ella de Figueiredo Lykke" userId="938a913d-b5e1-4333-adef-82f26c90ce3a" providerId="ADAL" clId="{9EDF26AD-A316-4C85-A3AE-88F49F154887}" dt="2022-01-05T13:44:57.299" v="1929" actId="27636"/>
        <pc:sldMkLst>
          <pc:docMk/>
          <pc:sldMk cId="3884062960" sldId="284"/>
        </pc:sldMkLst>
        <pc:spChg chg="mod">
          <ac:chgData name="Ella de Figueiredo Lykke" userId="938a913d-b5e1-4333-adef-82f26c90ce3a" providerId="ADAL" clId="{9EDF26AD-A316-4C85-A3AE-88F49F154887}" dt="2022-01-05T12:47:26.403" v="1297" actId="20577"/>
          <ac:spMkLst>
            <pc:docMk/>
            <pc:sldMk cId="3884062960" sldId="284"/>
            <ac:spMk id="2" creationId="{F59C6FFC-F252-3945-A921-A670C36F2AE6}"/>
          </ac:spMkLst>
        </pc:spChg>
        <pc:spChg chg="mod">
          <ac:chgData name="Ella de Figueiredo Lykke" userId="938a913d-b5e1-4333-adef-82f26c90ce3a" providerId="ADAL" clId="{9EDF26AD-A316-4C85-A3AE-88F49F154887}" dt="2022-01-05T13:44:57.299" v="1929" actId="27636"/>
          <ac:spMkLst>
            <pc:docMk/>
            <pc:sldMk cId="3884062960" sldId="284"/>
            <ac:spMk id="8" creationId="{F549863B-B805-4283-8206-C6D1E05D7BEA}"/>
          </ac:spMkLst>
        </pc:spChg>
      </pc:sldChg>
      <pc:sldChg chg="modSp add mod">
        <pc:chgData name="Ella de Figueiredo Lykke" userId="938a913d-b5e1-4333-adef-82f26c90ce3a" providerId="ADAL" clId="{9EDF26AD-A316-4C85-A3AE-88F49F154887}" dt="2022-01-05T12:52:51.726" v="1357" actId="207"/>
        <pc:sldMkLst>
          <pc:docMk/>
          <pc:sldMk cId="3771018411" sldId="285"/>
        </pc:sldMkLst>
        <pc:spChg chg="mod">
          <ac:chgData name="Ella de Figueiredo Lykke" userId="938a913d-b5e1-4333-adef-82f26c90ce3a" providerId="ADAL" clId="{9EDF26AD-A316-4C85-A3AE-88F49F154887}" dt="2022-01-05T12:52:39.761" v="1353" actId="20577"/>
          <ac:spMkLst>
            <pc:docMk/>
            <pc:sldMk cId="3771018411" sldId="285"/>
            <ac:spMk id="2" creationId="{F59C6FFC-F252-3945-A921-A670C36F2AE6}"/>
          </ac:spMkLst>
        </pc:spChg>
        <pc:spChg chg="mod">
          <ac:chgData name="Ella de Figueiredo Lykke" userId="938a913d-b5e1-4333-adef-82f26c90ce3a" providerId="ADAL" clId="{9EDF26AD-A316-4C85-A3AE-88F49F154887}" dt="2022-01-05T12:52:51.726" v="1357" actId="207"/>
          <ac:spMkLst>
            <pc:docMk/>
            <pc:sldMk cId="3771018411" sldId="285"/>
            <ac:spMk id="8" creationId="{F549863B-B805-4283-8206-C6D1E05D7BEA}"/>
          </ac:spMkLst>
        </pc:spChg>
      </pc:sldChg>
      <pc:sldChg chg="modSp add mod modNotesTx">
        <pc:chgData name="Ella de Figueiredo Lykke" userId="938a913d-b5e1-4333-adef-82f26c90ce3a" providerId="ADAL" clId="{9EDF26AD-A316-4C85-A3AE-88F49F154887}" dt="2022-01-05T12:53:43.103" v="1420"/>
        <pc:sldMkLst>
          <pc:docMk/>
          <pc:sldMk cId="379374210" sldId="286"/>
        </pc:sldMkLst>
        <pc:spChg chg="mod">
          <ac:chgData name="Ella de Figueiredo Lykke" userId="938a913d-b5e1-4333-adef-82f26c90ce3a" providerId="ADAL" clId="{9EDF26AD-A316-4C85-A3AE-88F49F154887}" dt="2022-01-05T12:53:28.736" v="1416" actId="1076"/>
          <ac:spMkLst>
            <pc:docMk/>
            <pc:sldMk cId="379374210" sldId="286"/>
            <ac:spMk id="2" creationId="{F59C6FFC-F252-3945-A921-A670C36F2AE6}"/>
          </ac:spMkLst>
        </pc:spChg>
        <pc:spChg chg="mod">
          <ac:chgData name="Ella de Figueiredo Lykke" userId="938a913d-b5e1-4333-adef-82f26c90ce3a" providerId="ADAL" clId="{9EDF26AD-A316-4C85-A3AE-88F49F154887}" dt="2022-01-05T12:53:37.588" v="1419" actId="207"/>
          <ac:spMkLst>
            <pc:docMk/>
            <pc:sldMk cId="379374210" sldId="286"/>
            <ac:spMk id="8" creationId="{F549863B-B805-4283-8206-C6D1E05D7BEA}"/>
          </ac:spMkLst>
        </pc:spChg>
      </pc:sldChg>
      <pc:sldChg chg="addSp modSp add mod">
        <pc:chgData name="Ella de Figueiredo Lykke" userId="938a913d-b5e1-4333-adef-82f26c90ce3a" providerId="ADAL" clId="{9EDF26AD-A316-4C85-A3AE-88F49F154887}" dt="2022-01-05T12:59:11.711" v="1499" actId="1076"/>
        <pc:sldMkLst>
          <pc:docMk/>
          <pc:sldMk cId="82745398" sldId="287"/>
        </pc:sldMkLst>
        <pc:spChg chg="add mod">
          <ac:chgData name="Ella de Figueiredo Lykke" userId="938a913d-b5e1-4333-adef-82f26c90ce3a" providerId="ADAL" clId="{9EDF26AD-A316-4C85-A3AE-88F49F154887}" dt="2022-01-05T12:57:45.688" v="1484" actId="14100"/>
          <ac:spMkLst>
            <pc:docMk/>
            <pc:sldMk cId="82745398" sldId="287"/>
            <ac:spMk id="5" creationId="{DFC15C75-52DF-4884-8133-D51699F69C80}"/>
          </ac:spMkLst>
        </pc:spChg>
        <pc:spChg chg="add mod">
          <ac:chgData name="Ella de Figueiredo Lykke" userId="938a913d-b5e1-4333-adef-82f26c90ce3a" providerId="ADAL" clId="{9EDF26AD-A316-4C85-A3AE-88F49F154887}" dt="2022-01-05T12:58:07.210" v="1493" actId="403"/>
          <ac:spMkLst>
            <pc:docMk/>
            <pc:sldMk cId="82745398" sldId="287"/>
            <ac:spMk id="7" creationId="{F4A90C64-6620-4BF3-9610-804A01157307}"/>
          </ac:spMkLst>
        </pc:spChg>
        <pc:picChg chg="add mod ord">
          <ac:chgData name="Ella de Figueiredo Lykke" userId="938a913d-b5e1-4333-adef-82f26c90ce3a" providerId="ADAL" clId="{9EDF26AD-A316-4C85-A3AE-88F49F154887}" dt="2022-01-05T12:59:11.711" v="1499" actId="1076"/>
          <ac:picMkLst>
            <pc:docMk/>
            <pc:sldMk cId="82745398" sldId="287"/>
            <ac:picMk id="3" creationId="{46F18FA3-6F03-4A48-82A5-250D1F6D0E5B}"/>
          </ac:picMkLst>
        </pc:picChg>
        <pc:picChg chg="add mod">
          <ac:chgData name="Ella de Figueiredo Lykke" userId="938a913d-b5e1-4333-adef-82f26c90ce3a" providerId="ADAL" clId="{9EDF26AD-A316-4C85-A3AE-88F49F154887}" dt="2022-01-05T12:57:18.339" v="1478"/>
          <ac:picMkLst>
            <pc:docMk/>
            <pc:sldMk cId="82745398" sldId="287"/>
            <ac:picMk id="4" creationId="{2F58DA44-7D82-435A-A2A6-D19F480983A0}"/>
          </ac:picMkLst>
        </pc:picChg>
      </pc:sldChg>
      <pc:sldChg chg="addSp delSp modSp add mod modNotesTx">
        <pc:chgData name="Ella de Figueiredo Lykke" userId="938a913d-b5e1-4333-adef-82f26c90ce3a" providerId="ADAL" clId="{9EDF26AD-A316-4C85-A3AE-88F49F154887}" dt="2022-01-05T13:47:18.494" v="1967" actId="403"/>
        <pc:sldMkLst>
          <pc:docMk/>
          <pc:sldMk cId="2438780722" sldId="288"/>
        </pc:sldMkLst>
        <pc:spChg chg="add del mod">
          <ac:chgData name="Ella de Figueiredo Lykke" userId="938a913d-b5e1-4333-adef-82f26c90ce3a" providerId="ADAL" clId="{9EDF26AD-A316-4C85-A3AE-88F49F154887}" dt="2022-01-05T13:46:45.617" v="1942" actId="767"/>
          <ac:spMkLst>
            <pc:docMk/>
            <pc:sldMk cId="2438780722" sldId="288"/>
            <ac:spMk id="2" creationId="{80CE7ACC-9450-40C7-82CF-BD4459DD46E9}"/>
          </ac:spMkLst>
        </pc:spChg>
        <pc:spChg chg="add mod">
          <ac:chgData name="Ella de Figueiredo Lykke" userId="938a913d-b5e1-4333-adef-82f26c90ce3a" providerId="ADAL" clId="{9EDF26AD-A316-4C85-A3AE-88F49F154887}" dt="2022-01-05T13:46:46.003" v="1943" actId="21"/>
          <ac:spMkLst>
            <pc:docMk/>
            <pc:sldMk cId="2438780722" sldId="288"/>
            <ac:spMk id="4" creationId="{2E894212-B67B-4AEA-A239-00A55216F8A8}"/>
          </ac:spMkLst>
        </pc:spChg>
        <pc:spChg chg="add mod">
          <ac:chgData name="Ella de Figueiredo Lykke" userId="938a913d-b5e1-4333-adef-82f26c90ce3a" providerId="ADAL" clId="{9EDF26AD-A316-4C85-A3AE-88F49F154887}" dt="2022-01-05T13:47:18.494" v="1967" actId="403"/>
          <ac:spMkLst>
            <pc:docMk/>
            <pc:sldMk cId="2438780722" sldId="288"/>
            <ac:spMk id="5" creationId="{F6092FDE-8145-4AF0-BEDD-0A4097156F83}"/>
          </ac:spMkLst>
        </pc:spChg>
        <pc:picChg chg="add mod ord">
          <ac:chgData name="Ella de Figueiredo Lykke" userId="938a913d-b5e1-4333-adef-82f26c90ce3a" providerId="ADAL" clId="{9EDF26AD-A316-4C85-A3AE-88F49F154887}" dt="2022-01-05T13:03:50.022" v="1648" actId="1076"/>
          <ac:picMkLst>
            <pc:docMk/>
            <pc:sldMk cId="2438780722" sldId="288"/>
            <ac:picMk id="3" creationId="{B61ED10D-FB2D-41CE-A7BC-F160D078CAD4}"/>
          </ac:picMkLst>
        </pc:picChg>
      </pc:sldChg>
      <pc:sldChg chg="addSp delSp modSp add mod ord modNotesTx">
        <pc:chgData name="Ella de Figueiredo Lykke" userId="938a913d-b5e1-4333-adef-82f26c90ce3a" providerId="ADAL" clId="{9EDF26AD-A316-4C85-A3AE-88F49F154887}" dt="2022-01-05T12:57:02.638" v="1477"/>
        <pc:sldMkLst>
          <pc:docMk/>
          <pc:sldMk cId="885427714" sldId="289"/>
        </pc:sldMkLst>
        <pc:spChg chg="mod">
          <ac:chgData name="Ella de Figueiredo Lykke" userId="938a913d-b5e1-4333-adef-82f26c90ce3a" providerId="ADAL" clId="{9EDF26AD-A316-4C85-A3AE-88F49F154887}" dt="2022-01-05T12:56:40.362" v="1471" actId="403"/>
          <ac:spMkLst>
            <pc:docMk/>
            <pc:sldMk cId="885427714" sldId="289"/>
            <ac:spMk id="2" creationId="{F59C6FFC-F252-3945-A921-A670C36F2AE6}"/>
          </ac:spMkLst>
        </pc:spChg>
        <pc:spChg chg="mod">
          <ac:chgData name="Ella de Figueiredo Lykke" userId="938a913d-b5e1-4333-adef-82f26c90ce3a" providerId="ADAL" clId="{9EDF26AD-A316-4C85-A3AE-88F49F154887}" dt="2022-01-05T12:56:56.890" v="1476" actId="403"/>
          <ac:spMkLst>
            <pc:docMk/>
            <pc:sldMk cId="885427714" sldId="289"/>
            <ac:spMk id="8" creationId="{F549863B-B805-4283-8206-C6D1E05D7BEA}"/>
          </ac:spMkLst>
        </pc:spChg>
        <pc:picChg chg="del">
          <ac:chgData name="Ella de Figueiredo Lykke" userId="938a913d-b5e1-4333-adef-82f26c90ce3a" providerId="ADAL" clId="{9EDF26AD-A316-4C85-A3AE-88F49F154887}" dt="2022-01-05T12:56:26.113" v="1445" actId="478"/>
          <ac:picMkLst>
            <pc:docMk/>
            <pc:sldMk cId="885427714" sldId="289"/>
            <ac:picMk id="10" creationId="{70801068-26CF-4D03-93A3-4F38E200A2AA}"/>
          </ac:picMkLst>
        </pc:picChg>
        <pc:picChg chg="add mod">
          <ac:chgData name="Ella de Figueiredo Lykke" userId="938a913d-b5e1-4333-adef-82f26c90ce3a" providerId="ADAL" clId="{9EDF26AD-A316-4C85-A3AE-88F49F154887}" dt="2022-01-05T12:56:26.460" v="1446"/>
          <ac:picMkLst>
            <pc:docMk/>
            <pc:sldMk cId="885427714" sldId="289"/>
            <ac:picMk id="11" creationId="{D1B8B16E-3B77-42B2-BF69-F9081CB4CD79}"/>
          </ac:picMkLst>
        </pc:picChg>
      </pc:sldChg>
      <pc:sldChg chg="modSp add mod ord modNotesTx">
        <pc:chgData name="Ella de Figueiredo Lykke" userId="938a913d-b5e1-4333-adef-82f26c90ce3a" providerId="ADAL" clId="{9EDF26AD-A316-4C85-A3AE-88F49F154887}" dt="2022-01-05T12:59:48.706" v="1518" actId="2711"/>
        <pc:sldMkLst>
          <pc:docMk/>
          <pc:sldMk cId="2193727647" sldId="290"/>
        </pc:sldMkLst>
        <pc:spChg chg="mod">
          <ac:chgData name="Ella de Figueiredo Lykke" userId="938a913d-b5e1-4333-adef-82f26c90ce3a" providerId="ADAL" clId="{9EDF26AD-A316-4C85-A3AE-88F49F154887}" dt="2022-01-05T12:59:31.424" v="1514" actId="20577"/>
          <ac:spMkLst>
            <pc:docMk/>
            <pc:sldMk cId="2193727647" sldId="290"/>
            <ac:spMk id="2" creationId="{F59C6FFC-F252-3945-A921-A670C36F2AE6}"/>
          </ac:spMkLst>
        </pc:spChg>
        <pc:spChg chg="mod">
          <ac:chgData name="Ella de Figueiredo Lykke" userId="938a913d-b5e1-4333-adef-82f26c90ce3a" providerId="ADAL" clId="{9EDF26AD-A316-4C85-A3AE-88F49F154887}" dt="2022-01-05T12:59:48.706" v="1518" actId="2711"/>
          <ac:spMkLst>
            <pc:docMk/>
            <pc:sldMk cId="2193727647" sldId="290"/>
            <ac:spMk id="8" creationId="{F549863B-B805-4283-8206-C6D1E05D7BEA}"/>
          </ac:spMkLst>
        </pc:spChg>
      </pc:sldChg>
      <pc:sldChg chg="modSp add mod modNotesTx">
        <pc:chgData name="Ella de Figueiredo Lykke" userId="938a913d-b5e1-4333-adef-82f26c90ce3a" providerId="ADAL" clId="{9EDF26AD-A316-4C85-A3AE-88F49F154887}" dt="2022-01-05T13:45:37.700" v="1931" actId="27636"/>
        <pc:sldMkLst>
          <pc:docMk/>
          <pc:sldMk cId="3033883710" sldId="291"/>
        </pc:sldMkLst>
        <pc:spChg chg="mod">
          <ac:chgData name="Ella de Figueiredo Lykke" userId="938a913d-b5e1-4333-adef-82f26c90ce3a" providerId="ADAL" clId="{9EDF26AD-A316-4C85-A3AE-88F49F154887}" dt="2022-01-05T13:00:10.191" v="1542" actId="20577"/>
          <ac:spMkLst>
            <pc:docMk/>
            <pc:sldMk cId="3033883710" sldId="291"/>
            <ac:spMk id="2" creationId="{F59C6FFC-F252-3945-A921-A670C36F2AE6}"/>
          </ac:spMkLst>
        </pc:spChg>
        <pc:spChg chg="mod">
          <ac:chgData name="Ella de Figueiredo Lykke" userId="938a913d-b5e1-4333-adef-82f26c90ce3a" providerId="ADAL" clId="{9EDF26AD-A316-4C85-A3AE-88F49F154887}" dt="2022-01-05T13:45:37.700" v="1931" actId="27636"/>
          <ac:spMkLst>
            <pc:docMk/>
            <pc:sldMk cId="3033883710" sldId="291"/>
            <ac:spMk id="8" creationId="{F549863B-B805-4283-8206-C6D1E05D7BEA}"/>
          </ac:spMkLst>
        </pc:spChg>
      </pc:sldChg>
      <pc:sldChg chg="modSp add mod modNotesTx">
        <pc:chgData name="Ella de Figueiredo Lykke" userId="938a913d-b5e1-4333-adef-82f26c90ce3a" providerId="ADAL" clId="{9EDF26AD-A316-4C85-A3AE-88F49F154887}" dt="2022-01-05T13:00:54.162" v="1566"/>
        <pc:sldMkLst>
          <pc:docMk/>
          <pc:sldMk cId="1866299267" sldId="292"/>
        </pc:sldMkLst>
        <pc:spChg chg="mod">
          <ac:chgData name="Ella de Figueiredo Lykke" userId="938a913d-b5e1-4333-adef-82f26c90ce3a" providerId="ADAL" clId="{9EDF26AD-A316-4C85-A3AE-88F49F154887}" dt="2022-01-05T13:00:39.673" v="1561" actId="20577"/>
          <ac:spMkLst>
            <pc:docMk/>
            <pc:sldMk cId="1866299267" sldId="292"/>
            <ac:spMk id="2" creationId="{F59C6FFC-F252-3945-A921-A670C36F2AE6}"/>
          </ac:spMkLst>
        </pc:spChg>
        <pc:spChg chg="mod">
          <ac:chgData name="Ella de Figueiredo Lykke" userId="938a913d-b5e1-4333-adef-82f26c90ce3a" providerId="ADAL" clId="{9EDF26AD-A316-4C85-A3AE-88F49F154887}" dt="2022-01-05T13:00:49.410" v="1565" actId="207"/>
          <ac:spMkLst>
            <pc:docMk/>
            <pc:sldMk cId="1866299267" sldId="292"/>
            <ac:spMk id="8" creationId="{F549863B-B805-4283-8206-C6D1E05D7B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Dát lea PowerPointa maid sáhttá juohkit máŋgga oassái dađi mielde go dasa biddjo áigi. Sláiddaid 2, 3 ja 4 sáhttá geavahit oahpásmahttinsláidan buot fáttáide, ja sláidda 35 sáhttá geavahit čoahkkáigeassinsláidan. Bargobihttágihppaga bargobihtát leat biddjojuvvon PowerPointii.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Su. áigegeavaheapmi: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 90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Norpmat ja seksa: 90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Miehtan ja gulahallan</a:t>
            </a:r>
            <a:r>
              <a:rPr lang="nb-NO" sz="1800" dirty="0">
                <a:effectLst/>
                <a:latin typeface="Calibri" panose="020F0502020204030204" pitchFamily="34" charset="0"/>
                <a:ea typeface="Calibri" panose="020F0502020204030204" pitchFamily="34" charset="0"/>
                <a:cs typeface="Times New Roman" panose="02020603050405020304" pitchFamily="18" charset="0"/>
              </a:rPr>
              <a:t>: 90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a:t>
            </a:r>
            <a:r>
              <a:rPr lang="nb-NO" sz="1800" dirty="0">
                <a:effectLst/>
                <a:latin typeface="Calibri" panose="020F0502020204030204" pitchFamily="34" charset="0"/>
                <a:ea typeface="Calibri" panose="020F0502020204030204" pitchFamily="34" charset="0"/>
                <a:cs typeface="Times New Roman" panose="02020603050405020304" pitchFamily="18" charset="0"/>
              </a:rPr>
              <a:t>: 90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13503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Meroštallan áigemearri: 90 minuhta</a:t>
            </a:r>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Iešguđet dilálašvuođaide leat iešguđet norpmat. Olmmoš láhtte ovdamearkka dihtii eará láhkai go lea ovttas áhkuinis go dalle go lea ovttas buoremus ustibiinnis.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muhtun norpmaid? Geavahehket veaháš áiggi fuobmát ovdamearkkaid. Oahppit galget oahppat ahte doppe leat ollu vuordámušat dakkár láhttemiidda maid mii smiehtakeahttá dahkat «automáhtalaččat».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Omd.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dadjat dearvva go mii deaivvadit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giitit skeaŋkka ovddas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Times New Roman" panose="02020603050405020304" pitchFamily="18" charset="0"/>
              <a:buNone/>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fuobmát norpmaid go dat rihkkojuvvojit. Jus muhtun ovdamearkka dihtii reavgu jitnosit mállásiin dahje lokte julggiid beavdái boradanbáikkis, de mii fuomášit dan buorebut go dan jus muhtun čuovvu norpma ja giitá borramuša ovddas.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se-NO" sz="1800" dirty="0">
                <a:effectLst/>
                <a:latin typeface="Calibri" panose="020F0502020204030204" pitchFamily="34" charset="0"/>
                <a:ea typeface="Calibri" panose="020F0502020204030204" pitchFamily="34" charset="0"/>
                <a:cs typeface="Times New Roman" panose="02020603050405020304" pitchFamily="18" charset="0"/>
              </a:rPr>
              <a:t>Go olmmoš rihkku norpma, de sáhttet earát dávistit dasa. Jus ovdamearkka dihtii bárdni háliida geavahit čuvlla, de dat lea muhtun olbmuid mielas boastut dannego dat gullá “nieida</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se-NO" sz="1800" dirty="0">
                <a:effectLst/>
                <a:latin typeface="Calibri" panose="020F0502020204030204" pitchFamily="34" charset="0"/>
                <a:ea typeface="Calibri" panose="020F0502020204030204" pitchFamily="34" charset="0"/>
                <a:cs typeface="Times New Roman" panose="02020603050405020304" pitchFamily="18" charset="0"/>
              </a:rPr>
              <a:t>kategoriijii. Dat sáhttá dagahit ahte muhtumat dan cuiggodit, givssidit su dahje dahket juoidá mii lea ain vearrát. Danne sáhttet norpmat leat olggušteaddjit dahje vealaheaddjit, ja dagahit ahte muhtumat eai áibbas duostta leat nu mo sii leat, dan balus ahte sii olgguštuvvojit.</a:t>
            </a:r>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“Heteronorbma” lea dábálaš norbma. Dat norbma dadjá earret eará ahte mii leat buohkat heterofiillat dassážiigo eará lea duođaštuvvon. Heterofiila lea olmmoš go ovdamearkka dihtii bárdni ráhkásmuvvá niidii ja nuppe láhkai. Maiddái leat ollu eará seksuála sojut go dát!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eará seksuála sojuid? Iskka ovdamearkka dihtii Skeiv Ungdom nammasaš searvvi sátnelistta dás: https://skeivungdom.no/skeiv-a-a/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sáhttet vásihit ahte seksuála sodju rievdá, ja sii geasuhuvvojit nubbái geas lea eará sohkabealli go dat masa sii leat hárjánan.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Norbmaovdamearkkat</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leat heterofiillat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Seksa lea álo penetreren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ožžot álo orgásmma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Bártnit háliidit álo seksa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Nieiddain ii berre leat seksa nu gallásiin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Giehta- ja njálbmeseksa ii lohkko seksan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Olbmos ii sáhte leat seksa okto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Hálešteapmi seksa čađahettiin bilida mielladili.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Bártnit leat aktiivvat ja nissonat leat passiivvat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Buohkat álget seksain ovdalgo sii devdet 18 jagi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Gos bohtet dát norpmat</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Times New Roman" panose="02020603050405020304" pitchFamily="18" charset="0"/>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Porno</a:t>
            </a:r>
            <a:r>
              <a:rPr lang="se-NO" sz="1800" dirty="0">
                <a:effectLst/>
                <a:latin typeface="Calibri" panose="020F0502020204030204" pitchFamily="34" charset="0"/>
                <a:ea typeface="Calibri" panose="020F0502020204030204" pitchFamily="34" charset="0"/>
                <a:cs typeface="Times New Roman" panose="02020603050405020304" pitchFamily="18" charset="0"/>
              </a:rPr>
              <a:t>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Sosiála mediain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Ustibiin ja bearrašis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TV-</a:t>
            </a:r>
            <a:r>
              <a:rPr lang="se-NO" sz="1800" dirty="0">
                <a:effectLst/>
                <a:latin typeface="Calibri" panose="020F0502020204030204" pitchFamily="34" charset="0"/>
                <a:ea typeface="Calibri" panose="020F0502020204030204" pitchFamily="34" charset="0"/>
                <a:cs typeface="Times New Roman" panose="02020603050405020304" pitchFamily="18" charset="0"/>
              </a:rPr>
              <a:t>ráidduin ja filmmain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Máidnosat ja porno ásahit eahperealisttalaš ideálaid rupmaša ja seksualitehta ektui. Máidnosat ja porno čájehit dávjá olbmuid geat leat oaidnit hui ovttaláganat, eai ge dávis dan man máŋggaláganin mii duođai leat oaidnit.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Dávjá deattuhuvvo pornos penetreren ovttabeallásaččat, ja eará dehálaš ja dábálaš bealit seksas eai čájehuvvo, nu go ovdamearkka dihtii: Gulahallan, dovddolaš lagasvuohta, iskan, liegganeapmi, čurbošeapmi ja ahte juoga geavvá boastut.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Dat ásaha eahperealisttalaš vuordámušaid seksii. Dehálaš lea diehtit ahte porno ii leat duohtavuohta, ja čájeha dakkár seksa mii ii ovttas ge leat duohtavuođas, nu ahte eat jáhke ahte nie dat galgá leat go mis lea seksa.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Fuobmá go luohkká eará vugiid maid sáhttá gohčodit seksan</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164917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Luohkká galgá dahkat bargobihtá</a:t>
            </a:r>
            <a:r>
              <a:rPr lang="nb-NO" sz="1800" dirty="0">
                <a:effectLst/>
                <a:latin typeface="Calibri" panose="020F0502020204030204" pitchFamily="34" charset="0"/>
                <a:ea typeface="Calibri" panose="020F0502020204030204" pitchFamily="34" charset="0"/>
                <a:cs typeface="Times New Roman" panose="02020603050405020304" pitchFamily="18" charset="0"/>
              </a:rPr>
              <a:t> 3: </a:t>
            </a:r>
            <a:r>
              <a:rPr lang="se-NO" sz="1800" dirty="0">
                <a:effectLst/>
                <a:latin typeface="Calibri" panose="020F0502020204030204" pitchFamily="34" charset="0"/>
                <a:ea typeface="Calibri" panose="020F0502020204030204" pitchFamily="34" charset="0"/>
                <a:cs typeface="Times New Roman" panose="02020603050405020304" pitchFamily="18" charset="0"/>
              </a:rPr>
              <a:t>seksadefinišuvnnat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sáhttá čuohppat koarttaid ovddalgihtii, dahje ohppiidjoavkkut sáhttet ieža čuohppat govaid.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Bargobihtá loahpas lea NRK Newton filbma oktan smiehttamušgažaldagaiguin. Dat ii leat mielde PowerPointtas, muhto sáhttá áinnas leat mielde jus dasa lea áigi.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Seksualitehta lea máŋggabeallásaš ja sierralágan. Go definišuvdna das mii seksa lea ja mii gullá seksii, rievdá olbmos olbmui, de lea dehálaš ovttas háleštit dan birra mii seksa lea ja maid seksualitehta mearkkaša juohkehažžii. Dehálaš lea maid fuobmát maid dat mearkkaša dutnje!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Čoahkkáigeasus sáhttá juohkit luohká joavkkuide dahje diktit sin digaštallat, dahje sáhttá dan váldit</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ovdan dievasčoahkkimis. Geahčat iešguđet čuoggáid. Geavat áinnas eanet áiggi nuppi maŋimus čuoggái – das leat ollu áššit maid lea vejolaš namuhit. Filbma, TV ja sosiála mediat váikkuhit dakkár</a:t>
            </a:r>
            <a:r>
              <a:rPr lang="se-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vuordámušaid ásaheapmái man láhkai mii galgat leat oaidnit ja mo mii galgat láhttet.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Vástádus maŋimus čuoggái lea: nu guhká go buohkat sáhttet miehtat ja mii eat vahágahte iežamet ja earáid, de vástádus lea EAI LEAT.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Dát lea oahpásmahttinsláida maid sáhttá geavahit ovttas sláiddaiguin 3 ja 4 buot bargobihtáide. Dutkan čájeha ahte mii dahkat eanet oadjebas válljema ja oažžut buoret oktavuođa rupmašii ja seksualitehtii go mis lea buorre seksualitehtaoahpahus ovdal go mii šaddat seksuálalaččat aktiivan.</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Oza bargobihtá 4 “mu ja du ráját”. Fuomášuhte ahte dat jurdagat maid oahppit čálle, eai galgga lohkkojuvvot jitnosit, muhto galget geavahuvvot joavkobargui.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Maŋŋágo oahppit leat čállán iežaset jurdagiid, de galgá luohkká juhkkojuvvot 2-4 oahppi sturrosaš joavkkuide.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FUOMÁŠ</a:t>
            </a:r>
            <a:r>
              <a:rPr lang="en-GB" sz="1800" dirty="0">
                <a:effectLst/>
                <a:latin typeface="Calibri" panose="020F0502020204030204" pitchFamily="34" charset="0"/>
                <a:ea typeface="Calibri" panose="020F0502020204030204" pitchFamily="34" charset="0"/>
                <a:cs typeface="Times New Roman" panose="02020603050405020304" pitchFamily="18" charset="0"/>
              </a:rPr>
              <a:t>: m</a:t>
            </a:r>
            <a:r>
              <a:rPr lang="se-NO" sz="1800" dirty="0">
                <a:effectLst/>
                <a:latin typeface="Calibri" panose="020F0502020204030204" pitchFamily="34" charset="0"/>
                <a:ea typeface="Calibri" panose="020F0502020204030204" pitchFamily="34" charset="0"/>
                <a:cs typeface="Times New Roman" panose="02020603050405020304" pitchFamily="18" charset="0"/>
              </a:rPr>
              <a:t>uittut ohppiid digaštallat gažaldagaid oppalašvuođa vuođul, eai ge iežaset vásáhusaid vuođul.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Geahčadehket čuoggáid dievasčoahkkimis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rolla dán hárjehusas lea láhčit dilálašvuođaid ságastallamii ja fuolahit ahte ohppiid guottut ja oainnut bohtet nu bures ovdan go vejolaš rabas ja čiekŋudeaddji gažaldagaid bokte.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Dás lea dehálaš deattuhit ahte miehtan ja gulahallan lea dehálaš aiddo fal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dannego</a:t>
            </a:r>
            <a:r>
              <a:rPr lang="se-NO" sz="1800" dirty="0">
                <a:effectLst/>
                <a:latin typeface="Calibri" panose="020F0502020204030204" pitchFamily="34" charset="0"/>
                <a:ea typeface="Calibri" panose="020F0502020204030204" pitchFamily="34" charset="0"/>
                <a:cs typeface="Times New Roman" panose="02020603050405020304" pitchFamily="18" charset="0"/>
              </a:rPr>
              <a:t> mii leat sierraláganat, mis leat sierralágan hipmošanmállet ja iešguđet ráját. Dat mii du mielas orru leamen buorre, ii dárbbaš du guoimmi mielas leat buorre. Iežas ja nuppiid seksualitehta galgá árvvusatnit, ja danne lea gulahallan dehálaš!</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Muital ahte dii dál áigubehtet hállat rumašdeaddaga birra ja dasto geahččat uhca dokumentáraža nuoraid birra geat eai háliit riššudit oktasašrišus maŋŋá valáštallandiimmu. Das leat jearahallamat ohppiiguin molssodanlanjas, mas sii muitalit manne sii eai riššut maŋŋá valástallama. Sii hállet rumašgova, iešdovddu, eahpesihkkarvuođa ja sosiála searvevuođaid birra. Vuos mii hállat veaháš rumašdeaddaga birra, dasto geahččat filmma, ja dii galgabehtet dađistaga noteret áššiid.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Čilge oanehaččat dievasčoahkkimis mii dokumentára lea, ja mii earuha fikšuvnna dokumentáras.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Sáhttá leat váttis hállat seksualitehta ja seksa birra. Muhtumiidda dat sáhttá dovdot hui raššin, ja rávvejuvvo dahkat muhtun čielga, sosiála šiehtadusaid. Oahpaheaddjibagadusas leat ovdamearkkat dasa makkár šiehtadusaid sáhttá dahkat luohkáin ásahan dihtii oadjebasvuođa oahpahussii. Hábme oktasaš njuolggadusaid luohkkái, omd.: eai leat vaššás eai ge vealaheaddji cealkámušat, mii eat bilkit guhtet guimmiideamet, mii váldit fáttáid duođas, ja nu ain viidáseappot. </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Oktasaš čoahkkáigeassu: Čále ohppiid evttohusaid távvalii, ja geahččalehket hábmet oktasaš definišuvnna das mii rumašdeatta lea.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Omd. “rumašdeatta lea dovdu dan vuordámuššii ahte du</a:t>
            </a:r>
            <a:r>
              <a:rPr lang="se-NO"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rumaš galgá leat oaidnit sierra láhkai, ja eahpesihkkarvuođa dovdu das lea go dat buorre oaidnit go ii</a:t>
            </a:r>
            <a:r>
              <a:rPr lang="se-NO"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e-NO" sz="1800" i="1" dirty="0">
                <a:effectLst/>
                <a:latin typeface="Calibri" panose="020F0502020204030204" pitchFamily="34" charset="0"/>
                <a:ea typeface="Calibri" panose="020F0502020204030204" pitchFamily="34" charset="0"/>
                <a:cs typeface="Times New Roman" panose="02020603050405020304" pitchFamily="18" charset="0"/>
              </a:rPr>
              <a:t>sulastahte”</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Link: </a:t>
            </a:r>
            <a:r>
              <a:rPr lang="nb-NO" sz="1200" b="0" i="0" u="none" strike="noStrike" baseline="0">
                <a:latin typeface="Minion Pro"/>
              </a:rPr>
              <a:t>https://tv.nrk.no/se?v=KOID75002021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Čále távvaliid buot daid sániid maid oahppit leat noteren, juddakártan.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Digaštallet dasto gažaldagaid dievasčoahkkimis.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Bargobihttágihppagis “Muitalusat riššus” oktavuođas don fuomášuhtát ahte bargobihttái gullá oassi 2, 90 minuhtasaš hutkás čállinbodda. Dainna sáhttá luohkká bargat viidáseappot, jus áigi dasa. 8-10 vuođđomateriála fáttás 2 “Ideálat, norpmat ja vuordámušat” leat eanet bargobihtát rumašdeaddaga birra, erenoamážit bargobihtát 2, 3 ja 4.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 sáhttá vuolgit ollu sajiin. Sihke sosiála mediain, ustibiin ja bearrašis, filmmain ja TV:s. Rumašdeatta vuolgá maid máidnosiin.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Máidnosa mihttun lea vuovdit buktagiid, ja olu máidnosat dan dahket olbmuid dovdduid geavaheami bokte.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Dás lea dehálaš muitalit ohppiide ahte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ii oktage</a:t>
            </a:r>
            <a:r>
              <a:rPr lang="se-NO" sz="1800" dirty="0">
                <a:effectLst/>
                <a:latin typeface="Calibri" panose="020F0502020204030204" pitchFamily="34" charset="0"/>
                <a:ea typeface="Calibri" panose="020F0502020204030204" pitchFamily="34" charset="0"/>
                <a:cs typeface="Times New Roman" panose="02020603050405020304" pitchFamily="18" charset="0"/>
              </a:rPr>
              <a:t> leat oaidnit de go máidnosiin, eai dat ge modeallat mat leat mielde máidnosiin. Sii retušerejuvvojit nu ahte eai leat oaidnit iežaset láhkai. Danne dat šaddet </a:t>
            </a:r>
            <a:r>
              <a:rPr lang="se-NO" sz="1800" b="1" dirty="0">
                <a:effectLst/>
                <a:latin typeface="Calibri" panose="020F0502020204030204" pitchFamily="34" charset="0"/>
                <a:ea typeface="Calibri" panose="020F0502020204030204" pitchFamily="34" charset="0"/>
                <a:cs typeface="Times New Roman" panose="02020603050405020304" pitchFamily="18" charset="0"/>
              </a:rPr>
              <a:t>olatkeahtes</a:t>
            </a:r>
            <a:r>
              <a:rPr lang="se-NO" sz="1800" dirty="0">
                <a:effectLst/>
                <a:latin typeface="Calibri" panose="020F0502020204030204" pitchFamily="34" charset="0"/>
                <a:ea typeface="Calibri" panose="020F0502020204030204" pitchFamily="34" charset="0"/>
                <a:cs typeface="Times New Roman" panose="02020603050405020304" pitchFamily="18" charset="0"/>
              </a:rPr>
              <a:t> ideálan.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Dáid smiehttamušgažaldagaide sáhttá luohkká vástidit dievasčoahkkimis.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Dehálaš lea diehtit ahte dat govat maid mii oaidnit sosiála mediain ja máidnosiin, leat retušerejuvvon dannego mii muđui navddášeimmet ahte muhtumat leat oaidnit dien láhkai, ja ahte nu berrešii olmmoš leat oaidnit. Go retušere dahje geavaha filtara, de ásaha dakkár gova olbmos mii ii leat oaidnit nu mo olmmoš duohtavuođas lea.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 sáhttá dagahit ahte mánát ja nuorat eai dovdda iežaset nu buorrin go sii leat.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Rumašdeaddagiin sáhttá birgehallat máŋgga láhkai. Sáhttá fuomášit ahte muhtumat duođai dinejit bures rumašdeaddagiin, ovdamearkka dihtii go vuvdet buktagiid maid vuovdalit olbmuide geain lea heajos iešluohttámuš (kosmehtalaš buktagiid, proteiidnapulvariid ja nu ain), sáhttá fuomášit ahte muhtun čábbodatideálat leat olatkeahttá go dat leat dušše šearpmas. Jus sosiála mediain čuovvu muhtuma gii oažžu du dovdat iežat uhcit mávssolažžan dahje addá dutnje rumašdeaddaga, de sáhtát heaitit čuovvumis su.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Olmmoš sáhttá šaddat čeahppin rámidit nuppiid. Jus ii sáhte dadjat juoidá mii lea positiiva nuppi olbmo rupmaša birra, de ii dárbbaš dadjat maidege. Nu sáhttá veahkehit iežas ja earáid birgehallat rumašdeaddagiin.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Oktasaš čoahkkáigeassu buot bargobihtáid ektui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Mihttun dán jagáš kampánnja bargobihtáiguin ja PowerPointain lea deattuhit ahte mii leat buohkat sierraláganat, muhto mávssolaččat aiddo nu mo mii leat. Dakkár agis go buot rievdá johtilit ja mii fáhkkestaga deaivvadit ođđa hástalusaiguin, de lea ollu maid imaštallat. Dalle lea dehálaš muitit ahte du válljemat ja du ráját leat mávssolaččat, aiddo nu mo dat leat.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Háliidat go eanet bargobihtáid? Fina registreremin iežat neahttasiiddus uke6.no gos beasat buot vuođđomateriálii! Dat lea áibbas nuvttá ii ge geatnegahte du mo ge </a:t>
            </a:r>
            <a:r>
              <a:rPr lang="nb-NO"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b-NO"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E7BF613-B6E0-8F4F-B45A-DEDD7E102861}" type="slidenum">
              <a:rPr lang="en-NO" smtClean="0"/>
              <a:t>35</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Dán jagi kampánnja mihttomearri lea deattuhit ahte don leat mávssolaš, aiddo nu mo don leat. Mii leat sierraláganat, ja dat lea áibbas normála.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Dál mii áigut hállat veaháš rupmaša ja seksualitehta birra. Meroštallojuvvon áigi: 90 minuhta.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Dat guđe rupmašiin mii leat riegádan, ii mearrit guđe sohkabealálažžan mii dovdat iežamet. Muhtumat vásihit iežaset eará sohkabealálažžan go danin manin sii riegádedje. Dat mearkkaša leahkit tránsasohkabealálaš.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Rupmašiin leat stuorra erohusat, maiddái seamma sohkabealšlája siskkabealde.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3812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195970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Váldet ovdan bargobihtá</a:t>
            </a:r>
            <a:r>
              <a:rPr lang="en-GB" sz="1800" dirty="0">
                <a:effectLst/>
                <a:latin typeface="Calibri" panose="020F0502020204030204" pitchFamily="34" charset="0"/>
                <a:ea typeface="Calibri" panose="020F0502020204030204" pitchFamily="34" charset="0"/>
                <a:cs typeface="Times New Roman" panose="02020603050405020304" pitchFamily="18" charset="0"/>
              </a:rPr>
              <a:t> 1: «</a:t>
            </a:r>
            <a:r>
              <a:rPr lang="se-NO" sz="1800" dirty="0">
                <a:effectLst/>
                <a:latin typeface="Calibri" panose="020F0502020204030204" pitchFamily="34" charset="0"/>
                <a:ea typeface="Calibri" panose="020F0502020204030204" pitchFamily="34" charset="0"/>
                <a:cs typeface="Times New Roman" panose="02020603050405020304" pitchFamily="18" charset="0"/>
              </a:rPr>
              <a:t>báikkit rupmašis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94430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06.02.2022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youtube.com/watch?v=N3QBqAB0Avs" TargetMode="Externa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sp>
        <p:nvSpPr>
          <p:cNvPr id="6" name="TekstSylinder 5">
            <a:extLst>
              <a:ext uri="{FF2B5EF4-FFF2-40B4-BE49-F238E27FC236}">
                <a16:creationId xmlns:a16="http://schemas.microsoft.com/office/drawing/2014/main" id="{9D00AB79-FBBD-4D08-9D4A-5657DA213B3C}"/>
              </a:ext>
            </a:extLst>
          </p:cNvPr>
          <p:cNvSpPr txBox="1"/>
          <p:nvPr/>
        </p:nvSpPr>
        <p:spPr>
          <a:xfrm>
            <a:off x="803564" y="4904509"/>
            <a:ext cx="10958508" cy="861774"/>
          </a:xfrm>
          <a:prstGeom prst="rect">
            <a:avLst/>
          </a:prstGeom>
          <a:noFill/>
        </p:spPr>
        <p:txBody>
          <a:bodyPr wrap="square" lIns="91440" tIns="45720" rIns="91440" bIns="45720" rtlCol="0" anchor="t">
            <a:spAutoFit/>
          </a:bodyPr>
          <a:lstStyle/>
          <a:p>
            <a:r>
              <a:rPr lang="se-NO" sz="3200" b="1" dirty="0">
                <a:effectLst/>
                <a:latin typeface="Josefin Sans" pitchFamily="2" charset="0"/>
                <a:ea typeface="Calibri" panose="020F0502020204030204" pitchFamily="34" charset="0"/>
                <a:cs typeface="Times New Roman" panose="02020603050405020304" pitchFamily="18" charset="0"/>
              </a:rPr>
              <a:t>Seksa ja seksualitehta</a:t>
            </a:r>
            <a:r>
              <a:rPr lang="nn-NO" sz="3200" b="1" dirty="0">
                <a:effectLst/>
                <a:latin typeface="Josefin Sans" pitchFamily="2" charset="0"/>
                <a:ea typeface="Calibri" panose="020F0502020204030204" pitchFamily="34" charset="0"/>
                <a:cs typeface="Times New Roman" panose="02020603050405020304" pitchFamily="18" charset="0"/>
              </a:rPr>
              <a:t>: </a:t>
            </a:r>
            <a:r>
              <a:rPr lang="se-NO" sz="3200" b="1" dirty="0">
                <a:effectLst/>
                <a:latin typeface="Josefin Sans" pitchFamily="2" charset="0"/>
                <a:ea typeface="Calibri" panose="020F0502020204030204" pitchFamily="34" charset="0"/>
                <a:cs typeface="Times New Roman" panose="02020603050405020304" pitchFamily="18" charset="0"/>
              </a:rPr>
              <a:t>Molsašuddan lea dábálaš</a:t>
            </a:r>
            <a:r>
              <a:rPr lang="nn-NO" sz="3200" b="1" dirty="0">
                <a:effectLst/>
                <a:latin typeface="Josefin Sans" pitchFamily="2" charset="0"/>
                <a:ea typeface="Calibri" panose="020F0502020204030204" pitchFamily="34" charset="0"/>
                <a:cs typeface="Times New Roman" panose="02020603050405020304" pitchFamily="18" charset="0"/>
              </a:rPr>
              <a:t>!</a:t>
            </a:r>
          </a:p>
          <a:p>
            <a:r>
              <a:rPr lang="nn-NO" sz="1800" dirty="0">
                <a:effectLst/>
                <a:latin typeface="Josefin Sans" pitchFamily="2" charset="0"/>
                <a:ea typeface="Calibri" panose="020F0502020204030204" pitchFamily="34" charset="0"/>
                <a:cs typeface="Times New Roman" panose="02020603050405020304" pitchFamily="18" charset="0"/>
              </a:rPr>
              <a:t>#</a:t>
            </a:r>
            <a:r>
              <a:rPr lang="se-NO" sz="1800" dirty="0">
                <a:effectLst/>
                <a:latin typeface="Josefin Sans" pitchFamily="2" charset="0"/>
                <a:ea typeface="Calibri" panose="020F0502020204030204" pitchFamily="34" charset="0"/>
                <a:cs typeface="Times New Roman" panose="02020603050405020304" pitchFamily="18" charset="0"/>
              </a:rPr>
              <a:t>mávssolaš</a:t>
            </a:r>
            <a:r>
              <a:rPr lang="nn-NO" sz="1800" dirty="0">
                <a:effectLst/>
                <a:latin typeface="Josefin Sans" pitchFamily="2" charset="0"/>
                <a:ea typeface="Calibri" panose="020F0502020204030204" pitchFamily="34" charset="0"/>
                <a:cs typeface="Times New Roman" panose="02020603050405020304" pitchFamily="18" charset="0"/>
              </a:rPr>
              <a:t> – </a:t>
            </a:r>
            <a:r>
              <a:rPr lang="se-NO" sz="1800" dirty="0">
                <a:effectLst/>
                <a:latin typeface="Josefin Sans" pitchFamily="2" charset="0"/>
                <a:ea typeface="Calibri" panose="020F0502020204030204" pitchFamily="34" charset="0"/>
                <a:cs typeface="Times New Roman" panose="02020603050405020304" pitchFamily="18" charset="0"/>
              </a:rPr>
              <a:t>aiddo nu mo don leat</a:t>
            </a:r>
            <a:endParaRPr lang="nb-NO" sz="2800" dirty="0">
              <a:latin typeface="Josefin Sans" pitchFamily="2" charset="0"/>
            </a:endParaRPr>
          </a:p>
        </p:txBody>
      </p:sp>
      <p:sp>
        <p:nvSpPr>
          <p:cNvPr id="7" name="TekstSylinder 6">
            <a:extLst>
              <a:ext uri="{FF2B5EF4-FFF2-40B4-BE49-F238E27FC236}">
                <a16:creationId xmlns:a16="http://schemas.microsoft.com/office/drawing/2014/main" id="{8EED4F28-E635-4894-9E89-3CE368AD4672}"/>
              </a:ext>
            </a:extLst>
          </p:cNvPr>
          <p:cNvSpPr txBox="1"/>
          <p:nvPr/>
        </p:nvSpPr>
        <p:spPr>
          <a:xfrm>
            <a:off x="803564" y="6132945"/>
            <a:ext cx="3220753" cy="369332"/>
          </a:xfrm>
          <a:prstGeom prst="rect">
            <a:avLst/>
          </a:prstGeom>
          <a:noFill/>
        </p:spPr>
        <p:txBody>
          <a:bodyPr wrap="none" lIns="91440" tIns="45720" rIns="91440" bIns="45720" rtlCol="0" anchor="t">
            <a:spAutoFit/>
          </a:bodyPr>
          <a:lstStyle/>
          <a:p>
            <a:r>
              <a:rPr lang="se-NO" sz="1800" dirty="0">
                <a:solidFill>
                  <a:srgbClr val="00A99B"/>
                </a:solidFill>
                <a:effectLst/>
                <a:latin typeface="Josefin Sans" pitchFamily="2" charset="0"/>
                <a:ea typeface="Calibri" panose="020F0502020204030204" pitchFamily="34" charset="0"/>
                <a:cs typeface="Times New Roman" panose="02020603050405020304" pitchFamily="18" charset="0"/>
              </a:rPr>
              <a:t>Vahkku</a:t>
            </a:r>
            <a:r>
              <a:rPr lang="nn-NO" sz="1800" dirty="0">
                <a:solidFill>
                  <a:srgbClr val="00A99B"/>
                </a:solidFill>
                <a:effectLst/>
                <a:latin typeface="Josefin Sans" pitchFamily="2" charset="0"/>
                <a:ea typeface="Calibri" panose="020F0502020204030204" pitchFamily="34" charset="0"/>
                <a:cs typeface="Times New Roman" panose="02020603050405020304" pitchFamily="18" charset="0"/>
              </a:rPr>
              <a:t> 6 2022 </a:t>
            </a:r>
            <a:r>
              <a:rPr lang="nb-NO" dirty="0">
                <a:solidFill>
                  <a:srgbClr val="00A99B"/>
                </a:solidFill>
                <a:latin typeface="Josefin Sans" pitchFamily="2" charset="0"/>
              </a:rPr>
              <a:t>| 8.-9. </a:t>
            </a:r>
            <a:r>
              <a:rPr lang="se-NO" sz="1800" dirty="0">
                <a:solidFill>
                  <a:srgbClr val="00A99B"/>
                </a:solidFill>
                <a:effectLst/>
                <a:latin typeface="Josefin Sans" pitchFamily="2" charset="0"/>
                <a:ea typeface="Calibri" panose="020F0502020204030204" pitchFamily="34" charset="0"/>
                <a:cs typeface="Times New Roman" panose="02020603050405020304" pitchFamily="18" charset="0"/>
              </a:rPr>
              <a:t>ceahkki</a:t>
            </a:r>
            <a:endParaRPr lang="nb-NO" dirty="0">
              <a:solidFill>
                <a:srgbClr val="00A99B"/>
              </a:solidFill>
              <a:latin typeface="Josefin Sans" pitchFamily="2" charset="0"/>
            </a:endParaRPr>
          </a:p>
        </p:txBody>
      </p:sp>
      <p:pic>
        <p:nvPicPr>
          <p:cNvPr id="8" name="Bilde 7">
            <a:extLst>
              <a:ext uri="{FF2B5EF4-FFF2-40B4-BE49-F238E27FC236}">
                <a16:creationId xmlns:a16="http://schemas.microsoft.com/office/drawing/2014/main" id="{B692E048-36E2-4DE6-83E4-683C30F33F43}"/>
              </a:ext>
            </a:extLst>
          </p:cNvPr>
          <p:cNvPicPr>
            <a:picLocks noChangeAspect="1"/>
          </p:cNvPicPr>
          <p:nvPr/>
        </p:nvPicPr>
        <p:blipFill>
          <a:blip r:embed="rId4"/>
          <a:stretch>
            <a:fillRect/>
          </a:stretch>
        </p:blipFill>
        <p:spPr>
          <a:xfrm>
            <a:off x="9138071" y="0"/>
            <a:ext cx="3222096" cy="3222096"/>
          </a:xfrm>
          <a:prstGeom prst="rect">
            <a:avLst/>
          </a:prstGeom>
        </p:spPr>
      </p:pic>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Čoahkkáigeassu</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600" dirty="0" err="1">
                <a:solidFill>
                  <a:schemeClr val="accent5"/>
                </a:solidFill>
                <a:latin typeface="Josefin Sans" pitchFamily="2" charset="0"/>
              </a:rPr>
              <a:t>Gávdno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fasihtta</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muitala</a:t>
            </a:r>
            <a:r>
              <a:rPr lang="nb-NO" sz="3600" dirty="0">
                <a:solidFill>
                  <a:schemeClr val="accent5"/>
                </a:solidFill>
                <a:latin typeface="Josefin Sans" pitchFamily="2" charset="0"/>
              </a:rPr>
              <a:t> mo </a:t>
            </a:r>
            <a:r>
              <a:rPr lang="nb-NO" sz="3600" dirty="0" err="1">
                <a:solidFill>
                  <a:schemeClr val="accent5"/>
                </a:solidFill>
                <a:latin typeface="Josefin Sans" pitchFamily="2" charset="0"/>
              </a:rPr>
              <a:t>rumaš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oaidnit</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Gávdno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fasihtta</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muitala</a:t>
            </a:r>
            <a:r>
              <a:rPr lang="nb-NO" sz="3600" dirty="0">
                <a:solidFill>
                  <a:schemeClr val="accent5"/>
                </a:solidFill>
                <a:latin typeface="Josefin Sans" pitchFamily="2" charset="0"/>
              </a:rPr>
              <a:t> mo </a:t>
            </a:r>
            <a:r>
              <a:rPr lang="nb-NO" sz="3600" dirty="0" err="1">
                <a:solidFill>
                  <a:schemeClr val="accent5"/>
                </a:solidFill>
                <a:latin typeface="Josefin Sans" pitchFamily="2" charset="0"/>
              </a:rPr>
              <a:t>rumaš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doaibmat</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mii </a:t>
            </a:r>
            <a:r>
              <a:rPr lang="nb-NO" sz="3600" dirty="0" err="1">
                <a:solidFill>
                  <a:schemeClr val="accent5"/>
                </a:solidFill>
                <a:latin typeface="Josefin Sans" pitchFamily="2" charset="0"/>
              </a:rPr>
              <a:t>gávnnahit</a:t>
            </a:r>
            <a:r>
              <a:rPr lang="nb-NO" sz="3600" dirty="0">
                <a:solidFill>
                  <a:schemeClr val="accent5"/>
                </a:solidFill>
                <a:latin typeface="Josefin Sans" pitchFamily="2" charset="0"/>
              </a:rPr>
              <a:t> masa mii </a:t>
            </a:r>
            <a:r>
              <a:rPr lang="nb-NO" sz="3600" dirty="0" err="1">
                <a:solidFill>
                  <a:schemeClr val="accent5"/>
                </a:solidFill>
                <a:latin typeface="Josefin Sans" pitchFamily="2" charset="0"/>
              </a:rPr>
              <a:t>liikot</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Mii</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buoremus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rupmašiin</a:t>
            </a:r>
            <a:r>
              <a:rPr lang="nb-NO" sz="3600" dirty="0">
                <a:solidFill>
                  <a:schemeClr val="accent5"/>
                </a:solidFill>
                <a:latin typeface="Josefin Sans" pitchFamily="2" charset="0"/>
              </a:rPr>
              <a:t>?</a:t>
            </a:r>
          </a:p>
        </p:txBody>
      </p:sp>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5"/>
          <a:stretch>
            <a:fillRect/>
          </a:stretch>
        </p:blipFill>
        <p:spPr>
          <a:xfrm>
            <a:off x="10053770" y="369005"/>
            <a:ext cx="548916" cy="434559"/>
          </a:xfrm>
          <a:prstGeom prst="rect">
            <a:avLst/>
          </a:prstGeom>
        </p:spPr>
      </p:pic>
      <p:pic>
        <p:nvPicPr>
          <p:cNvPr id="8" name="Bilde 7">
            <a:extLst>
              <a:ext uri="{FF2B5EF4-FFF2-40B4-BE49-F238E27FC236}">
                <a16:creationId xmlns:a16="http://schemas.microsoft.com/office/drawing/2014/main" id="{3926AAA1-3C69-4A12-9256-8131F9901BA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32313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1219199" y="2592633"/>
            <a:ext cx="3886201" cy="1052801"/>
          </a:xfrm>
        </p:spPr>
        <p:txBody>
          <a:bodyPr>
            <a:normAutofit fontScale="90000"/>
          </a:bodyPr>
          <a:lstStyle/>
          <a:p>
            <a:r>
              <a:rPr lang="nb-NO" sz="7200" b="1" dirty="0" err="1">
                <a:solidFill>
                  <a:schemeClr val="bg1"/>
                </a:solidFill>
                <a:latin typeface="Josefin Sans" pitchFamily="2" charset="0"/>
              </a:rPr>
              <a:t>Norpmat</a:t>
            </a:r>
            <a:r>
              <a:rPr lang="nb-NO" sz="7200" b="1" dirty="0">
                <a:solidFill>
                  <a:schemeClr val="bg1"/>
                </a:solidFill>
                <a:latin typeface="Josefin Sans" pitchFamily="2" charset="0"/>
              </a:rPr>
              <a:t> ja seksa</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4"/>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5"/>
          <a:stretch>
            <a:fillRect/>
          </a:stretch>
        </p:blipFill>
        <p:spPr>
          <a:xfrm>
            <a:off x="7746367" y="1483201"/>
            <a:ext cx="4870806" cy="4832909"/>
          </a:xfrm>
          <a:prstGeom prst="rect">
            <a:avLst/>
          </a:prstGeom>
        </p:spPr>
      </p:pic>
      <p:pic>
        <p:nvPicPr>
          <p:cNvPr id="8" name="Bilde 7">
            <a:extLst>
              <a:ext uri="{FF2B5EF4-FFF2-40B4-BE49-F238E27FC236}">
                <a16:creationId xmlns:a16="http://schemas.microsoft.com/office/drawing/2014/main" id="{97118F58-2156-426E-A046-378961FA9519}"/>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098473" cy="1052801"/>
          </a:xfrm>
        </p:spPr>
        <p:txBody>
          <a:bodyPr>
            <a:noAutofit/>
          </a:bodyPr>
          <a:lstStyle/>
          <a:p>
            <a:r>
              <a:rPr lang="nb-NO" sz="4800" b="1" dirty="0" err="1">
                <a:solidFill>
                  <a:schemeClr val="bg1"/>
                </a:solidFill>
                <a:latin typeface="Josefin Sans" pitchFamily="2" charset="0"/>
              </a:rPr>
              <a:t>Mii</a:t>
            </a:r>
            <a:r>
              <a:rPr lang="nb-NO" sz="4800" b="1" dirty="0">
                <a:solidFill>
                  <a:schemeClr val="bg1"/>
                </a:solidFill>
                <a:latin typeface="Josefin Sans" pitchFamily="2" charset="0"/>
              </a:rPr>
              <a:t> lea </a:t>
            </a:r>
            <a:r>
              <a:rPr lang="nb-NO" sz="4800" b="1" dirty="0" err="1">
                <a:solidFill>
                  <a:schemeClr val="bg1"/>
                </a:solidFill>
                <a:latin typeface="Josefin Sans" pitchFamily="2" charset="0"/>
              </a:rPr>
              <a:t>norbma</a:t>
            </a:r>
            <a:r>
              <a:rPr lang="nb-NO" sz="4800" b="1" dirty="0">
                <a:solidFill>
                  <a:schemeClr val="bg1"/>
                </a:solidFill>
                <a:latin typeface="Josefin Sans" pitchFamily="2" charset="0"/>
              </a:rPr>
              <a:t>?</a:t>
            </a:r>
            <a:endParaRPr lang="nb-NO" sz="36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4"/>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a:t>
            </a:r>
            <a:r>
              <a:rPr lang="nb-NO" sz="2800" dirty="0" err="1">
                <a:solidFill>
                  <a:schemeClr val="accent5"/>
                </a:solidFill>
                <a:latin typeface="Josefin Sans" pitchFamily="2" charset="0"/>
              </a:rPr>
              <a:t>Norpmat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čálitkeahtes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njuolggadusat</a:t>
            </a:r>
            <a:r>
              <a:rPr lang="nb-NO" sz="2800" dirty="0">
                <a:solidFill>
                  <a:schemeClr val="accent5"/>
                </a:solidFill>
                <a:latin typeface="Josefin Sans" pitchFamily="2" charset="0"/>
              </a:rPr>
              <a:t>» mat </a:t>
            </a:r>
            <a:r>
              <a:rPr lang="nb-NO" sz="2800" dirty="0" err="1">
                <a:solidFill>
                  <a:schemeClr val="accent5"/>
                </a:solidFill>
                <a:latin typeface="Josefin Sans" pitchFamily="2" charset="0"/>
              </a:rPr>
              <a:t>muitalit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juoidá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das</a:t>
            </a:r>
            <a:r>
              <a:rPr lang="nb-NO" sz="2800" dirty="0">
                <a:solidFill>
                  <a:schemeClr val="accent5"/>
                </a:solidFill>
                <a:latin typeface="Josefin Sans" pitchFamily="2" charset="0"/>
              </a:rPr>
              <a:t> mo </a:t>
            </a:r>
            <a:r>
              <a:rPr lang="nb-NO" sz="2800" dirty="0" err="1">
                <a:solidFill>
                  <a:schemeClr val="accent5"/>
                </a:solidFill>
                <a:latin typeface="Josefin Sans" pitchFamily="2" charset="0"/>
              </a:rPr>
              <a:t>juoga</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olmmoš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galgá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berre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iešguđet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oktavuođain</a:t>
            </a:r>
            <a:r>
              <a:rPr lang="nb-NO" sz="2800" dirty="0">
                <a:solidFill>
                  <a:schemeClr val="accent5"/>
                </a:solidFill>
                <a:latin typeface="Josefin Sans" pitchFamily="2" charset="0"/>
              </a:rPr>
              <a:t>.»</a:t>
            </a:r>
            <a:endParaRPr lang="nb-NO"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295400"/>
            <a:ext cx="6015167" cy="51322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Norbma</a:t>
            </a:r>
            <a:r>
              <a:rPr lang="nb-NO" sz="1800" dirty="0">
                <a:solidFill>
                  <a:schemeClr val="bg1"/>
                </a:solidFill>
                <a:latin typeface="Josefin Sans" pitchFamily="2" charset="0"/>
              </a:rPr>
              <a:t> lea </a:t>
            </a:r>
            <a:r>
              <a:rPr lang="nb-NO" sz="1800" dirty="0" err="1">
                <a:solidFill>
                  <a:schemeClr val="bg1"/>
                </a:solidFill>
                <a:latin typeface="Josefin Sans" pitchFamily="2" charset="0"/>
              </a:rPr>
              <a:t>dat</a:t>
            </a:r>
            <a:r>
              <a:rPr lang="nb-NO" sz="1800" dirty="0">
                <a:solidFill>
                  <a:schemeClr val="bg1"/>
                </a:solidFill>
                <a:latin typeface="Josefin Sans" pitchFamily="2" charset="0"/>
              </a:rPr>
              <a:t> mii lea «</a:t>
            </a:r>
            <a:r>
              <a:rPr lang="nb-NO" sz="1800" dirty="0" err="1">
                <a:solidFill>
                  <a:schemeClr val="bg1"/>
                </a:solidFill>
                <a:latin typeface="Josefin Sans" pitchFamily="2" charset="0"/>
              </a:rPr>
              <a:t>dábálaš</a:t>
            </a:r>
            <a:r>
              <a:rPr lang="nb-NO" sz="1800" dirty="0">
                <a:solidFill>
                  <a:schemeClr val="bg1"/>
                </a:solidFill>
                <a:latin typeface="Josefin Sans" pitchFamily="2" charset="0"/>
              </a:rPr>
              <a:t>», «</a:t>
            </a:r>
            <a:r>
              <a:rPr lang="nb-NO" sz="1800" dirty="0" err="1">
                <a:solidFill>
                  <a:schemeClr val="bg1"/>
                </a:solidFill>
                <a:latin typeface="Josefin Sans" pitchFamily="2" charset="0"/>
              </a:rPr>
              <a:t>normála</a:t>
            </a:r>
            <a:r>
              <a:rPr lang="nb-NO" sz="1800" dirty="0">
                <a:solidFill>
                  <a:schemeClr val="bg1"/>
                </a:solidFill>
                <a:latin typeface="Josefin Sans" pitchFamily="2" charset="0"/>
              </a:rPr>
              <a:t>» </a:t>
            </a:r>
            <a:r>
              <a:rPr lang="nb-NO" sz="1800" dirty="0" err="1">
                <a:solidFill>
                  <a:schemeClr val="bg1"/>
                </a:solidFill>
                <a:latin typeface="Josefin Sans" pitchFamily="2" charset="0"/>
              </a:rPr>
              <a:t>dahje</a:t>
            </a:r>
            <a:r>
              <a:rPr lang="nb-NO" sz="1800" dirty="0">
                <a:solidFill>
                  <a:schemeClr val="bg1"/>
                </a:solidFill>
                <a:latin typeface="Josefin Sans" pitchFamily="2" charset="0"/>
              </a:rPr>
              <a:t> «</a:t>
            </a:r>
            <a:r>
              <a:rPr lang="nb-NO" sz="1800" dirty="0" err="1">
                <a:solidFill>
                  <a:schemeClr val="bg1"/>
                </a:solidFill>
                <a:latin typeface="Josefin Sans" pitchFamily="2" charset="0"/>
              </a:rPr>
              <a:t>dohkálaš</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Ollu</a:t>
            </a:r>
            <a:r>
              <a:rPr lang="nb-NO" sz="1800" dirty="0">
                <a:solidFill>
                  <a:schemeClr val="bg1"/>
                </a:solidFill>
                <a:latin typeface="Josefin Sans" pitchFamily="2" charset="0"/>
              </a:rPr>
              <a:t> </a:t>
            </a:r>
            <a:r>
              <a:rPr lang="nb-NO" sz="1800" dirty="0" err="1">
                <a:solidFill>
                  <a:schemeClr val="bg1"/>
                </a:solidFill>
                <a:latin typeface="Josefin Sans" pitchFamily="2" charset="0"/>
              </a:rPr>
              <a:t>iešguđet</a:t>
            </a:r>
            <a:r>
              <a:rPr lang="nb-NO" sz="1800" dirty="0">
                <a:solidFill>
                  <a:schemeClr val="bg1"/>
                </a:solidFill>
                <a:latin typeface="Josefin Sans" pitchFamily="2" charset="0"/>
              </a:rPr>
              <a:t> </a:t>
            </a:r>
            <a:r>
              <a:rPr lang="nb-NO" sz="1800" dirty="0" err="1">
                <a:solidFill>
                  <a:schemeClr val="bg1"/>
                </a:solidFill>
                <a:latin typeface="Josefin Sans" pitchFamily="2" charset="0"/>
              </a:rPr>
              <a:t>áššiide</a:t>
            </a:r>
            <a:r>
              <a:rPr lang="nb-NO" sz="1800" dirty="0">
                <a:solidFill>
                  <a:schemeClr val="bg1"/>
                </a:solidFill>
                <a:latin typeface="Josefin Sans" pitchFamily="2" charset="0"/>
              </a:rPr>
              <a:t> </a:t>
            </a:r>
            <a:r>
              <a:rPr lang="nb-NO" sz="1800" dirty="0" err="1">
                <a:solidFill>
                  <a:schemeClr val="bg1"/>
                </a:solidFill>
                <a:latin typeface="Josefin Sans" pitchFamily="2" charset="0"/>
              </a:rPr>
              <a:t>čatnasit</a:t>
            </a:r>
            <a:r>
              <a:rPr lang="nb-NO" sz="1800" dirty="0">
                <a:solidFill>
                  <a:schemeClr val="bg1"/>
                </a:solidFill>
                <a:latin typeface="Josefin Sans" pitchFamily="2" charset="0"/>
              </a:rPr>
              <a:t> </a:t>
            </a:r>
            <a:r>
              <a:rPr lang="nb-NO" sz="1800" dirty="0" err="1">
                <a:solidFill>
                  <a:schemeClr val="bg1"/>
                </a:solidFill>
                <a:latin typeface="Josefin Sans" pitchFamily="2" charset="0"/>
              </a:rPr>
              <a:t>norpmat</a:t>
            </a:r>
            <a:r>
              <a:rPr lang="nb-NO" sz="1800" dirty="0">
                <a:solidFill>
                  <a:schemeClr val="bg1"/>
                </a:solidFill>
                <a:latin typeface="Josefin Sans" pitchFamily="2" charset="0"/>
              </a:rPr>
              <a:t>, </a:t>
            </a:r>
            <a:r>
              <a:rPr lang="nb-NO" sz="1800" dirty="0" err="1">
                <a:solidFill>
                  <a:schemeClr val="bg1"/>
                </a:solidFill>
                <a:latin typeface="Josefin Sans" pitchFamily="2" charset="0"/>
              </a:rPr>
              <a:t>ovdamearkka</a:t>
            </a:r>
            <a:r>
              <a:rPr lang="nb-NO" sz="1800" dirty="0">
                <a:solidFill>
                  <a:schemeClr val="bg1"/>
                </a:solidFill>
                <a:latin typeface="Josefin Sans" pitchFamily="2" charset="0"/>
              </a:rPr>
              <a:t> </a:t>
            </a:r>
            <a:r>
              <a:rPr lang="nb-NO" sz="1800" dirty="0" err="1">
                <a:solidFill>
                  <a:schemeClr val="bg1"/>
                </a:solidFill>
                <a:latin typeface="Josefin Sans" pitchFamily="2" charset="0"/>
              </a:rPr>
              <a:t>dihtii</a:t>
            </a:r>
            <a:r>
              <a:rPr lang="nb-NO" sz="1800" dirty="0">
                <a:solidFill>
                  <a:schemeClr val="bg1"/>
                </a:solidFill>
                <a:latin typeface="Josefin Sans" pitchFamily="2" charset="0"/>
              </a:rPr>
              <a:t> mo </a:t>
            </a:r>
            <a:r>
              <a:rPr lang="nb-NO" sz="1800" dirty="0" err="1">
                <a:solidFill>
                  <a:schemeClr val="bg1"/>
                </a:solidFill>
                <a:latin typeface="Josefin Sans" pitchFamily="2" charset="0"/>
              </a:rPr>
              <a:t>galgá</a:t>
            </a:r>
            <a:r>
              <a:rPr lang="nb-NO" sz="1800" dirty="0">
                <a:solidFill>
                  <a:schemeClr val="bg1"/>
                </a:solidFill>
                <a:latin typeface="Josefin Sans" pitchFamily="2" charset="0"/>
              </a:rPr>
              <a:t> </a:t>
            </a:r>
            <a:r>
              <a:rPr lang="nb-NO" sz="1800" dirty="0" err="1">
                <a:solidFill>
                  <a:schemeClr val="bg1"/>
                </a:solidFill>
                <a:latin typeface="Josefin Sans" pitchFamily="2" charset="0"/>
              </a:rPr>
              <a:t>láhttet</a:t>
            </a:r>
            <a:r>
              <a:rPr lang="nb-NO" sz="1800" dirty="0">
                <a:solidFill>
                  <a:schemeClr val="bg1"/>
                </a:solidFill>
                <a:latin typeface="Josefin Sans" pitchFamily="2" charset="0"/>
              </a:rPr>
              <a:t>, </a:t>
            </a:r>
            <a:r>
              <a:rPr lang="nb-NO" sz="1800" dirty="0" err="1">
                <a:solidFill>
                  <a:schemeClr val="bg1"/>
                </a:solidFill>
                <a:latin typeface="Josefin Sans" pitchFamily="2" charset="0"/>
              </a:rPr>
              <a:t>maid</a:t>
            </a:r>
            <a:r>
              <a:rPr lang="nb-NO" sz="1800" dirty="0">
                <a:solidFill>
                  <a:schemeClr val="bg1"/>
                </a:solidFill>
                <a:latin typeface="Josefin Sans" pitchFamily="2" charset="0"/>
              </a:rPr>
              <a:t> </a:t>
            </a:r>
            <a:r>
              <a:rPr lang="nb-NO" sz="1800" dirty="0" err="1">
                <a:solidFill>
                  <a:schemeClr val="bg1"/>
                </a:solidFill>
                <a:latin typeface="Josefin Sans" pitchFamily="2" charset="0"/>
              </a:rPr>
              <a:t>galgá</a:t>
            </a:r>
            <a:r>
              <a:rPr lang="nb-NO" sz="1800" dirty="0">
                <a:solidFill>
                  <a:schemeClr val="bg1"/>
                </a:solidFill>
                <a:latin typeface="Josefin Sans" pitchFamily="2" charset="0"/>
              </a:rPr>
              <a:t> </a:t>
            </a:r>
            <a:r>
              <a:rPr lang="nb-NO" sz="1800" dirty="0" err="1">
                <a:solidFill>
                  <a:schemeClr val="bg1"/>
                </a:solidFill>
                <a:latin typeface="Josefin Sans" pitchFamily="2" charset="0"/>
              </a:rPr>
              <a:t>borrat</a:t>
            </a:r>
            <a:r>
              <a:rPr lang="nb-NO" sz="1800" dirty="0">
                <a:solidFill>
                  <a:schemeClr val="bg1"/>
                </a:solidFill>
                <a:latin typeface="Josefin Sans" pitchFamily="2" charset="0"/>
              </a:rPr>
              <a:t> </a:t>
            </a:r>
            <a:r>
              <a:rPr lang="nb-NO" sz="1800" dirty="0" err="1">
                <a:solidFill>
                  <a:schemeClr val="bg1"/>
                </a:solidFill>
                <a:latin typeface="Josefin Sans" pitchFamily="2" charset="0"/>
              </a:rPr>
              <a:t>basiid</a:t>
            </a:r>
            <a:r>
              <a:rPr lang="nb-NO" sz="1800" dirty="0">
                <a:solidFill>
                  <a:schemeClr val="bg1"/>
                </a:solidFill>
                <a:latin typeface="Josefin Sans" pitchFamily="2" charset="0"/>
              </a:rPr>
              <a:t> ja </a:t>
            </a:r>
            <a:r>
              <a:rPr lang="nb-NO" sz="1800" dirty="0" err="1">
                <a:solidFill>
                  <a:schemeClr val="bg1"/>
                </a:solidFill>
                <a:latin typeface="Josefin Sans" pitchFamily="2" charset="0"/>
              </a:rPr>
              <a:t>guđe</a:t>
            </a:r>
            <a:r>
              <a:rPr lang="nb-NO" sz="1800" dirty="0">
                <a:solidFill>
                  <a:schemeClr val="bg1"/>
                </a:solidFill>
                <a:latin typeface="Josefin Sans" pitchFamily="2" charset="0"/>
              </a:rPr>
              <a:t> </a:t>
            </a:r>
            <a:r>
              <a:rPr lang="nb-NO" sz="1800" dirty="0" err="1">
                <a:solidFill>
                  <a:schemeClr val="bg1"/>
                </a:solidFill>
                <a:latin typeface="Josefin Sans" pitchFamily="2" charset="0"/>
              </a:rPr>
              <a:t>biktasiid</a:t>
            </a:r>
            <a:r>
              <a:rPr lang="nb-NO" sz="1800" dirty="0">
                <a:solidFill>
                  <a:schemeClr val="bg1"/>
                </a:solidFill>
                <a:latin typeface="Josefin Sans" pitchFamily="2" charset="0"/>
              </a:rPr>
              <a:t> </a:t>
            </a:r>
            <a:r>
              <a:rPr lang="nb-NO" sz="1800" dirty="0" err="1">
                <a:solidFill>
                  <a:schemeClr val="bg1"/>
                </a:solidFill>
                <a:latin typeface="Josefin Sans" pitchFamily="2" charset="0"/>
              </a:rPr>
              <a:t>galgá</a:t>
            </a:r>
            <a:r>
              <a:rPr lang="nb-NO" sz="1800" dirty="0">
                <a:solidFill>
                  <a:schemeClr val="bg1"/>
                </a:solidFill>
                <a:latin typeface="Josefin Sans" pitchFamily="2" charset="0"/>
              </a:rPr>
              <a:t> </a:t>
            </a:r>
            <a:r>
              <a:rPr lang="nb-NO" sz="1800" dirty="0" err="1">
                <a:solidFill>
                  <a:schemeClr val="bg1"/>
                </a:solidFill>
                <a:latin typeface="Josefin Sans" pitchFamily="2" charset="0"/>
              </a:rPr>
              <a:t>geavahit</a:t>
            </a:r>
            <a:r>
              <a:rPr lang="nb-NO" sz="1800" dirty="0">
                <a:solidFill>
                  <a:schemeClr val="bg1"/>
                </a:solidFill>
                <a:latin typeface="Josefin Sans" pitchFamily="2" charset="0"/>
              </a:rPr>
              <a:t>. </a:t>
            </a:r>
          </a:p>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Dábálaččat</a:t>
            </a:r>
            <a:r>
              <a:rPr lang="nb-NO" sz="1800" dirty="0">
                <a:solidFill>
                  <a:schemeClr val="bg1"/>
                </a:solidFill>
                <a:latin typeface="Josefin Sans" pitchFamily="2" charset="0"/>
              </a:rPr>
              <a:t> mii </a:t>
            </a:r>
            <a:r>
              <a:rPr lang="nb-NO" sz="1800" dirty="0" err="1">
                <a:solidFill>
                  <a:schemeClr val="bg1"/>
                </a:solidFill>
                <a:latin typeface="Josefin Sans" pitchFamily="2" charset="0"/>
              </a:rPr>
              <a:t>fuobmát</a:t>
            </a:r>
            <a:r>
              <a:rPr lang="nb-NO" sz="1800" dirty="0">
                <a:solidFill>
                  <a:schemeClr val="bg1"/>
                </a:solidFill>
                <a:latin typeface="Josefin Sans" pitchFamily="2" charset="0"/>
              </a:rPr>
              <a:t> </a:t>
            </a:r>
            <a:r>
              <a:rPr lang="nb-NO" sz="1800" dirty="0" err="1">
                <a:solidFill>
                  <a:schemeClr val="bg1"/>
                </a:solidFill>
                <a:latin typeface="Josefin Sans" pitchFamily="2" charset="0"/>
              </a:rPr>
              <a:t>norpmaid</a:t>
            </a:r>
            <a:r>
              <a:rPr lang="nb-NO" sz="1800" dirty="0">
                <a:solidFill>
                  <a:schemeClr val="bg1"/>
                </a:solidFill>
                <a:latin typeface="Josefin Sans" pitchFamily="2" charset="0"/>
              </a:rPr>
              <a:t> </a:t>
            </a:r>
            <a:r>
              <a:rPr lang="nb-NO" sz="1800" dirty="0" err="1">
                <a:solidFill>
                  <a:schemeClr val="bg1"/>
                </a:solidFill>
                <a:latin typeface="Josefin Sans" pitchFamily="2" charset="0"/>
              </a:rPr>
              <a:t>go</a:t>
            </a:r>
            <a:r>
              <a:rPr lang="nb-NO" sz="1800" dirty="0">
                <a:solidFill>
                  <a:schemeClr val="bg1"/>
                </a:solidFill>
                <a:latin typeface="Josefin Sans" pitchFamily="2" charset="0"/>
              </a:rPr>
              <a:t> </a:t>
            </a:r>
            <a:r>
              <a:rPr lang="nb-NO" sz="1800" dirty="0" err="1">
                <a:solidFill>
                  <a:schemeClr val="bg1"/>
                </a:solidFill>
                <a:latin typeface="Josefin Sans" pitchFamily="2" charset="0"/>
              </a:rPr>
              <a:t>dat</a:t>
            </a:r>
            <a:r>
              <a:rPr lang="nb-NO" sz="1800" dirty="0">
                <a:solidFill>
                  <a:schemeClr val="bg1"/>
                </a:solidFill>
                <a:latin typeface="Josefin Sans" pitchFamily="2" charset="0"/>
              </a:rPr>
              <a:t> </a:t>
            </a:r>
            <a:r>
              <a:rPr lang="nb-NO" sz="1800" dirty="0" err="1">
                <a:solidFill>
                  <a:schemeClr val="bg1"/>
                </a:solidFill>
                <a:latin typeface="Josefin Sans" pitchFamily="2" charset="0"/>
              </a:rPr>
              <a:t>rihkkojuvvojit</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Norpmat</a:t>
            </a:r>
            <a:r>
              <a:rPr lang="nb-NO" sz="1800" dirty="0">
                <a:solidFill>
                  <a:schemeClr val="bg1"/>
                </a:solidFill>
                <a:latin typeface="Josefin Sans" pitchFamily="2" charset="0"/>
              </a:rPr>
              <a:t> </a:t>
            </a:r>
            <a:r>
              <a:rPr lang="nb-NO" sz="1800" dirty="0" err="1">
                <a:solidFill>
                  <a:schemeClr val="bg1"/>
                </a:solidFill>
                <a:latin typeface="Josefin Sans" pitchFamily="2" charset="0"/>
              </a:rPr>
              <a:t>ovdánit</a:t>
            </a:r>
            <a:r>
              <a:rPr lang="nb-NO" sz="1800" dirty="0">
                <a:solidFill>
                  <a:schemeClr val="bg1"/>
                </a:solidFill>
                <a:latin typeface="Josefin Sans" pitchFamily="2" charset="0"/>
              </a:rPr>
              <a:t> ja </a:t>
            </a:r>
            <a:r>
              <a:rPr lang="nb-NO" sz="1800" dirty="0" err="1">
                <a:solidFill>
                  <a:schemeClr val="bg1"/>
                </a:solidFill>
                <a:latin typeface="Josefin Sans" pitchFamily="2" charset="0"/>
              </a:rPr>
              <a:t>rivdet</a:t>
            </a:r>
            <a:r>
              <a:rPr lang="nb-NO" sz="1800" dirty="0">
                <a:solidFill>
                  <a:schemeClr val="bg1"/>
                </a:solidFill>
                <a:latin typeface="Josefin Sans" pitchFamily="2" charset="0"/>
              </a:rPr>
              <a:t>. </a:t>
            </a:r>
            <a:r>
              <a:rPr lang="nb-NO" sz="1800" dirty="0" err="1">
                <a:solidFill>
                  <a:schemeClr val="bg1"/>
                </a:solidFill>
                <a:latin typeface="Josefin Sans" pitchFamily="2" charset="0"/>
              </a:rPr>
              <a:t>Norggas</a:t>
            </a:r>
            <a:r>
              <a:rPr lang="nb-NO" sz="1800" dirty="0">
                <a:solidFill>
                  <a:schemeClr val="bg1"/>
                </a:solidFill>
                <a:latin typeface="Josefin Sans" pitchFamily="2" charset="0"/>
              </a:rPr>
              <a:t> </a:t>
            </a:r>
            <a:r>
              <a:rPr lang="nb-NO" sz="1800" dirty="0" err="1">
                <a:solidFill>
                  <a:schemeClr val="bg1"/>
                </a:solidFill>
                <a:latin typeface="Josefin Sans" pitchFamily="2" charset="0"/>
              </a:rPr>
              <a:t>ledje</a:t>
            </a:r>
            <a:r>
              <a:rPr lang="nb-NO" sz="1800" dirty="0">
                <a:solidFill>
                  <a:schemeClr val="bg1"/>
                </a:solidFill>
                <a:latin typeface="Josefin Sans" pitchFamily="2" charset="0"/>
              </a:rPr>
              <a:t> </a:t>
            </a:r>
            <a:r>
              <a:rPr lang="nb-NO" sz="1800" dirty="0" err="1">
                <a:solidFill>
                  <a:schemeClr val="bg1"/>
                </a:solidFill>
                <a:latin typeface="Josefin Sans" pitchFamily="2" charset="0"/>
              </a:rPr>
              <a:t>eará</a:t>
            </a:r>
            <a:r>
              <a:rPr lang="nb-NO" sz="1800" dirty="0">
                <a:solidFill>
                  <a:schemeClr val="bg1"/>
                </a:solidFill>
                <a:latin typeface="Josefin Sans" pitchFamily="2" charset="0"/>
              </a:rPr>
              <a:t> </a:t>
            </a:r>
            <a:r>
              <a:rPr lang="nb-NO" sz="1800" dirty="0" err="1">
                <a:solidFill>
                  <a:schemeClr val="bg1"/>
                </a:solidFill>
                <a:latin typeface="Josefin Sans" pitchFamily="2" charset="0"/>
              </a:rPr>
              <a:t>norpmat</a:t>
            </a:r>
            <a:r>
              <a:rPr lang="nb-NO" sz="1800" dirty="0">
                <a:solidFill>
                  <a:schemeClr val="bg1"/>
                </a:solidFill>
                <a:latin typeface="Josefin Sans" pitchFamily="2" charset="0"/>
              </a:rPr>
              <a:t> </a:t>
            </a:r>
            <a:r>
              <a:rPr lang="nb-NO" sz="1800" dirty="0" err="1">
                <a:solidFill>
                  <a:schemeClr val="bg1"/>
                </a:solidFill>
                <a:latin typeface="Josefin Sans" pitchFamily="2" charset="0"/>
              </a:rPr>
              <a:t>vihttalogi</a:t>
            </a:r>
            <a:r>
              <a:rPr lang="nb-NO" sz="1800" dirty="0">
                <a:solidFill>
                  <a:schemeClr val="bg1"/>
                </a:solidFill>
                <a:latin typeface="Josefin Sans" pitchFamily="2" charset="0"/>
              </a:rPr>
              <a:t> </a:t>
            </a:r>
            <a:r>
              <a:rPr lang="nb-NO" sz="1800" dirty="0" err="1">
                <a:solidFill>
                  <a:schemeClr val="bg1"/>
                </a:solidFill>
                <a:latin typeface="Josefin Sans" pitchFamily="2" charset="0"/>
              </a:rPr>
              <a:t>jagi</a:t>
            </a:r>
            <a:r>
              <a:rPr lang="nb-NO" sz="1800" dirty="0">
                <a:solidFill>
                  <a:schemeClr val="bg1"/>
                </a:solidFill>
                <a:latin typeface="Josefin Sans" pitchFamily="2" charset="0"/>
              </a:rPr>
              <a:t> </a:t>
            </a:r>
            <a:r>
              <a:rPr lang="nb-NO" sz="1800" dirty="0" err="1">
                <a:solidFill>
                  <a:schemeClr val="bg1"/>
                </a:solidFill>
                <a:latin typeface="Josefin Sans" pitchFamily="2" charset="0"/>
              </a:rPr>
              <a:t>dás</a:t>
            </a:r>
            <a:r>
              <a:rPr lang="nb-NO" sz="1800" dirty="0">
                <a:solidFill>
                  <a:schemeClr val="bg1"/>
                </a:solidFill>
                <a:latin typeface="Josefin Sans" pitchFamily="2" charset="0"/>
              </a:rPr>
              <a:t> </a:t>
            </a:r>
            <a:r>
              <a:rPr lang="nb-NO" sz="1800" dirty="0" err="1">
                <a:solidFill>
                  <a:schemeClr val="bg1"/>
                </a:solidFill>
                <a:latin typeface="Josefin Sans" pitchFamily="2" charset="0"/>
              </a:rPr>
              <a:t>ovdal</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Norpmat</a:t>
            </a:r>
            <a:r>
              <a:rPr lang="nb-NO" sz="1800" dirty="0">
                <a:solidFill>
                  <a:schemeClr val="bg1"/>
                </a:solidFill>
                <a:latin typeface="Josefin Sans" pitchFamily="2" charset="0"/>
              </a:rPr>
              <a:t> </a:t>
            </a:r>
            <a:r>
              <a:rPr lang="nb-NO" sz="1800" dirty="0" err="1">
                <a:solidFill>
                  <a:schemeClr val="bg1"/>
                </a:solidFill>
                <a:latin typeface="Josefin Sans" pitchFamily="2" charset="0"/>
              </a:rPr>
              <a:t>sáhttet</a:t>
            </a:r>
            <a:r>
              <a:rPr lang="nb-NO" sz="1800" dirty="0">
                <a:solidFill>
                  <a:schemeClr val="bg1"/>
                </a:solidFill>
                <a:latin typeface="Josefin Sans" pitchFamily="2" charset="0"/>
              </a:rPr>
              <a:t> </a:t>
            </a:r>
            <a:r>
              <a:rPr lang="nb-NO" sz="1800" dirty="0" err="1">
                <a:solidFill>
                  <a:schemeClr val="bg1"/>
                </a:solidFill>
                <a:latin typeface="Josefin Sans" pitchFamily="2" charset="0"/>
              </a:rPr>
              <a:t>leat</a:t>
            </a:r>
            <a:r>
              <a:rPr lang="nb-NO" sz="1800" dirty="0">
                <a:solidFill>
                  <a:schemeClr val="bg1"/>
                </a:solidFill>
                <a:latin typeface="Josefin Sans" pitchFamily="2" charset="0"/>
              </a:rPr>
              <a:t> </a:t>
            </a:r>
            <a:r>
              <a:rPr lang="nb-NO" sz="1800" dirty="0" err="1">
                <a:solidFill>
                  <a:schemeClr val="bg1"/>
                </a:solidFill>
                <a:latin typeface="Josefin Sans" pitchFamily="2" charset="0"/>
              </a:rPr>
              <a:t>olggušteaddjit</a:t>
            </a:r>
            <a:r>
              <a:rPr lang="nb-NO" sz="1800" dirty="0">
                <a:solidFill>
                  <a:schemeClr val="bg1"/>
                </a:solidFill>
                <a:latin typeface="Josefin Sans" pitchFamily="2" charset="0"/>
              </a:rPr>
              <a:t> ja </a:t>
            </a:r>
            <a:r>
              <a:rPr lang="nb-NO" sz="1800" dirty="0" err="1">
                <a:solidFill>
                  <a:schemeClr val="bg1"/>
                </a:solidFill>
                <a:latin typeface="Josefin Sans" pitchFamily="2" charset="0"/>
              </a:rPr>
              <a:t>vealaheaddjit</a:t>
            </a:r>
            <a:r>
              <a:rPr lang="nb-NO" sz="1800" dirty="0">
                <a:solidFill>
                  <a:schemeClr val="bg1"/>
                </a:solidFill>
                <a:latin typeface="Josefin Sans" pitchFamily="2" charset="0"/>
              </a:rPr>
              <a:t>.</a:t>
            </a:r>
          </a:p>
          <a:p>
            <a:pPr marL="285750" indent="-285750">
              <a:lnSpc>
                <a:spcPct val="150000"/>
              </a:lnSpc>
              <a:buFont typeface="Arial" panose="020B0604020202020204" pitchFamily="34" charset="0"/>
              <a:buChar char="•"/>
            </a:pPr>
            <a:r>
              <a:rPr lang="nb-NO" sz="1800" dirty="0" err="1">
                <a:solidFill>
                  <a:schemeClr val="bg1"/>
                </a:solidFill>
                <a:latin typeface="Josefin Sans" pitchFamily="2" charset="0"/>
              </a:rPr>
              <a:t>Maiddái</a:t>
            </a:r>
            <a:r>
              <a:rPr lang="nb-NO" sz="1800" dirty="0">
                <a:solidFill>
                  <a:schemeClr val="bg1"/>
                </a:solidFill>
                <a:latin typeface="Josefin Sans" pitchFamily="2" charset="0"/>
              </a:rPr>
              <a:t> </a:t>
            </a:r>
            <a:r>
              <a:rPr lang="nb-NO" sz="1800" dirty="0" err="1">
                <a:solidFill>
                  <a:schemeClr val="bg1"/>
                </a:solidFill>
                <a:latin typeface="Josefin Sans" pitchFamily="2" charset="0"/>
              </a:rPr>
              <a:t>seksii</a:t>
            </a:r>
            <a:r>
              <a:rPr lang="nb-NO" sz="1800" dirty="0">
                <a:solidFill>
                  <a:schemeClr val="bg1"/>
                </a:solidFill>
                <a:latin typeface="Josefin Sans" pitchFamily="2" charset="0"/>
              </a:rPr>
              <a:t> </a:t>
            </a:r>
            <a:r>
              <a:rPr lang="nb-NO" sz="1800" dirty="0" err="1">
                <a:solidFill>
                  <a:schemeClr val="bg1"/>
                </a:solidFill>
                <a:latin typeface="Josefin Sans" pitchFamily="2" charset="0"/>
              </a:rPr>
              <a:t>čatnasit</a:t>
            </a:r>
            <a:r>
              <a:rPr lang="nb-NO" sz="1800" dirty="0">
                <a:solidFill>
                  <a:schemeClr val="bg1"/>
                </a:solidFill>
                <a:latin typeface="Josefin Sans" pitchFamily="2" charset="0"/>
              </a:rPr>
              <a:t> </a:t>
            </a:r>
            <a:r>
              <a:rPr lang="nb-NO" sz="1800" dirty="0" err="1">
                <a:solidFill>
                  <a:schemeClr val="bg1"/>
                </a:solidFill>
                <a:latin typeface="Josefin Sans" pitchFamily="2" charset="0"/>
              </a:rPr>
              <a:t>norpmat</a:t>
            </a:r>
            <a:r>
              <a:rPr lang="nb-NO" sz="1800"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B2362E52-120F-4AF2-B9BF-1A7FBF5D902D}"/>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41054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a:t>
            </a:r>
            <a:r>
              <a:rPr lang="nb-NO" sz="4000" dirty="0" err="1">
                <a:solidFill>
                  <a:schemeClr val="bg1"/>
                </a:solidFill>
                <a:latin typeface="Josefin Sans" pitchFamily="2" charset="0"/>
                <a:cs typeface="Calibri" panose="020F0502020204030204" pitchFamily="34" charset="0"/>
              </a:rPr>
              <a:t>seksuála</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sodju</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dirty="0" err="1">
                <a:solidFill>
                  <a:schemeClr val="accent5"/>
                </a:solidFill>
                <a:latin typeface="Josefin Sans" pitchFamily="2" charset="0"/>
              </a:rPr>
              <a:t>Olbmuin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iešguđet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háliidusat</a:t>
            </a:r>
            <a:r>
              <a:rPr lang="nb-NO" sz="3200" dirty="0">
                <a:solidFill>
                  <a:schemeClr val="accent5"/>
                </a:solidFill>
                <a:latin typeface="Josefin Sans" pitchFamily="2" charset="0"/>
              </a:rPr>
              <a:t> seksa </a:t>
            </a:r>
            <a:r>
              <a:rPr lang="nb-NO" sz="3200" dirty="0" err="1">
                <a:solidFill>
                  <a:schemeClr val="accent5"/>
                </a:solidFill>
                <a:latin typeface="Josefin Sans" pitchFamily="2" charset="0"/>
              </a:rPr>
              <a:t>oktavuođas</a:t>
            </a:r>
            <a:r>
              <a:rPr lang="nb-NO" sz="3200" dirty="0">
                <a:solidFill>
                  <a:schemeClr val="accent5"/>
                </a:solidFill>
                <a:latin typeface="Josefin Sans" pitchFamily="2" charset="0"/>
              </a:rPr>
              <a:t>. </a:t>
            </a:r>
          </a:p>
          <a:p>
            <a:r>
              <a:rPr lang="nb-NO" sz="3200" dirty="0" err="1">
                <a:solidFill>
                  <a:schemeClr val="accent5"/>
                </a:solidFill>
                <a:latin typeface="Josefin Sans" pitchFamily="2" charset="0"/>
              </a:rPr>
              <a:t>Buohkain</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sodju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maiddái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gohčoduvvon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seksuála</a:t>
            </a:r>
            <a:r>
              <a:rPr lang="nb-NO" sz="3200" dirty="0">
                <a:solidFill>
                  <a:schemeClr val="accent5"/>
                </a:solidFill>
                <a:latin typeface="Josefin Sans" pitchFamily="2" charset="0"/>
              </a:rPr>
              <a:t> ja/</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románttalaš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sodju</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Ovdamearkka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dihtii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Bifiila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homofiila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heterofiila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aseksuála</a:t>
            </a:r>
            <a:r>
              <a:rPr lang="nb-NO" sz="3200" dirty="0">
                <a:solidFill>
                  <a:schemeClr val="accent5"/>
                </a:solidFill>
                <a:latin typeface="Josefin Sans" pitchFamily="2" charset="0"/>
              </a:rPr>
              <a:t>/</a:t>
            </a:r>
            <a:r>
              <a:rPr lang="nb-NO" sz="3200" dirty="0" err="1">
                <a:solidFill>
                  <a:schemeClr val="accent5"/>
                </a:solidFill>
                <a:latin typeface="Josefin Sans" pitchFamily="2" charset="0"/>
              </a:rPr>
              <a:t>arománttalaš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panfiila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polyamorøsa</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Muhtumat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fuobmájit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iežaset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soju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árrat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muhtumat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goassege</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Seksuála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sodju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sáhttá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rievdat</a:t>
            </a:r>
            <a:r>
              <a:rPr lang="nb-NO" sz="3200" dirty="0">
                <a:solidFill>
                  <a:schemeClr val="accent5"/>
                </a:solidFill>
                <a:latin typeface="Josefin Sans" pitchFamily="2" charset="0"/>
              </a:rPr>
              <a:t>!</a:t>
            </a: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BDAC2817-AFAB-496B-B315-06C54871D7E9}"/>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Guđe</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seksanorpmat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gávdnojit</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vuordámušat</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čadnojuvvon</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seksualitehtii</a:t>
            </a:r>
            <a:endParaRPr lang="nb-NO" dirty="0">
              <a:solidFill>
                <a:schemeClr val="accent5"/>
              </a:solidFill>
              <a:latin typeface="Josefin Sans" pitchFamily="2" charset="0"/>
            </a:endParaRPr>
          </a:p>
          <a:p>
            <a:r>
              <a:rPr lang="nb-NO" dirty="0" err="1">
                <a:solidFill>
                  <a:schemeClr val="accent5"/>
                </a:solidFill>
                <a:latin typeface="Josefin Sans" pitchFamily="2" charset="0"/>
              </a:rPr>
              <a:t>Guđe</a:t>
            </a:r>
            <a:r>
              <a:rPr lang="nb-NO" dirty="0">
                <a:solidFill>
                  <a:schemeClr val="accent5"/>
                </a:solidFill>
                <a:latin typeface="Josefin Sans" pitchFamily="2" charset="0"/>
              </a:rPr>
              <a:t> </a:t>
            </a:r>
            <a:r>
              <a:rPr lang="nb-NO" dirty="0" err="1">
                <a:solidFill>
                  <a:schemeClr val="accent5"/>
                </a:solidFill>
                <a:latin typeface="Josefin Sans" pitchFamily="2" charset="0"/>
              </a:rPr>
              <a:t>norpmaid</a:t>
            </a:r>
            <a:r>
              <a:rPr lang="nb-NO" dirty="0">
                <a:solidFill>
                  <a:schemeClr val="accent5"/>
                </a:solidFill>
                <a:latin typeface="Josefin Sans" pitchFamily="2" charset="0"/>
              </a:rPr>
              <a:t> dii </a:t>
            </a:r>
            <a:r>
              <a:rPr lang="nb-NO" dirty="0" err="1">
                <a:solidFill>
                  <a:schemeClr val="accent5"/>
                </a:solidFill>
                <a:latin typeface="Josefin Sans" pitchFamily="2" charset="0"/>
              </a:rPr>
              <a:t>fuobmábehtet</a:t>
            </a:r>
            <a:r>
              <a:rPr lang="nb-NO" dirty="0">
                <a:solidFill>
                  <a:schemeClr val="accent5"/>
                </a:solidFill>
                <a:latin typeface="Josefin Sans" pitchFamily="2" charset="0"/>
              </a:rPr>
              <a:t>?</a:t>
            </a:r>
          </a:p>
          <a:p>
            <a:r>
              <a:rPr lang="nb-NO" dirty="0">
                <a:solidFill>
                  <a:schemeClr val="accent5"/>
                </a:solidFill>
                <a:latin typeface="Josefin Sans" pitchFamily="2" charset="0"/>
              </a:rPr>
              <a:t>Gos son </a:t>
            </a:r>
            <a:r>
              <a:rPr lang="nb-NO" dirty="0" err="1">
                <a:solidFill>
                  <a:schemeClr val="accent5"/>
                </a:solidFill>
                <a:latin typeface="Josefin Sans" pitchFamily="2" charset="0"/>
              </a:rPr>
              <a:t>dát</a:t>
            </a:r>
            <a:r>
              <a:rPr lang="nb-NO" dirty="0">
                <a:solidFill>
                  <a:schemeClr val="accent5"/>
                </a:solidFill>
                <a:latin typeface="Josefin Sans" pitchFamily="2" charset="0"/>
              </a:rPr>
              <a:t> </a:t>
            </a:r>
            <a:r>
              <a:rPr lang="nb-NO" dirty="0" err="1">
                <a:solidFill>
                  <a:schemeClr val="accent5"/>
                </a:solidFill>
                <a:latin typeface="Josefin Sans" pitchFamily="2" charset="0"/>
              </a:rPr>
              <a:t>norpmat</a:t>
            </a:r>
            <a:r>
              <a:rPr lang="nb-NO" dirty="0">
                <a:solidFill>
                  <a:schemeClr val="accent5"/>
                </a:solidFill>
                <a:latin typeface="Josefin Sans" pitchFamily="2" charset="0"/>
              </a:rPr>
              <a:t> </a:t>
            </a:r>
            <a:r>
              <a:rPr lang="nb-NO" dirty="0" err="1">
                <a:solidFill>
                  <a:schemeClr val="accent5"/>
                </a:solidFill>
                <a:latin typeface="Josefin Sans" pitchFamily="2" charset="0"/>
              </a:rPr>
              <a:t>bohtet</a:t>
            </a:r>
            <a:r>
              <a:rPr lang="nb-NO" dirty="0">
                <a:solidFill>
                  <a:schemeClr val="accent5"/>
                </a:solidFill>
                <a:latin typeface="Josefin Sans" pitchFamily="2" charset="0"/>
              </a:rPr>
              <a:t>?</a:t>
            </a:r>
          </a:p>
          <a:p>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dát</a:t>
            </a:r>
            <a:r>
              <a:rPr lang="nb-NO" dirty="0">
                <a:solidFill>
                  <a:schemeClr val="accent5"/>
                </a:solidFill>
                <a:latin typeface="Josefin Sans" pitchFamily="2" charset="0"/>
              </a:rPr>
              <a:t> </a:t>
            </a:r>
            <a:r>
              <a:rPr lang="nb-NO" dirty="0" err="1">
                <a:solidFill>
                  <a:schemeClr val="accent5"/>
                </a:solidFill>
                <a:latin typeface="Josefin Sans" pitchFamily="2" charset="0"/>
              </a:rPr>
              <a:t>norpmat</a:t>
            </a:r>
            <a:r>
              <a:rPr lang="nb-NO" dirty="0">
                <a:solidFill>
                  <a:schemeClr val="accent5"/>
                </a:solidFill>
                <a:latin typeface="Josefin Sans" pitchFamily="2" charset="0"/>
              </a:rPr>
              <a:t> </a:t>
            </a:r>
            <a:r>
              <a:rPr lang="nb-NO" dirty="0" err="1">
                <a:solidFill>
                  <a:schemeClr val="accent5"/>
                </a:solidFill>
                <a:latin typeface="Josefin Sans" pitchFamily="2" charset="0"/>
              </a:rPr>
              <a:t>dárbbašlaččat</a:t>
            </a:r>
            <a:r>
              <a:rPr lang="nb-NO" dirty="0">
                <a:solidFill>
                  <a:schemeClr val="accent5"/>
                </a:solidFill>
                <a:latin typeface="Josefin Sans" pitchFamily="2" charset="0"/>
              </a:rPr>
              <a:t>?</a:t>
            </a:r>
          </a:p>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duohtavuohta</a:t>
            </a:r>
            <a:r>
              <a:rPr lang="nb-NO" dirty="0">
                <a:solidFill>
                  <a:schemeClr val="accent5"/>
                </a:solidFill>
                <a:latin typeface="Josefin Sans" pitchFamily="2" charset="0"/>
              </a:rPr>
              <a:t> </a:t>
            </a:r>
            <a:r>
              <a:rPr lang="nb-NO" dirty="0" err="1">
                <a:solidFill>
                  <a:schemeClr val="accent5"/>
                </a:solidFill>
                <a:latin typeface="Josefin Sans" pitchFamily="2" charset="0"/>
              </a:rPr>
              <a:t>eará</a:t>
            </a:r>
            <a:r>
              <a:rPr lang="nb-NO" dirty="0">
                <a:solidFill>
                  <a:schemeClr val="accent5"/>
                </a:solidFill>
                <a:latin typeface="Josefin Sans" pitchFamily="2" charset="0"/>
              </a:rPr>
              <a:t> </a:t>
            </a:r>
            <a:r>
              <a:rPr lang="nb-NO" dirty="0" err="1">
                <a:solidFill>
                  <a:schemeClr val="accent5"/>
                </a:solidFill>
                <a:latin typeface="Josefin Sans" pitchFamily="2" charset="0"/>
              </a:rPr>
              <a:t>lágan</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norbma</a:t>
            </a:r>
            <a:r>
              <a:rPr lang="nb-NO" dirty="0">
                <a:solidFill>
                  <a:schemeClr val="accent5"/>
                </a:solidFill>
                <a:latin typeface="Josefin Sans" pitchFamily="2" charset="0"/>
              </a:rPr>
              <a:t>?</a:t>
            </a: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52AC934A-DEDD-4D3C-B9D3-9B2E38DB64A1}"/>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seksa?</a:t>
            </a:r>
            <a:endParaRPr lang="en-NO" sz="4000"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err="1">
                <a:solidFill>
                  <a:schemeClr val="accent5"/>
                </a:solidFill>
                <a:latin typeface="Josefin Sans" pitchFamily="2" charset="0"/>
              </a:rPr>
              <a:t>Seksii</a:t>
            </a:r>
            <a:r>
              <a:rPr lang="nb-NO" dirty="0">
                <a:solidFill>
                  <a:schemeClr val="accent5"/>
                </a:solidFill>
                <a:latin typeface="Josefin Sans" pitchFamily="2" charset="0"/>
              </a:rPr>
              <a:t> gullet </a:t>
            </a:r>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definišuvnnat</a:t>
            </a:r>
            <a:r>
              <a:rPr lang="nb-NO" dirty="0">
                <a:solidFill>
                  <a:schemeClr val="accent5"/>
                </a:solidFill>
                <a:latin typeface="Josefin Sans" pitchFamily="2" charset="0"/>
              </a:rPr>
              <a:t>. </a:t>
            </a:r>
            <a:r>
              <a:rPr lang="nb-NO" dirty="0" err="1">
                <a:solidFill>
                  <a:schemeClr val="accent5"/>
                </a:solidFill>
                <a:latin typeface="Josefin Sans" pitchFamily="2" charset="0"/>
              </a:rPr>
              <a:t>Okta</a:t>
            </a:r>
            <a:r>
              <a:rPr lang="nb-NO" dirty="0">
                <a:solidFill>
                  <a:schemeClr val="accent5"/>
                </a:solidFill>
                <a:latin typeface="Josefin Sans" pitchFamily="2" charset="0"/>
              </a:rPr>
              <a:t> </a:t>
            </a:r>
            <a:r>
              <a:rPr lang="nb-NO" dirty="0" err="1">
                <a:solidFill>
                  <a:schemeClr val="accent5"/>
                </a:solidFill>
                <a:latin typeface="Josefin Sans" pitchFamily="2" charset="0"/>
              </a:rPr>
              <a:t>definišuvdna</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naffát</a:t>
            </a:r>
            <a:r>
              <a:rPr lang="nb-NO" dirty="0">
                <a:solidFill>
                  <a:schemeClr val="accent5"/>
                </a:solidFill>
                <a:latin typeface="Josefin Sans" pitchFamily="2" charset="0"/>
              </a:rPr>
              <a:t> </a:t>
            </a:r>
            <a:r>
              <a:rPr lang="nb-NO" dirty="0" err="1">
                <a:solidFill>
                  <a:schemeClr val="accent5"/>
                </a:solidFill>
                <a:latin typeface="Josefin Sans" pitchFamily="2" charset="0"/>
              </a:rPr>
              <a:t>álás</a:t>
            </a:r>
            <a:r>
              <a:rPr lang="nb-NO" dirty="0">
                <a:solidFill>
                  <a:schemeClr val="accent5"/>
                </a:solidFill>
                <a:latin typeface="Josefin Sans" pitchFamily="2" charset="0"/>
              </a:rPr>
              <a:t>”. Seksa lea </a:t>
            </a:r>
            <a:r>
              <a:rPr lang="nb-NO" dirty="0" err="1">
                <a:solidFill>
                  <a:schemeClr val="accent5"/>
                </a:solidFill>
                <a:latin typeface="Josefin Sans" pitchFamily="2" charset="0"/>
              </a:rPr>
              <a:t>eanet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anašeapmi</a:t>
            </a:r>
            <a:r>
              <a:rPr lang="nb-NO" dirty="0">
                <a:solidFill>
                  <a:schemeClr val="accent5"/>
                </a:solidFill>
                <a:latin typeface="Josefin Sans" pitchFamily="2" charset="0"/>
              </a:rPr>
              <a:t>. </a:t>
            </a:r>
            <a:r>
              <a:rPr lang="nb-NO" dirty="0" err="1">
                <a:solidFill>
                  <a:schemeClr val="accent5"/>
                </a:solidFill>
                <a:latin typeface="Josefin Sans" pitchFamily="2" charset="0"/>
              </a:rPr>
              <a:t>Onaneren</a:t>
            </a:r>
            <a:r>
              <a:rPr lang="nb-NO" dirty="0">
                <a:solidFill>
                  <a:schemeClr val="accent5"/>
                </a:solidFill>
                <a:latin typeface="Josefin Sans" pitchFamily="2" charset="0"/>
              </a:rPr>
              <a:t>, </a:t>
            </a:r>
            <a:r>
              <a:rPr lang="nb-NO" dirty="0" err="1">
                <a:solidFill>
                  <a:schemeClr val="accent5"/>
                </a:solidFill>
                <a:latin typeface="Josefin Sans" pitchFamily="2" charset="0"/>
              </a:rPr>
              <a:t>njávkkadeapmi</a:t>
            </a:r>
            <a:r>
              <a:rPr lang="nb-NO" dirty="0">
                <a:solidFill>
                  <a:schemeClr val="accent5"/>
                </a:solidFill>
                <a:latin typeface="Josefin Sans" pitchFamily="2" charset="0"/>
              </a:rPr>
              <a:t> ja </a:t>
            </a:r>
            <a:r>
              <a:rPr lang="nb-NO" dirty="0" err="1">
                <a:solidFill>
                  <a:schemeClr val="accent5"/>
                </a:solidFill>
                <a:latin typeface="Josefin Sans" pitchFamily="2" charset="0"/>
              </a:rPr>
              <a:t>njamman</a:t>
            </a:r>
            <a:r>
              <a:rPr lang="nb-NO" dirty="0">
                <a:solidFill>
                  <a:schemeClr val="accent5"/>
                </a:solidFill>
                <a:latin typeface="Josefin Sans" pitchFamily="2" charset="0"/>
              </a:rPr>
              <a:t> lea </a:t>
            </a:r>
            <a:r>
              <a:rPr lang="nb-NO" dirty="0" err="1">
                <a:solidFill>
                  <a:schemeClr val="accent5"/>
                </a:solidFill>
                <a:latin typeface="Josefin Sans" pitchFamily="2" charset="0"/>
              </a:rPr>
              <a:t>maid</a:t>
            </a:r>
            <a:r>
              <a:rPr lang="nb-NO" dirty="0">
                <a:solidFill>
                  <a:schemeClr val="accent5"/>
                </a:solidFill>
                <a:latin typeface="Josefin Sans" pitchFamily="2" charset="0"/>
              </a:rPr>
              <a:t> seksa.</a:t>
            </a:r>
          </a:p>
          <a:p>
            <a:r>
              <a:rPr lang="nb-NO" dirty="0">
                <a:solidFill>
                  <a:schemeClr val="accent5"/>
                </a:solidFill>
                <a:latin typeface="Josefin Sans" pitchFamily="2" charset="0"/>
              </a:rPr>
              <a:t>Seksa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iežainis</a:t>
            </a:r>
            <a:r>
              <a:rPr lang="nb-NO" dirty="0">
                <a:solidFill>
                  <a:schemeClr val="accent5"/>
                </a:solidFill>
                <a:latin typeface="Josefin Sans" pitchFamily="2" charset="0"/>
              </a:rPr>
              <a:t> ja </a:t>
            </a:r>
            <a:r>
              <a:rPr lang="nb-NO" dirty="0" err="1">
                <a:solidFill>
                  <a:schemeClr val="accent5"/>
                </a:solidFill>
                <a:latin typeface="Josefin Sans" pitchFamily="2" charset="0"/>
              </a:rPr>
              <a:t>earáiguin</a:t>
            </a:r>
            <a:endParaRPr lang="nb-NO" dirty="0">
              <a:solidFill>
                <a:schemeClr val="accent5"/>
              </a:solidFill>
              <a:latin typeface="Josefin Sans" pitchFamily="2" charset="0"/>
            </a:endParaRPr>
          </a:p>
          <a:p>
            <a:r>
              <a:rPr lang="nb-NO" dirty="0">
                <a:solidFill>
                  <a:schemeClr val="accent5"/>
                </a:solidFill>
                <a:latin typeface="Josefin Sans" pitchFamily="2" charset="0"/>
              </a:rPr>
              <a:t>Seksa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a:t>
            </a:r>
          </a:p>
          <a:p>
            <a:pPr lvl="1"/>
            <a:r>
              <a:rPr lang="nb-NO" dirty="0" err="1">
                <a:solidFill>
                  <a:schemeClr val="accent5"/>
                </a:solidFill>
                <a:latin typeface="Josefin Sans" pitchFamily="2" charset="0"/>
              </a:rPr>
              <a:t>Onaneren</a:t>
            </a:r>
            <a:endParaRPr lang="nb-NO" dirty="0">
              <a:solidFill>
                <a:schemeClr val="accent5"/>
              </a:solidFill>
              <a:latin typeface="Josefin Sans" pitchFamily="2" charset="0"/>
            </a:endParaRPr>
          </a:p>
          <a:p>
            <a:pPr lvl="1"/>
            <a:r>
              <a:rPr lang="nb-NO" dirty="0" err="1">
                <a:solidFill>
                  <a:schemeClr val="accent5"/>
                </a:solidFill>
                <a:latin typeface="Josefin Sans" pitchFamily="2" charset="0"/>
              </a:rPr>
              <a:t>Njávkkadeapmi</a:t>
            </a:r>
            <a:r>
              <a:rPr lang="nb-NO" dirty="0">
                <a:solidFill>
                  <a:schemeClr val="accent5"/>
                </a:solidFill>
                <a:latin typeface="Josefin Sans" pitchFamily="2" charset="0"/>
              </a:rPr>
              <a:t> </a:t>
            </a:r>
          </a:p>
          <a:p>
            <a:pPr lvl="1"/>
            <a:r>
              <a:rPr lang="nb-NO" dirty="0" err="1">
                <a:solidFill>
                  <a:schemeClr val="accent5"/>
                </a:solidFill>
                <a:latin typeface="Josefin Sans" pitchFamily="2" charset="0"/>
              </a:rPr>
              <a:t>Penetreren</a:t>
            </a:r>
            <a:endParaRPr lang="nb-NO" dirty="0">
              <a:solidFill>
                <a:schemeClr val="accent5"/>
              </a:solidFill>
              <a:latin typeface="Josefin Sans" pitchFamily="2" charset="0"/>
            </a:endParaRPr>
          </a:p>
          <a:p>
            <a:pPr lvl="1"/>
            <a:r>
              <a:rPr lang="nb-NO" dirty="0" err="1">
                <a:solidFill>
                  <a:schemeClr val="accent5"/>
                </a:solidFill>
                <a:latin typeface="Josefin Sans" pitchFamily="2" charset="0"/>
              </a:rPr>
              <a:t>Njamman</a:t>
            </a:r>
            <a:r>
              <a:rPr lang="nb-NO" dirty="0">
                <a:solidFill>
                  <a:schemeClr val="accent5"/>
                </a:solidFill>
                <a:latin typeface="Josefin Sans" pitchFamily="2" charset="0"/>
              </a:rPr>
              <a:t> ja </a:t>
            </a:r>
            <a:r>
              <a:rPr lang="nb-NO" dirty="0" err="1">
                <a:solidFill>
                  <a:schemeClr val="accent5"/>
                </a:solidFill>
                <a:latin typeface="Josefin Sans" pitchFamily="2" charset="0"/>
              </a:rPr>
              <a:t>njoallun</a:t>
            </a:r>
            <a:r>
              <a:rPr lang="nb-NO" dirty="0">
                <a:solidFill>
                  <a:schemeClr val="accent5"/>
                </a:solidFill>
                <a:latin typeface="Josefin Sans" pitchFamily="2" charset="0"/>
              </a:rPr>
              <a:t>/</a:t>
            </a:r>
            <a:r>
              <a:rPr lang="nb-NO" dirty="0" err="1">
                <a:solidFill>
                  <a:schemeClr val="accent5"/>
                </a:solidFill>
                <a:latin typeface="Josefin Sans" pitchFamily="2" charset="0"/>
              </a:rPr>
              <a:t>njálbmeseksa</a:t>
            </a:r>
            <a:endParaRPr lang="nb-NO" dirty="0">
              <a:solidFill>
                <a:schemeClr val="accent5"/>
              </a:solidFill>
              <a:latin typeface="Josefin Sans" pitchFamily="2" charset="0"/>
            </a:endParaRPr>
          </a:p>
          <a:p>
            <a:pPr lvl="1"/>
            <a:r>
              <a:rPr lang="nb-NO" dirty="0" err="1">
                <a:solidFill>
                  <a:schemeClr val="accent5"/>
                </a:solidFill>
                <a:latin typeface="Josefin Sans" pitchFamily="2" charset="0"/>
              </a:rPr>
              <a:t>Govahallan</a:t>
            </a:r>
            <a:r>
              <a:rPr lang="nb-NO" dirty="0">
                <a:solidFill>
                  <a:schemeClr val="accent5"/>
                </a:solidFill>
                <a:latin typeface="Josefin Sans" pitchFamily="2" charset="0"/>
              </a:rPr>
              <a:t>/</a:t>
            </a:r>
            <a:r>
              <a:rPr lang="nb-NO" dirty="0" err="1">
                <a:solidFill>
                  <a:schemeClr val="accent5"/>
                </a:solidFill>
                <a:latin typeface="Josefin Sans" pitchFamily="2" charset="0"/>
              </a:rPr>
              <a:t>hálešteapmi</a:t>
            </a:r>
            <a:r>
              <a:rPr lang="nb-NO" dirty="0">
                <a:solidFill>
                  <a:schemeClr val="accent5"/>
                </a:solidFill>
                <a:latin typeface="Josefin Sans" pitchFamily="2" charset="0"/>
              </a:rPr>
              <a:t>/</a:t>
            </a:r>
            <a:r>
              <a:rPr lang="nb-NO" dirty="0" err="1">
                <a:solidFill>
                  <a:schemeClr val="accent5"/>
                </a:solidFill>
                <a:latin typeface="Josefin Sans" pitchFamily="2" charset="0"/>
              </a:rPr>
              <a:t>eahpeseksuála</a:t>
            </a:r>
            <a:r>
              <a:rPr lang="nb-NO" dirty="0">
                <a:solidFill>
                  <a:schemeClr val="accent5"/>
                </a:solidFill>
                <a:latin typeface="Josefin Sans" pitchFamily="2" charset="0"/>
              </a:rPr>
              <a:t> </a:t>
            </a:r>
            <a:r>
              <a:rPr lang="nb-NO" dirty="0" err="1">
                <a:solidFill>
                  <a:schemeClr val="accent5"/>
                </a:solidFill>
                <a:latin typeface="Josefin Sans" pitchFamily="2" charset="0"/>
              </a:rPr>
              <a:t>dagut</a:t>
            </a:r>
            <a:r>
              <a:rPr lang="nb-NO" dirty="0">
                <a:solidFill>
                  <a:schemeClr val="accent5"/>
                </a:solidFill>
                <a:latin typeface="Josefin Sans" pitchFamily="2" charset="0"/>
              </a:rPr>
              <a:t> mat </a:t>
            </a:r>
            <a:r>
              <a:rPr lang="nb-NO" dirty="0" err="1">
                <a:solidFill>
                  <a:schemeClr val="accent5"/>
                </a:solidFill>
                <a:latin typeface="Josefin Sans" pitchFamily="2" charset="0"/>
              </a:rPr>
              <a:t>čatnasit</a:t>
            </a:r>
            <a:r>
              <a:rPr lang="nb-NO" dirty="0">
                <a:solidFill>
                  <a:schemeClr val="accent5"/>
                </a:solidFill>
                <a:latin typeface="Josefin Sans" pitchFamily="2" charset="0"/>
              </a:rPr>
              <a:t> </a:t>
            </a:r>
            <a:r>
              <a:rPr lang="nb-NO" dirty="0" err="1">
                <a:solidFill>
                  <a:schemeClr val="accent5"/>
                </a:solidFill>
                <a:latin typeface="Josefin Sans" pitchFamily="2" charset="0"/>
              </a:rPr>
              <a:t>seksii</a:t>
            </a:r>
            <a:endParaRPr lang="nb-NO" dirty="0">
              <a:solidFill>
                <a:schemeClr val="accent5"/>
              </a:solidFill>
              <a:latin typeface="Josefin Sans" pitchFamily="2" charset="0"/>
            </a:endParaRPr>
          </a:p>
          <a:p>
            <a:pPr>
              <a:lnSpc>
                <a:spcPct val="150000"/>
              </a:lnSpc>
            </a:pPr>
            <a:endParaRPr lang="nb-NO" sz="36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8" name="Bilde 7">
            <a:extLst>
              <a:ext uri="{FF2B5EF4-FFF2-40B4-BE49-F238E27FC236}">
                <a16:creationId xmlns:a16="http://schemas.microsoft.com/office/drawing/2014/main" id="{133F38CB-F98E-40E0-BA20-2697C098782E}"/>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98128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647D7C7-7810-496E-A9CB-0371044FBA89}"/>
              </a:ext>
            </a:extLst>
          </p:cNvPr>
          <p:cNvPicPr>
            <a:picLocks noChangeAspect="1"/>
          </p:cNvPicPr>
          <p:nvPr/>
        </p:nvPicPr>
        <p:blipFill>
          <a:blip r:embed="rId3"/>
          <a:stretch>
            <a:fillRect/>
          </a:stretch>
        </p:blipFill>
        <p:spPr>
          <a:xfrm>
            <a:off x="5674601" y="0"/>
            <a:ext cx="10421999"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5"/>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Bargobihttá</a:t>
            </a:r>
            <a:r>
              <a:rPr lang="nb-NO" sz="4000" b="1" dirty="0">
                <a:solidFill>
                  <a:schemeClr val="bg1"/>
                </a:solidFill>
                <a:latin typeface="Josefin Sans" pitchFamily="2" charset="0"/>
              </a:rPr>
              <a:t>: </a:t>
            </a:r>
            <a:r>
              <a:rPr lang="nb-NO" sz="4000" b="1" dirty="0" err="1">
                <a:solidFill>
                  <a:schemeClr val="bg1"/>
                </a:solidFill>
                <a:latin typeface="Josefin Sans" pitchFamily="2" charset="0"/>
              </a:rPr>
              <a:t>Mii</a:t>
            </a:r>
            <a:r>
              <a:rPr lang="nb-NO" sz="4000" b="1" dirty="0">
                <a:solidFill>
                  <a:schemeClr val="bg1"/>
                </a:solidFill>
                <a:latin typeface="Josefin Sans" pitchFamily="2" charset="0"/>
              </a:rPr>
              <a:t> lea seksa?</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bg1"/>
                </a:solidFill>
                <a:latin typeface="Josefin Sans" pitchFamily="2" charset="0"/>
              </a:rPr>
              <a:t>Dál</a:t>
            </a:r>
            <a:r>
              <a:rPr lang="nb-NO" dirty="0">
                <a:solidFill>
                  <a:schemeClr val="bg1"/>
                </a:solidFill>
                <a:latin typeface="Josefin Sans" pitchFamily="2" charset="0"/>
              </a:rPr>
              <a:t> </a:t>
            </a:r>
            <a:r>
              <a:rPr lang="nb-NO" dirty="0" err="1">
                <a:solidFill>
                  <a:schemeClr val="bg1"/>
                </a:solidFill>
                <a:latin typeface="Josefin Sans" pitchFamily="2" charset="0"/>
              </a:rPr>
              <a:t>galgabehtet</a:t>
            </a:r>
            <a:r>
              <a:rPr lang="nb-NO" dirty="0">
                <a:solidFill>
                  <a:schemeClr val="bg1"/>
                </a:solidFill>
                <a:latin typeface="Josefin Sans" pitchFamily="2" charset="0"/>
              </a:rPr>
              <a:t> </a:t>
            </a:r>
            <a:r>
              <a:rPr lang="nb-NO" dirty="0" err="1">
                <a:solidFill>
                  <a:schemeClr val="bg1"/>
                </a:solidFill>
                <a:latin typeface="Josefin Sans" pitchFamily="2" charset="0"/>
              </a:rPr>
              <a:t>dahkat</a:t>
            </a:r>
            <a:r>
              <a:rPr lang="nb-NO" dirty="0">
                <a:solidFill>
                  <a:schemeClr val="bg1"/>
                </a:solidFill>
                <a:latin typeface="Josefin Sans" pitchFamily="2" charset="0"/>
              </a:rPr>
              <a:t> </a:t>
            </a:r>
            <a:r>
              <a:rPr lang="nb-NO" dirty="0" err="1">
                <a:solidFill>
                  <a:schemeClr val="bg1"/>
                </a:solidFill>
                <a:latin typeface="Josefin Sans" pitchFamily="2" charset="0"/>
              </a:rPr>
              <a:t>bargobihtá</a:t>
            </a:r>
            <a:r>
              <a:rPr lang="nb-NO" dirty="0">
                <a:solidFill>
                  <a:schemeClr val="bg1"/>
                </a:solidFill>
                <a:latin typeface="Josefin Sans" pitchFamily="2" charset="0"/>
              </a:rPr>
              <a:t> seksa </a:t>
            </a:r>
            <a:r>
              <a:rPr lang="nb-NO" dirty="0" err="1">
                <a:solidFill>
                  <a:schemeClr val="bg1"/>
                </a:solidFill>
                <a:latin typeface="Josefin Sans" pitchFamily="2" charset="0"/>
              </a:rPr>
              <a:t>birra</a:t>
            </a:r>
            <a:r>
              <a:rPr lang="nb-NO" dirty="0">
                <a:solidFill>
                  <a:schemeClr val="bg1"/>
                </a:solidFill>
                <a:latin typeface="Josefin Sans" pitchFamily="2" charset="0"/>
              </a:rPr>
              <a:t> ja </a:t>
            </a:r>
            <a:r>
              <a:rPr lang="nb-NO" dirty="0" err="1">
                <a:solidFill>
                  <a:schemeClr val="bg1"/>
                </a:solidFill>
                <a:latin typeface="Josefin Sans" pitchFamily="2" charset="0"/>
              </a:rPr>
              <a:t>dan</a:t>
            </a:r>
            <a:r>
              <a:rPr lang="nb-NO" dirty="0">
                <a:solidFill>
                  <a:schemeClr val="bg1"/>
                </a:solidFill>
                <a:latin typeface="Josefin Sans" pitchFamily="2" charset="0"/>
              </a:rPr>
              <a:t> </a:t>
            </a:r>
            <a:r>
              <a:rPr lang="nb-NO" dirty="0" err="1">
                <a:solidFill>
                  <a:schemeClr val="bg1"/>
                </a:solidFill>
                <a:latin typeface="Josefin Sans" pitchFamily="2" charset="0"/>
              </a:rPr>
              <a:t>birra</a:t>
            </a:r>
            <a:r>
              <a:rPr lang="nb-NO" dirty="0">
                <a:solidFill>
                  <a:schemeClr val="bg1"/>
                </a:solidFill>
                <a:latin typeface="Josefin Sans" pitchFamily="2" charset="0"/>
              </a:rPr>
              <a:t> mii seksa lea.</a:t>
            </a:r>
          </a:p>
          <a:p>
            <a:r>
              <a:rPr lang="nb-NO" dirty="0" err="1">
                <a:solidFill>
                  <a:schemeClr val="bg1"/>
                </a:solidFill>
                <a:latin typeface="Josefin Sans" pitchFamily="2" charset="0"/>
              </a:rPr>
              <a:t>Dii</a:t>
            </a:r>
            <a:r>
              <a:rPr lang="nb-NO" dirty="0">
                <a:solidFill>
                  <a:schemeClr val="bg1"/>
                </a:solidFill>
                <a:latin typeface="Josefin Sans" pitchFamily="2" charset="0"/>
              </a:rPr>
              <a:t> </a:t>
            </a:r>
            <a:r>
              <a:rPr lang="nb-NO" dirty="0" err="1">
                <a:solidFill>
                  <a:schemeClr val="bg1"/>
                </a:solidFill>
                <a:latin typeface="Josefin Sans" pitchFamily="2" charset="0"/>
              </a:rPr>
              <a:t>juogaduvvobehtet</a:t>
            </a:r>
            <a:r>
              <a:rPr lang="nb-NO" dirty="0">
                <a:solidFill>
                  <a:schemeClr val="bg1"/>
                </a:solidFill>
                <a:latin typeface="Josefin Sans" pitchFamily="2" charset="0"/>
              </a:rPr>
              <a:t> </a:t>
            </a:r>
            <a:r>
              <a:rPr lang="nb-NO" dirty="0" err="1">
                <a:solidFill>
                  <a:schemeClr val="bg1"/>
                </a:solidFill>
                <a:latin typeface="Josefin Sans" pitchFamily="2" charset="0"/>
              </a:rPr>
              <a:t>smávva</a:t>
            </a:r>
            <a:r>
              <a:rPr lang="nb-NO" dirty="0">
                <a:solidFill>
                  <a:schemeClr val="bg1"/>
                </a:solidFill>
                <a:latin typeface="Josefin Sans" pitchFamily="2" charset="0"/>
              </a:rPr>
              <a:t> </a:t>
            </a:r>
            <a:r>
              <a:rPr lang="nb-NO" dirty="0" err="1">
                <a:solidFill>
                  <a:schemeClr val="bg1"/>
                </a:solidFill>
                <a:latin typeface="Josefin Sans" pitchFamily="2" charset="0"/>
              </a:rPr>
              <a:t>jovkkožiidda</a:t>
            </a:r>
            <a:r>
              <a:rPr lang="nb-NO" dirty="0">
                <a:solidFill>
                  <a:schemeClr val="bg1"/>
                </a:solidFill>
                <a:latin typeface="Josefin Sans" pitchFamily="2" charset="0"/>
              </a:rPr>
              <a:t> ja </a:t>
            </a:r>
            <a:r>
              <a:rPr lang="nb-NO" dirty="0" err="1">
                <a:solidFill>
                  <a:schemeClr val="bg1"/>
                </a:solidFill>
                <a:latin typeface="Josefin Sans" pitchFamily="2" charset="0"/>
              </a:rPr>
              <a:t>oažžubehtet</a:t>
            </a:r>
            <a:r>
              <a:rPr lang="nb-NO" dirty="0">
                <a:solidFill>
                  <a:schemeClr val="bg1"/>
                </a:solidFill>
                <a:latin typeface="Josefin Sans" pitchFamily="2" charset="0"/>
              </a:rPr>
              <a:t> </a:t>
            </a:r>
            <a:r>
              <a:rPr lang="nb-NO" dirty="0" err="1">
                <a:solidFill>
                  <a:schemeClr val="bg1"/>
                </a:solidFill>
                <a:latin typeface="Josefin Sans" pitchFamily="2" charset="0"/>
              </a:rPr>
              <a:t>bargobihttáárkka</a:t>
            </a:r>
            <a:r>
              <a:rPr lang="nb-NO" dirty="0">
                <a:solidFill>
                  <a:schemeClr val="bg1"/>
                </a:solidFill>
                <a:latin typeface="Josefin Sans" pitchFamily="2" charset="0"/>
              </a:rPr>
              <a:t> </a:t>
            </a:r>
            <a:r>
              <a:rPr lang="nb-NO" dirty="0" err="1">
                <a:solidFill>
                  <a:schemeClr val="bg1"/>
                </a:solidFill>
                <a:latin typeface="Josefin Sans" pitchFamily="2" charset="0"/>
              </a:rPr>
              <a:t>oahpaheaddjis</a:t>
            </a:r>
            <a:r>
              <a:rPr lang="nb-NO" dirty="0">
                <a:solidFill>
                  <a:schemeClr val="bg1"/>
                </a:solidFill>
                <a:latin typeface="Josefin Sans" pitchFamily="2" charset="0"/>
              </a:rPr>
              <a:t>.</a:t>
            </a:r>
          </a:p>
          <a:p>
            <a:r>
              <a:rPr lang="nb-NO" dirty="0" err="1">
                <a:solidFill>
                  <a:schemeClr val="bg1"/>
                </a:solidFill>
                <a:latin typeface="Josefin Sans" pitchFamily="2" charset="0"/>
              </a:rPr>
              <a:t>Joavkkut</a:t>
            </a:r>
            <a:r>
              <a:rPr lang="nb-NO" dirty="0">
                <a:solidFill>
                  <a:schemeClr val="bg1"/>
                </a:solidFill>
                <a:latin typeface="Josefin Sans" pitchFamily="2" charset="0"/>
              </a:rPr>
              <a:t> </a:t>
            </a:r>
            <a:r>
              <a:rPr lang="nb-NO" dirty="0" err="1">
                <a:solidFill>
                  <a:schemeClr val="bg1"/>
                </a:solidFill>
                <a:latin typeface="Josefin Sans" pitchFamily="2" charset="0"/>
              </a:rPr>
              <a:t>galget</a:t>
            </a:r>
            <a:r>
              <a:rPr lang="nb-NO" dirty="0">
                <a:solidFill>
                  <a:schemeClr val="bg1"/>
                </a:solidFill>
                <a:latin typeface="Josefin Sans" pitchFamily="2" charset="0"/>
              </a:rPr>
              <a:t> </a:t>
            </a:r>
            <a:r>
              <a:rPr lang="nb-NO" dirty="0" err="1">
                <a:solidFill>
                  <a:schemeClr val="bg1"/>
                </a:solidFill>
                <a:latin typeface="Josefin Sans" pitchFamily="2" charset="0"/>
              </a:rPr>
              <a:t>árvvoštallat</a:t>
            </a:r>
            <a:r>
              <a:rPr lang="nb-NO" dirty="0">
                <a:solidFill>
                  <a:schemeClr val="bg1"/>
                </a:solidFill>
                <a:latin typeface="Josefin Sans" pitchFamily="2" charset="0"/>
              </a:rPr>
              <a:t> </a:t>
            </a:r>
            <a:r>
              <a:rPr lang="nb-NO" dirty="0" err="1">
                <a:solidFill>
                  <a:schemeClr val="bg1"/>
                </a:solidFill>
                <a:latin typeface="Josefin Sans" pitchFamily="2" charset="0"/>
              </a:rPr>
              <a:t>guđe</a:t>
            </a:r>
            <a:r>
              <a:rPr lang="nb-NO" dirty="0">
                <a:solidFill>
                  <a:schemeClr val="bg1"/>
                </a:solidFill>
                <a:latin typeface="Josefin Sans" pitchFamily="2" charset="0"/>
              </a:rPr>
              <a:t> </a:t>
            </a:r>
            <a:r>
              <a:rPr lang="nb-NO" dirty="0" err="1">
                <a:solidFill>
                  <a:schemeClr val="bg1"/>
                </a:solidFill>
                <a:latin typeface="Josefin Sans" pitchFamily="2" charset="0"/>
              </a:rPr>
              <a:t>govat</a:t>
            </a:r>
            <a:r>
              <a:rPr lang="nb-NO" dirty="0">
                <a:solidFill>
                  <a:schemeClr val="bg1"/>
                </a:solidFill>
                <a:latin typeface="Josefin Sans" pitchFamily="2" charset="0"/>
              </a:rPr>
              <a:t> din </a:t>
            </a:r>
            <a:r>
              <a:rPr lang="nb-NO" dirty="0" err="1">
                <a:solidFill>
                  <a:schemeClr val="bg1"/>
                </a:solidFill>
                <a:latin typeface="Josefin Sans" pitchFamily="2" charset="0"/>
              </a:rPr>
              <a:t>mielas</a:t>
            </a:r>
            <a:r>
              <a:rPr lang="nb-NO" dirty="0">
                <a:solidFill>
                  <a:schemeClr val="bg1"/>
                </a:solidFill>
                <a:latin typeface="Josefin Sans" pitchFamily="2" charset="0"/>
              </a:rPr>
              <a:t> </a:t>
            </a:r>
            <a:r>
              <a:rPr lang="nb-NO" dirty="0" err="1">
                <a:solidFill>
                  <a:schemeClr val="bg1"/>
                </a:solidFill>
                <a:latin typeface="Josefin Sans" pitchFamily="2" charset="0"/>
              </a:rPr>
              <a:t>čájehit</a:t>
            </a:r>
            <a:r>
              <a:rPr lang="nb-NO" dirty="0">
                <a:solidFill>
                  <a:schemeClr val="bg1"/>
                </a:solidFill>
                <a:latin typeface="Josefin Sans" pitchFamily="2" charset="0"/>
              </a:rPr>
              <a:t> seksa ja </a:t>
            </a:r>
            <a:r>
              <a:rPr lang="nb-NO" dirty="0" err="1">
                <a:solidFill>
                  <a:schemeClr val="bg1"/>
                </a:solidFill>
                <a:latin typeface="Josefin Sans" pitchFamily="2" charset="0"/>
              </a:rPr>
              <a:t>guđe</a:t>
            </a:r>
            <a:r>
              <a:rPr lang="nb-NO" dirty="0">
                <a:solidFill>
                  <a:schemeClr val="bg1"/>
                </a:solidFill>
                <a:latin typeface="Josefin Sans" pitchFamily="2" charset="0"/>
              </a:rPr>
              <a:t> </a:t>
            </a:r>
            <a:r>
              <a:rPr lang="nb-NO" dirty="0" err="1">
                <a:solidFill>
                  <a:schemeClr val="bg1"/>
                </a:solidFill>
                <a:latin typeface="Josefin Sans" pitchFamily="2" charset="0"/>
              </a:rPr>
              <a:t>govat</a:t>
            </a:r>
            <a:r>
              <a:rPr lang="nb-NO" dirty="0">
                <a:solidFill>
                  <a:schemeClr val="bg1"/>
                </a:solidFill>
                <a:latin typeface="Josefin Sans" pitchFamily="2" charset="0"/>
              </a:rPr>
              <a:t> din </a:t>
            </a:r>
            <a:r>
              <a:rPr lang="nb-NO" dirty="0" err="1">
                <a:solidFill>
                  <a:schemeClr val="bg1"/>
                </a:solidFill>
                <a:latin typeface="Josefin Sans" pitchFamily="2" charset="0"/>
              </a:rPr>
              <a:t>mielas</a:t>
            </a:r>
            <a:r>
              <a:rPr lang="nb-NO" dirty="0">
                <a:solidFill>
                  <a:schemeClr val="bg1"/>
                </a:solidFill>
                <a:latin typeface="Josefin Sans" pitchFamily="2" charset="0"/>
              </a:rPr>
              <a:t> </a:t>
            </a:r>
            <a:r>
              <a:rPr lang="nb-NO" dirty="0" err="1">
                <a:solidFill>
                  <a:schemeClr val="bg1"/>
                </a:solidFill>
                <a:latin typeface="Josefin Sans" pitchFamily="2" charset="0"/>
              </a:rPr>
              <a:t>eai</a:t>
            </a:r>
            <a:r>
              <a:rPr lang="nb-NO" dirty="0">
                <a:solidFill>
                  <a:schemeClr val="bg1"/>
                </a:solidFill>
                <a:latin typeface="Josefin Sans" pitchFamily="2" charset="0"/>
              </a:rPr>
              <a:t> </a:t>
            </a:r>
            <a:r>
              <a:rPr lang="nb-NO" dirty="0" err="1">
                <a:solidFill>
                  <a:schemeClr val="bg1"/>
                </a:solidFill>
                <a:latin typeface="Josefin Sans" pitchFamily="2" charset="0"/>
              </a:rPr>
              <a:t>čájet</a:t>
            </a:r>
            <a:r>
              <a:rPr lang="nb-NO" dirty="0">
                <a:solidFill>
                  <a:schemeClr val="bg1"/>
                </a:solidFill>
                <a:latin typeface="Josefin Sans" pitchFamily="2" charset="0"/>
              </a:rPr>
              <a:t> seksa. </a:t>
            </a:r>
          </a:p>
        </p:txBody>
      </p:sp>
      <p:pic>
        <p:nvPicPr>
          <p:cNvPr id="9" name="Bilde 8">
            <a:extLst>
              <a:ext uri="{FF2B5EF4-FFF2-40B4-BE49-F238E27FC236}">
                <a16:creationId xmlns:a16="http://schemas.microsoft.com/office/drawing/2014/main" id="{8639DFF5-D821-4492-8D49-69A5F90C8036}"/>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4638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Oktasaš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smiehtadeamit</a:t>
            </a:r>
            <a:endParaRPr lang="en-NO" sz="4000" dirty="0">
              <a:solidFill>
                <a:schemeClr val="bg1"/>
              </a:solidFill>
              <a:latin typeface="Josefin Sans" pitchFamily="2" charset="0"/>
              <a:cs typeface="Calibri" panose="020F0502020204030204" pitchFamily="34"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fontScale="92500" lnSpcReduction="20000"/>
          </a:bodyPr>
          <a:lstStyle/>
          <a:p>
            <a:r>
              <a:rPr lang="nb-NO" dirty="0">
                <a:solidFill>
                  <a:schemeClr val="accent5"/>
                </a:solidFill>
                <a:latin typeface="Josefin Sans" pitchFamily="2" charset="0"/>
              </a:rPr>
              <a:t>Lei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miige</a:t>
            </a:r>
            <a:r>
              <a:rPr lang="nb-NO" dirty="0">
                <a:solidFill>
                  <a:schemeClr val="accent5"/>
                </a:solidFill>
                <a:latin typeface="Josefin Sans" pitchFamily="2" charset="0"/>
              </a:rPr>
              <a:t> man lei </a:t>
            </a:r>
            <a:r>
              <a:rPr lang="nb-NO" dirty="0" err="1">
                <a:solidFill>
                  <a:schemeClr val="accent5"/>
                </a:solidFill>
                <a:latin typeface="Josefin Sans" pitchFamily="2" charset="0"/>
              </a:rPr>
              <a:t>váttis</a:t>
            </a:r>
            <a:r>
              <a:rPr lang="nb-NO" dirty="0">
                <a:solidFill>
                  <a:schemeClr val="accent5"/>
                </a:solidFill>
                <a:latin typeface="Josefin Sans" pitchFamily="2" charset="0"/>
              </a:rPr>
              <a:t> </a:t>
            </a:r>
            <a:r>
              <a:rPr lang="nb-NO" dirty="0" err="1">
                <a:solidFill>
                  <a:schemeClr val="accent5"/>
                </a:solidFill>
                <a:latin typeface="Josefin Sans" pitchFamily="2" charset="0"/>
              </a:rPr>
              <a:t>juksat</a:t>
            </a:r>
            <a:r>
              <a:rPr lang="nb-NO" dirty="0">
                <a:solidFill>
                  <a:schemeClr val="accent5"/>
                </a:solidFill>
                <a:latin typeface="Josefin Sans" pitchFamily="2" charset="0"/>
              </a:rPr>
              <a:t> </a:t>
            </a:r>
            <a:r>
              <a:rPr lang="nb-NO" dirty="0" err="1">
                <a:solidFill>
                  <a:schemeClr val="accent5"/>
                </a:solidFill>
                <a:latin typeface="Josefin Sans" pitchFamily="2" charset="0"/>
              </a:rPr>
              <a:t>ovttamielalašvuođa</a:t>
            </a:r>
            <a:r>
              <a:rPr lang="nb-NO" dirty="0">
                <a:solidFill>
                  <a:schemeClr val="accent5"/>
                </a:solidFill>
                <a:latin typeface="Josefin Sans" pitchFamily="2" charset="0"/>
              </a:rPr>
              <a:t>?</a:t>
            </a:r>
          </a:p>
          <a:p>
            <a:r>
              <a:rPr lang="nb-NO" dirty="0" err="1">
                <a:solidFill>
                  <a:schemeClr val="accent5"/>
                </a:solidFill>
                <a:latin typeface="Josefin Sans" pitchFamily="2" charset="0"/>
              </a:rPr>
              <a:t>Ledje</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stuorra</a:t>
            </a:r>
            <a:r>
              <a:rPr lang="nb-NO" dirty="0">
                <a:solidFill>
                  <a:schemeClr val="accent5"/>
                </a:solidFill>
                <a:latin typeface="Josefin Sans" pitchFamily="2" charset="0"/>
              </a:rPr>
              <a:t> </a:t>
            </a:r>
            <a:r>
              <a:rPr lang="nb-NO" dirty="0" err="1">
                <a:solidFill>
                  <a:schemeClr val="accent5"/>
                </a:solidFill>
                <a:latin typeface="Josefin Sans" pitchFamily="2" charset="0"/>
              </a:rPr>
              <a:t>erohusat</a:t>
            </a:r>
            <a:r>
              <a:rPr lang="nb-NO" dirty="0">
                <a:solidFill>
                  <a:schemeClr val="accent5"/>
                </a:solidFill>
                <a:latin typeface="Josefin Sans" pitchFamily="2" charset="0"/>
              </a:rPr>
              <a:t> </a:t>
            </a:r>
            <a:r>
              <a:rPr lang="nb-NO" dirty="0" err="1">
                <a:solidFill>
                  <a:schemeClr val="accent5"/>
                </a:solidFill>
                <a:latin typeface="Josefin Sans" pitchFamily="2" charset="0"/>
              </a:rPr>
              <a:t>joavkkuid</a:t>
            </a:r>
            <a:r>
              <a:rPr lang="nb-NO" dirty="0">
                <a:solidFill>
                  <a:schemeClr val="accent5"/>
                </a:solidFill>
                <a:latin typeface="Josefin Sans" pitchFamily="2" charset="0"/>
              </a:rPr>
              <a:t> </a:t>
            </a:r>
            <a:r>
              <a:rPr lang="nb-NO" dirty="0" err="1">
                <a:solidFill>
                  <a:schemeClr val="accent5"/>
                </a:solidFill>
                <a:latin typeface="Josefin Sans" pitchFamily="2" charset="0"/>
              </a:rPr>
              <a:t>gaskkas</a:t>
            </a:r>
            <a:r>
              <a:rPr lang="nb-NO" dirty="0">
                <a:solidFill>
                  <a:schemeClr val="accent5"/>
                </a:solidFill>
                <a:latin typeface="Josefin Sans" pitchFamily="2" charset="0"/>
              </a:rPr>
              <a:t>?</a:t>
            </a:r>
          </a:p>
          <a:p>
            <a:r>
              <a:rPr lang="nb-NO" dirty="0" err="1">
                <a:solidFill>
                  <a:schemeClr val="accent5"/>
                </a:solidFill>
                <a:latin typeface="Josefin Sans" pitchFamily="2" charset="0"/>
              </a:rPr>
              <a:t>Guđe</a:t>
            </a:r>
            <a:r>
              <a:rPr lang="nb-NO" dirty="0">
                <a:solidFill>
                  <a:schemeClr val="accent5"/>
                </a:solidFill>
                <a:latin typeface="Josefin Sans" pitchFamily="2" charset="0"/>
              </a:rPr>
              <a:t> </a:t>
            </a:r>
            <a:r>
              <a:rPr lang="nb-NO" dirty="0" err="1">
                <a:solidFill>
                  <a:schemeClr val="accent5"/>
                </a:solidFill>
                <a:latin typeface="Josefin Sans" pitchFamily="2" charset="0"/>
              </a:rPr>
              <a:t>koarttaid</a:t>
            </a:r>
            <a:r>
              <a:rPr lang="nb-NO" dirty="0">
                <a:solidFill>
                  <a:schemeClr val="accent5"/>
                </a:solidFill>
                <a:latin typeface="Josefin Sans" pitchFamily="2" charset="0"/>
              </a:rPr>
              <a:t> </a:t>
            </a:r>
            <a:r>
              <a:rPr lang="nb-NO" dirty="0" err="1">
                <a:solidFill>
                  <a:schemeClr val="accent5"/>
                </a:solidFill>
                <a:latin typeface="Josefin Sans" pitchFamily="2" charset="0"/>
              </a:rPr>
              <a:t>ektui</a:t>
            </a:r>
            <a:r>
              <a:rPr lang="nb-NO" dirty="0">
                <a:solidFill>
                  <a:schemeClr val="accent5"/>
                </a:solidFill>
                <a:latin typeface="Josefin Sans" pitchFamily="2" charset="0"/>
              </a:rPr>
              <a:t> lei </a:t>
            </a:r>
            <a:r>
              <a:rPr lang="nb-NO" dirty="0" err="1">
                <a:solidFill>
                  <a:schemeClr val="accent5"/>
                </a:solidFill>
                <a:latin typeface="Josefin Sans" pitchFamily="2" charset="0"/>
              </a:rPr>
              <a:t>buohkain</a:t>
            </a:r>
            <a:r>
              <a:rPr lang="nb-NO" dirty="0">
                <a:solidFill>
                  <a:schemeClr val="accent5"/>
                </a:solidFill>
                <a:latin typeface="Josefin Sans" pitchFamily="2" charset="0"/>
              </a:rPr>
              <a:t> </a:t>
            </a:r>
            <a:r>
              <a:rPr lang="nb-NO" dirty="0" err="1">
                <a:solidFill>
                  <a:schemeClr val="accent5"/>
                </a:solidFill>
                <a:latin typeface="Josefin Sans" pitchFamily="2" charset="0"/>
              </a:rPr>
              <a:t>ovttamielalašvuohta</a:t>
            </a:r>
            <a:r>
              <a:rPr lang="nb-NO" dirty="0">
                <a:solidFill>
                  <a:schemeClr val="accent5"/>
                </a:solidFill>
                <a:latin typeface="Josefin Sans" pitchFamily="2" charset="0"/>
              </a:rPr>
              <a:t>?</a:t>
            </a:r>
          </a:p>
          <a:p>
            <a:r>
              <a:rPr lang="nb-NO" dirty="0" err="1">
                <a:solidFill>
                  <a:schemeClr val="accent5"/>
                </a:solidFill>
                <a:latin typeface="Josefin Sans" pitchFamily="2" charset="0"/>
              </a:rPr>
              <a:t>Muitalit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válljemat</a:t>
            </a:r>
            <a:r>
              <a:rPr lang="nb-NO" dirty="0">
                <a:solidFill>
                  <a:schemeClr val="accent5"/>
                </a:solidFill>
                <a:latin typeface="Josefin Sans" pitchFamily="2" charset="0"/>
              </a:rPr>
              <a:t> </a:t>
            </a:r>
            <a:r>
              <a:rPr lang="nb-NO" dirty="0" err="1">
                <a:solidFill>
                  <a:schemeClr val="accent5"/>
                </a:solidFill>
                <a:latin typeface="Josefin Sans" pitchFamily="2" charset="0"/>
              </a:rPr>
              <a:t>juoidá</a:t>
            </a:r>
            <a:r>
              <a:rPr lang="nb-NO" dirty="0">
                <a:solidFill>
                  <a:schemeClr val="accent5"/>
                </a:solidFill>
                <a:latin typeface="Josefin Sans" pitchFamily="2" charset="0"/>
              </a:rPr>
              <a:t> </a:t>
            </a:r>
            <a:r>
              <a:rPr lang="nb-NO" dirty="0" err="1">
                <a:solidFill>
                  <a:schemeClr val="accent5"/>
                </a:solidFill>
                <a:latin typeface="Josefin Sans" pitchFamily="2" charset="0"/>
              </a:rPr>
              <a:t>seksanorpmaid</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olbmos</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seksa </a:t>
            </a:r>
            <a:r>
              <a:rPr lang="nb-NO" dirty="0" err="1">
                <a:solidFill>
                  <a:schemeClr val="accent5"/>
                </a:solidFill>
                <a:latin typeface="Josefin Sans" pitchFamily="2" charset="0"/>
              </a:rPr>
              <a:t>go</a:t>
            </a:r>
            <a:r>
              <a:rPr lang="nb-NO" dirty="0">
                <a:solidFill>
                  <a:schemeClr val="accent5"/>
                </a:solidFill>
                <a:latin typeface="Josefin Sans" pitchFamily="2" charset="0"/>
              </a:rPr>
              <a:t> lea </a:t>
            </a:r>
            <a:r>
              <a:rPr lang="nb-NO" dirty="0" err="1">
                <a:solidFill>
                  <a:schemeClr val="accent5"/>
                </a:solidFill>
                <a:latin typeface="Josefin Sans" pitchFamily="2" charset="0"/>
              </a:rPr>
              <a:t>okto</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seksa </a:t>
            </a:r>
            <a:r>
              <a:rPr lang="nb-NO" dirty="0" err="1">
                <a:solidFill>
                  <a:schemeClr val="accent5"/>
                </a:solidFill>
                <a:latin typeface="Josefin Sans" pitchFamily="2" charset="0"/>
              </a:rPr>
              <a:t>fysalaš</a:t>
            </a:r>
            <a:r>
              <a:rPr lang="nb-NO" dirty="0">
                <a:solidFill>
                  <a:schemeClr val="accent5"/>
                </a:solidFill>
                <a:latin typeface="Josefin Sans" pitchFamily="2" charset="0"/>
              </a:rPr>
              <a:t> </a:t>
            </a:r>
            <a:r>
              <a:rPr lang="nb-NO" dirty="0" err="1">
                <a:solidFill>
                  <a:schemeClr val="accent5"/>
                </a:solidFill>
                <a:latin typeface="Josefin Sans" pitchFamily="2" charset="0"/>
              </a:rPr>
              <a:t>oktavuođa</a:t>
            </a:r>
            <a:r>
              <a:rPr lang="nb-NO" dirty="0">
                <a:solidFill>
                  <a:schemeClr val="accent5"/>
                </a:solidFill>
                <a:latin typeface="Josefin Sans" pitchFamily="2" charset="0"/>
              </a:rPr>
              <a:t> </a:t>
            </a:r>
            <a:r>
              <a:rPr lang="nb-NO" dirty="0" err="1">
                <a:solidFill>
                  <a:schemeClr val="accent5"/>
                </a:solidFill>
                <a:latin typeface="Josefin Sans" pitchFamily="2" charset="0"/>
              </a:rPr>
              <a:t>haga</a:t>
            </a:r>
            <a:r>
              <a:rPr lang="nb-NO" dirty="0">
                <a:solidFill>
                  <a:schemeClr val="accent5"/>
                </a:solidFill>
                <a:latin typeface="Josefin Sans" pitchFamily="2" charset="0"/>
              </a:rPr>
              <a:t>? </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álo</a:t>
            </a:r>
            <a:r>
              <a:rPr lang="nb-NO" dirty="0">
                <a:solidFill>
                  <a:schemeClr val="accent5"/>
                </a:solidFill>
                <a:latin typeface="Josefin Sans" pitchFamily="2" charset="0"/>
              </a:rPr>
              <a:t> </a:t>
            </a:r>
            <a:r>
              <a:rPr lang="nb-NO" dirty="0" err="1">
                <a:solidFill>
                  <a:schemeClr val="accent5"/>
                </a:solidFill>
                <a:latin typeface="Josefin Sans" pitchFamily="2" charset="0"/>
              </a:rPr>
              <a:t>penetreren</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lea seksa?</a:t>
            </a:r>
          </a:p>
          <a:p>
            <a:r>
              <a:rPr lang="nb-NO" dirty="0">
                <a:solidFill>
                  <a:schemeClr val="accent5"/>
                </a:solidFill>
                <a:latin typeface="Josefin Sans" pitchFamily="2" charset="0"/>
              </a:rPr>
              <a:t>Lea </a:t>
            </a:r>
            <a:r>
              <a:rPr lang="nb-NO" dirty="0" err="1">
                <a:solidFill>
                  <a:schemeClr val="accent5"/>
                </a:solidFill>
                <a:latin typeface="Josefin Sans" pitchFamily="2" charset="0"/>
              </a:rPr>
              <a:t>go</a:t>
            </a:r>
            <a:r>
              <a:rPr lang="nb-NO" dirty="0">
                <a:solidFill>
                  <a:schemeClr val="accent5"/>
                </a:solidFill>
                <a:latin typeface="Josefin Sans" pitchFamily="2" charset="0"/>
              </a:rPr>
              <a:t> seksa </a:t>
            </a:r>
            <a:r>
              <a:rPr lang="nb-NO" dirty="0" err="1">
                <a:solidFill>
                  <a:schemeClr val="accent5"/>
                </a:solidFill>
                <a:latin typeface="Josefin Sans" pitchFamily="2" charset="0"/>
              </a:rPr>
              <a:t>rupmašis</a:t>
            </a:r>
            <a:r>
              <a:rPr lang="nb-NO" dirty="0">
                <a:solidFill>
                  <a:schemeClr val="accent5"/>
                </a:solidFill>
                <a:latin typeface="Josefin Sans" pitchFamily="2" charset="0"/>
              </a:rPr>
              <a:t> vai </a:t>
            </a:r>
            <a:r>
              <a:rPr lang="nb-NO" dirty="0" err="1">
                <a:solidFill>
                  <a:schemeClr val="accent5"/>
                </a:solidFill>
                <a:latin typeface="Josefin Sans" pitchFamily="2" charset="0"/>
              </a:rPr>
              <a:t>oaivvis</a:t>
            </a:r>
            <a:r>
              <a:rPr lang="nb-NO" dirty="0">
                <a:solidFill>
                  <a:schemeClr val="accent5"/>
                </a:solidFill>
                <a:latin typeface="Josefin Sans" pitchFamily="2" charset="0"/>
              </a:rPr>
              <a:t>?</a:t>
            </a:r>
          </a:p>
          <a:p>
            <a:r>
              <a:rPr lang="nb-NO" dirty="0">
                <a:solidFill>
                  <a:schemeClr val="accent5"/>
                </a:solidFill>
                <a:latin typeface="Josefin Sans" pitchFamily="2" charset="0"/>
              </a:rPr>
              <a:t>Gos son </a:t>
            </a:r>
            <a:r>
              <a:rPr lang="nb-NO" dirty="0" err="1">
                <a:solidFill>
                  <a:schemeClr val="accent5"/>
                </a:solidFill>
                <a:latin typeface="Josefin Sans" pitchFamily="2" charset="0"/>
              </a:rPr>
              <a:t>nuoraid</a:t>
            </a:r>
            <a:r>
              <a:rPr lang="nb-NO" dirty="0">
                <a:solidFill>
                  <a:schemeClr val="accent5"/>
                </a:solidFill>
                <a:latin typeface="Josefin Sans" pitchFamily="2" charset="0"/>
              </a:rPr>
              <a:t> </a:t>
            </a:r>
            <a:r>
              <a:rPr lang="nb-NO" dirty="0" err="1">
                <a:solidFill>
                  <a:schemeClr val="accent5"/>
                </a:solidFill>
                <a:latin typeface="Josefin Sans" pitchFamily="2" charset="0"/>
              </a:rPr>
              <a:t>govahallan</a:t>
            </a:r>
            <a:r>
              <a:rPr lang="nb-NO" dirty="0">
                <a:solidFill>
                  <a:schemeClr val="accent5"/>
                </a:solidFill>
                <a:latin typeface="Josefin Sans" pitchFamily="2" charset="0"/>
              </a:rPr>
              <a:t> seksa </a:t>
            </a:r>
            <a:r>
              <a:rPr lang="nb-NO" dirty="0" err="1">
                <a:solidFill>
                  <a:schemeClr val="accent5"/>
                </a:solidFill>
                <a:latin typeface="Josefin Sans" pitchFamily="2" charset="0"/>
              </a:rPr>
              <a:t>birra</a:t>
            </a:r>
            <a:r>
              <a:rPr lang="nb-NO" dirty="0">
                <a:solidFill>
                  <a:schemeClr val="accent5"/>
                </a:solidFill>
                <a:latin typeface="Josefin Sans" pitchFamily="2" charset="0"/>
              </a:rPr>
              <a:t> </a:t>
            </a:r>
            <a:r>
              <a:rPr lang="nb-NO" dirty="0" err="1">
                <a:solidFill>
                  <a:schemeClr val="accent5"/>
                </a:solidFill>
                <a:latin typeface="Josefin Sans" pitchFamily="2" charset="0"/>
              </a:rPr>
              <a:t>boahtá</a:t>
            </a:r>
            <a:r>
              <a:rPr lang="nb-NO" dirty="0">
                <a:solidFill>
                  <a:schemeClr val="accent5"/>
                </a:solidFill>
                <a:latin typeface="Josefin Sans" pitchFamily="2" charset="0"/>
              </a:rPr>
              <a:t>?</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dáhpáhuvvá</a:t>
            </a:r>
            <a:r>
              <a:rPr lang="nb-NO" dirty="0">
                <a:solidFill>
                  <a:schemeClr val="accent5"/>
                </a:solidFill>
                <a:latin typeface="Josefin Sans" pitchFamily="2" charset="0"/>
              </a:rPr>
              <a:t> </a:t>
            </a:r>
            <a:r>
              <a:rPr lang="nb-NO" dirty="0" err="1">
                <a:solidFill>
                  <a:schemeClr val="accent5"/>
                </a:solidFill>
                <a:latin typeface="Josefin Sans" pitchFamily="2" charset="0"/>
              </a:rPr>
              <a:t>seksuála</a:t>
            </a:r>
            <a:r>
              <a:rPr lang="nb-NO" dirty="0">
                <a:solidFill>
                  <a:schemeClr val="accent5"/>
                </a:solidFill>
                <a:latin typeface="Josefin Sans" pitchFamily="2" charset="0"/>
              </a:rPr>
              <a:t> </a:t>
            </a:r>
            <a:r>
              <a:rPr lang="nb-NO" dirty="0" err="1">
                <a:solidFill>
                  <a:schemeClr val="accent5"/>
                </a:solidFill>
                <a:latin typeface="Josefin Sans" pitchFamily="2" charset="0"/>
              </a:rPr>
              <a:t>oktavuođas</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seksa </a:t>
            </a:r>
            <a:r>
              <a:rPr lang="nb-NO" dirty="0" err="1">
                <a:solidFill>
                  <a:schemeClr val="accent5"/>
                </a:solidFill>
                <a:latin typeface="Josefin Sans" pitchFamily="2" charset="0"/>
              </a:rPr>
              <a:t>čađaheddjiin</a:t>
            </a:r>
            <a:r>
              <a:rPr lang="nb-NO" dirty="0">
                <a:solidFill>
                  <a:schemeClr val="accent5"/>
                </a:solidFill>
                <a:latin typeface="Josefin Sans" pitchFamily="2" charset="0"/>
              </a:rPr>
              <a:t> </a:t>
            </a:r>
            <a:r>
              <a:rPr lang="nb-NO" dirty="0" err="1">
                <a:solidFill>
                  <a:schemeClr val="accent5"/>
                </a:solidFill>
                <a:latin typeface="Josefin Sans" pitchFamily="2" charset="0"/>
              </a:rPr>
              <a:t>eai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seamma</a:t>
            </a:r>
            <a:r>
              <a:rPr lang="nb-NO" dirty="0">
                <a:solidFill>
                  <a:schemeClr val="accent5"/>
                </a:solidFill>
                <a:latin typeface="Josefin Sans" pitchFamily="2" charset="0"/>
              </a:rPr>
              <a:t> </a:t>
            </a:r>
            <a:r>
              <a:rPr lang="nb-NO" dirty="0" err="1">
                <a:solidFill>
                  <a:schemeClr val="accent5"/>
                </a:solidFill>
                <a:latin typeface="Josefin Sans" pitchFamily="2" charset="0"/>
              </a:rPr>
              <a:t>jurdagat</a:t>
            </a:r>
            <a:r>
              <a:rPr lang="nb-NO" dirty="0">
                <a:solidFill>
                  <a:schemeClr val="accent5"/>
                </a:solidFill>
                <a:latin typeface="Josefin Sans" pitchFamily="2" charset="0"/>
              </a:rPr>
              <a:t> </a:t>
            </a:r>
            <a:r>
              <a:rPr lang="nb-NO" dirty="0" err="1">
                <a:solidFill>
                  <a:schemeClr val="accent5"/>
                </a:solidFill>
                <a:latin typeface="Josefin Sans" pitchFamily="2" charset="0"/>
              </a:rPr>
              <a:t>dan</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 mii seksa lea?</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buorre</a:t>
            </a:r>
            <a:r>
              <a:rPr lang="nb-NO" dirty="0">
                <a:solidFill>
                  <a:schemeClr val="accent5"/>
                </a:solidFill>
                <a:latin typeface="Josefin Sans" pitchFamily="2" charset="0"/>
              </a:rPr>
              <a:t> </a:t>
            </a:r>
            <a:r>
              <a:rPr lang="nb-NO" dirty="0" err="1">
                <a:solidFill>
                  <a:schemeClr val="accent5"/>
                </a:solidFill>
                <a:latin typeface="Josefin Sans" pitchFamily="2" charset="0"/>
              </a:rPr>
              <a:t>seksain</a:t>
            </a:r>
            <a:r>
              <a:rPr lang="nb-NO" dirty="0">
                <a:solidFill>
                  <a:schemeClr val="accent5"/>
                </a:solidFill>
                <a:latin typeface="Josefin Sans" pitchFamily="2" charset="0"/>
              </a:rPr>
              <a:t>?</a:t>
            </a:r>
          </a:p>
        </p:txBody>
      </p:sp>
      <p:pic>
        <p:nvPicPr>
          <p:cNvPr id="11" name="Bilde 10">
            <a:extLst>
              <a:ext uri="{FF2B5EF4-FFF2-40B4-BE49-F238E27FC236}">
                <a16:creationId xmlns:a16="http://schemas.microsoft.com/office/drawing/2014/main" id="{ED41F67E-1FFC-4B63-9262-592F860F5500}"/>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114596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81943" y="329504"/>
            <a:ext cx="8982771" cy="931733"/>
          </a:xfrm>
        </p:spPr>
        <p:txBody>
          <a:bodyPr anchor="t">
            <a:normAutofit/>
          </a:bodyPr>
          <a:lstStyle/>
          <a:p>
            <a:r>
              <a:rPr lang="nb-NO" sz="5400" dirty="0" err="1">
                <a:solidFill>
                  <a:schemeClr val="bg1"/>
                </a:solidFill>
                <a:latin typeface="Josefin Sans" pitchFamily="2" charset="0"/>
                <a:cs typeface="Calibri" panose="020F0502020204030204" pitchFamily="34" charset="0"/>
              </a:rPr>
              <a:t>Seksuála</a:t>
            </a:r>
            <a:r>
              <a:rPr lang="nb-NO" sz="5400" dirty="0">
                <a:solidFill>
                  <a:schemeClr val="bg1"/>
                </a:solidFill>
                <a:latin typeface="Josefin Sans" pitchFamily="2" charset="0"/>
                <a:cs typeface="Calibri" panose="020F0502020204030204" pitchFamily="34" charset="0"/>
              </a:rPr>
              <a:t> </a:t>
            </a:r>
            <a:r>
              <a:rPr lang="nb-NO" sz="5400" dirty="0" err="1">
                <a:solidFill>
                  <a:schemeClr val="bg1"/>
                </a:solidFill>
                <a:latin typeface="Josefin Sans" pitchFamily="2" charset="0"/>
                <a:cs typeface="Calibri" panose="020F0502020204030204" pitchFamily="34" charset="0"/>
              </a:rPr>
              <a:t>iskkadeapmi</a:t>
            </a:r>
            <a:endParaRPr lang="en-NO" sz="5400" dirty="0">
              <a:solidFill>
                <a:schemeClr val="bg1"/>
              </a:solidFill>
              <a:latin typeface="Josefin Sans" pitchFamily="2" charset="0"/>
              <a:cs typeface="Calibri" panose="020F0502020204030204" pitchFamily="34"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5"/>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lnSpcReduction="10000"/>
          </a:bodyPr>
          <a:lstStyle/>
          <a:p>
            <a:r>
              <a:rPr lang="nb-NO" sz="2800" dirty="0">
                <a:solidFill>
                  <a:schemeClr val="accent5"/>
                </a:solidFill>
                <a:latin typeface="Josefin Sans" pitchFamily="2" charset="0"/>
              </a:rPr>
              <a:t>Mo mii </a:t>
            </a:r>
            <a:r>
              <a:rPr lang="nb-NO" sz="2800" dirty="0" err="1">
                <a:solidFill>
                  <a:schemeClr val="accent5"/>
                </a:solidFill>
                <a:latin typeface="Josefin Sans" pitchFamily="2" charset="0"/>
              </a:rPr>
              <a:t>diehtit</a:t>
            </a:r>
            <a:r>
              <a:rPr lang="nb-NO" sz="2800" dirty="0">
                <a:solidFill>
                  <a:schemeClr val="accent5"/>
                </a:solidFill>
                <a:latin typeface="Josefin Sans" pitchFamily="2" charset="0"/>
              </a:rPr>
              <a:t> masa mii </a:t>
            </a:r>
            <a:r>
              <a:rPr lang="nb-NO" sz="2800" dirty="0" err="1">
                <a:solidFill>
                  <a:schemeClr val="accent5"/>
                </a:solidFill>
                <a:latin typeface="Josefin Sans" pitchFamily="2" charset="0"/>
              </a:rPr>
              <a:t>liikot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seksuálalaččat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Mii</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iskat</a:t>
            </a:r>
            <a:r>
              <a:rPr lang="nb-NO" sz="2800" dirty="0">
                <a:solidFill>
                  <a:schemeClr val="accent5"/>
                </a:solidFill>
                <a:latin typeface="Josefin Sans" pitchFamily="2" charset="0"/>
              </a:rPr>
              <a:t>!</a:t>
            </a:r>
          </a:p>
          <a:p>
            <a:r>
              <a:rPr lang="nb-NO" sz="2800" dirty="0" err="1">
                <a:solidFill>
                  <a:schemeClr val="accent5"/>
                </a:solidFill>
                <a:latin typeface="Josefin Sans" pitchFamily="2" charset="0"/>
              </a:rPr>
              <a:t>Mii</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sáhttit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iskat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okto</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ovttas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earáiguin</a:t>
            </a:r>
            <a:r>
              <a:rPr lang="nb-NO" sz="2800" dirty="0">
                <a:solidFill>
                  <a:schemeClr val="accent5"/>
                </a:solidFill>
                <a:latin typeface="Josefin Sans" pitchFamily="2" charset="0"/>
              </a:rPr>
              <a:t>.</a:t>
            </a:r>
          </a:p>
          <a:p>
            <a:r>
              <a:rPr lang="nb-NO" sz="2800" dirty="0">
                <a:solidFill>
                  <a:schemeClr val="accent5"/>
                </a:solidFill>
                <a:latin typeface="Josefin Sans" pitchFamily="2" charset="0"/>
              </a:rPr>
              <a:t>Nu mii </a:t>
            </a:r>
            <a:r>
              <a:rPr lang="nb-NO" sz="2800" dirty="0" err="1">
                <a:solidFill>
                  <a:schemeClr val="accent5"/>
                </a:solidFill>
                <a:latin typeface="Josefin Sans" pitchFamily="2" charset="0"/>
              </a:rPr>
              <a:t>oahppat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gokko</a:t>
            </a:r>
            <a:r>
              <a:rPr lang="nb-NO" sz="2800" dirty="0">
                <a:solidFill>
                  <a:schemeClr val="accent5"/>
                </a:solidFill>
                <a:latin typeface="Josefin Sans" pitchFamily="2" charset="0"/>
              </a:rPr>
              <a:t> min </a:t>
            </a:r>
            <a:r>
              <a:rPr lang="nb-NO" sz="2800" dirty="0" err="1">
                <a:solidFill>
                  <a:schemeClr val="accent5"/>
                </a:solidFill>
                <a:latin typeface="Josefin Sans" pitchFamily="2" charset="0"/>
              </a:rPr>
              <a:t>ráját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ja mii </a:t>
            </a:r>
            <a:r>
              <a:rPr lang="nb-NO" sz="2800" dirty="0" err="1">
                <a:solidFill>
                  <a:schemeClr val="accent5"/>
                </a:solidFill>
                <a:latin typeface="Josefin Sans" pitchFamily="2" charset="0"/>
              </a:rPr>
              <a:t>dovdo</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buorrin</a:t>
            </a:r>
            <a:r>
              <a:rPr lang="nb-NO" sz="2800" dirty="0">
                <a:solidFill>
                  <a:schemeClr val="accent5"/>
                </a:solidFill>
                <a:latin typeface="Josefin Sans" pitchFamily="2" charset="0"/>
              </a:rPr>
              <a:t>.</a:t>
            </a:r>
          </a:p>
          <a:p>
            <a:r>
              <a:rPr lang="nb-NO" sz="2800" dirty="0" err="1">
                <a:solidFill>
                  <a:schemeClr val="accent5"/>
                </a:solidFill>
                <a:latin typeface="Josefin Sans" pitchFamily="2" charset="0"/>
              </a:rPr>
              <a:t>Deháleamos</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seksain</a:t>
            </a:r>
            <a:r>
              <a:rPr lang="nb-NO" sz="2800" dirty="0">
                <a:solidFill>
                  <a:schemeClr val="accent5"/>
                </a:solidFill>
                <a:latin typeface="Josefin Sans" pitchFamily="2" charset="0"/>
              </a:rPr>
              <a:t> lea </a:t>
            </a:r>
            <a:r>
              <a:rPr lang="nb-NO" sz="2800" dirty="0" err="1">
                <a:solidFill>
                  <a:schemeClr val="accent5"/>
                </a:solidFill>
                <a:latin typeface="Josefin Sans" pitchFamily="2" charset="0"/>
              </a:rPr>
              <a:t>ahte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galgá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buorre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vuogas</a:t>
            </a:r>
            <a:r>
              <a:rPr lang="nb-NO" sz="2800" dirty="0">
                <a:solidFill>
                  <a:schemeClr val="accent5"/>
                </a:solidFill>
                <a:latin typeface="Josefin Sans" pitchFamily="2" charset="0"/>
              </a:rPr>
              <a:t> ja </a:t>
            </a:r>
            <a:r>
              <a:rPr lang="nb-NO" sz="2800" dirty="0" err="1">
                <a:solidFill>
                  <a:schemeClr val="accent5"/>
                </a:solidFill>
                <a:latin typeface="Josefin Sans" pitchFamily="2" charset="0"/>
              </a:rPr>
              <a:t>somá</a:t>
            </a:r>
            <a:r>
              <a:rPr lang="nb-NO" sz="2800" dirty="0">
                <a:solidFill>
                  <a:schemeClr val="accent5"/>
                </a:solidFill>
                <a:latin typeface="Josefin Sans" pitchFamily="2" charset="0"/>
              </a:rPr>
              <a:t>.</a:t>
            </a:r>
          </a:p>
          <a:p>
            <a:r>
              <a:rPr lang="nb-NO" sz="2800" dirty="0">
                <a:solidFill>
                  <a:schemeClr val="accent5"/>
                </a:solidFill>
                <a:latin typeface="Josefin Sans" pitchFamily="2" charset="0"/>
              </a:rPr>
              <a:t>Masa mii </a:t>
            </a:r>
            <a:r>
              <a:rPr lang="nb-NO" sz="2800" dirty="0" err="1">
                <a:solidFill>
                  <a:schemeClr val="accent5"/>
                </a:solidFill>
                <a:latin typeface="Josefin Sans" pitchFamily="2" charset="0"/>
              </a:rPr>
              <a:t>liikot</a:t>
            </a:r>
            <a:r>
              <a:rPr lang="nb-NO" sz="2800" dirty="0">
                <a:solidFill>
                  <a:schemeClr val="accent5"/>
                </a:solidFill>
                <a:latin typeface="Josefin Sans" pitchFamily="2" charset="0"/>
              </a:rPr>
              <a:t>, lea </a:t>
            </a:r>
            <a:r>
              <a:rPr lang="nb-NO" sz="2800" dirty="0" err="1">
                <a:solidFill>
                  <a:schemeClr val="accent5"/>
                </a:solidFill>
                <a:latin typeface="Josefin Sans" pitchFamily="2" charset="0"/>
              </a:rPr>
              <a:t>dušše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alddámet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duohken</a:t>
            </a:r>
            <a:r>
              <a:rPr lang="nb-NO" sz="2800" dirty="0">
                <a:solidFill>
                  <a:schemeClr val="accent5"/>
                </a:solidFill>
                <a:latin typeface="Josefin Sans" pitchFamily="2" charset="0"/>
              </a:rPr>
              <a:t>, ja nu </a:t>
            </a:r>
            <a:r>
              <a:rPr lang="nb-NO" sz="2800" dirty="0" err="1">
                <a:solidFill>
                  <a:schemeClr val="accent5"/>
                </a:solidFill>
                <a:latin typeface="Josefin Sans" pitchFamily="2" charset="0"/>
              </a:rPr>
              <a:t>guhká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go</a:t>
            </a:r>
            <a:r>
              <a:rPr lang="nb-NO" sz="2800" dirty="0">
                <a:solidFill>
                  <a:schemeClr val="accent5"/>
                </a:solidFill>
                <a:latin typeface="Josefin Sans" pitchFamily="2" charset="0"/>
              </a:rPr>
              <a:t> seksa ii </a:t>
            </a:r>
            <a:r>
              <a:rPr lang="nb-NO" sz="2800" dirty="0" err="1">
                <a:solidFill>
                  <a:schemeClr val="accent5"/>
                </a:solidFill>
                <a:latin typeface="Josefin Sans" pitchFamily="2" charset="0"/>
              </a:rPr>
              <a:t>leat</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vahátlaš</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dutnje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dahje</a:t>
            </a:r>
            <a:r>
              <a:rPr lang="nb-NO" sz="2800" dirty="0">
                <a:solidFill>
                  <a:schemeClr val="accent5"/>
                </a:solidFill>
                <a:latin typeface="Josefin Sans" pitchFamily="2" charset="0"/>
              </a:rPr>
              <a:t> </a:t>
            </a:r>
            <a:r>
              <a:rPr lang="nb-NO" sz="2800" dirty="0" err="1">
                <a:solidFill>
                  <a:schemeClr val="accent5"/>
                </a:solidFill>
                <a:latin typeface="Josefin Sans" pitchFamily="2" charset="0"/>
              </a:rPr>
              <a:t>earáide</a:t>
            </a:r>
            <a:r>
              <a:rPr lang="nb-NO" sz="2800" dirty="0">
                <a:solidFill>
                  <a:schemeClr val="accent5"/>
                </a:solidFill>
                <a:latin typeface="Josefin Sans" pitchFamily="2" charset="0"/>
              </a:rPr>
              <a:t>.</a:t>
            </a:r>
          </a:p>
        </p:txBody>
      </p:sp>
      <p:pic>
        <p:nvPicPr>
          <p:cNvPr id="10" name="Bilde 9">
            <a:extLst>
              <a:ext uri="{FF2B5EF4-FFF2-40B4-BE49-F238E27FC236}">
                <a16:creationId xmlns:a16="http://schemas.microsoft.com/office/drawing/2014/main" id="{008F7774-DC56-4B3F-87C0-55FA9A5EAF96}"/>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02501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5"/>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err="1">
                <a:solidFill>
                  <a:schemeClr val="bg1"/>
                </a:solidFill>
                <a:latin typeface="Josefin Sans" pitchFamily="2" charset="0"/>
              </a:rPr>
              <a:t>Čoahkkáigeassu</a:t>
            </a:r>
            <a:r>
              <a:rPr lang="nb-NO" sz="4000" b="1" dirty="0">
                <a:solidFill>
                  <a:schemeClr val="bg1"/>
                </a:solidFill>
                <a:latin typeface="Josefin Sans" pitchFamily="2" charset="0"/>
              </a:rPr>
              <a:t>: </a:t>
            </a:r>
            <a:r>
              <a:rPr lang="nb-NO" sz="4000" b="1" dirty="0" err="1">
                <a:solidFill>
                  <a:schemeClr val="bg1"/>
                </a:solidFill>
                <a:latin typeface="Josefin Sans" pitchFamily="2" charset="0"/>
              </a:rPr>
              <a:t>Mii</a:t>
            </a:r>
            <a:r>
              <a:rPr lang="nb-NO" sz="4000" b="1" dirty="0">
                <a:solidFill>
                  <a:schemeClr val="bg1"/>
                </a:solidFill>
                <a:latin typeface="Josefin Sans" pitchFamily="2" charset="0"/>
              </a:rPr>
              <a:t> lea seksa?</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bg1"/>
                </a:solidFill>
                <a:latin typeface="Josefin Sans" pitchFamily="2" charset="0"/>
              </a:rPr>
              <a:t>Mii</a:t>
            </a:r>
            <a:r>
              <a:rPr lang="nb-NO" dirty="0">
                <a:solidFill>
                  <a:schemeClr val="bg1"/>
                </a:solidFill>
                <a:latin typeface="Josefin Sans" pitchFamily="2" charset="0"/>
              </a:rPr>
              <a:t> </a:t>
            </a:r>
            <a:r>
              <a:rPr lang="nb-NO" dirty="0" err="1">
                <a:solidFill>
                  <a:schemeClr val="bg1"/>
                </a:solidFill>
                <a:latin typeface="Josefin Sans" pitchFamily="2" charset="0"/>
              </a:rPr>
              <a:t>duođai</a:t>
            </a:r>
            <a:r>
              <a:rPr lang="nb-NO" dirty="0">
                <a:solidFill>
                  <a:schemeClr val="bg1"/>
                </a:solidFill>
                <a:latin typeface="Josefin Sans" pitchFamily="2" charset="0"/>
              </a:rPr>
              <a:t> lea seksa? </a:t>
            </a:r>
          </a:p>
          <a:p>
            <a:r>
              <a:rPr lang="nb-NO" dirty="0" err="1">
                <a:solidFill>
                  <a:schemeClr val="bg1"/>
                </a:solidFill>
                <a:latin typeface="Josefin Sans" pitchFamily="2" charset="0"/>
              </a:rPr>
              <a:t>Mii</a:t>
            </a:r>
            <a:r>
              <a:rPr lang="nb-NO" dirty="0">
                <a:solidFill>
                  <a:schemeClr val="bg1"/>
                </a:solidFill>
                <a:latin typeface="Josefin Sans" pitchFamily="2" charset="0"/>
              </a:rPr>
              <a:t> ii </a:t>
            </a:r>
            <a:r>
              <a:rPr lang="nb-NO" dirty="0" err="1">
                <a:solidFill>
                  <a:schemeClr val="bg1"/>
                </a:solidFill>
                <a:latin typeface="Josefin Sans" pitchFamily="2" charset="0"/>
              </a:rPr>
              <a:t>leat</a:t>
            </a:r>
            <a:r>
              <a:rPr lang="nb-NO" dirty="0">
                <a:solidFill>
                  <a:schemeClr val="bg1"/>
                </a:solidFill>
                <a:latin typeface="Josefin Sans" pitchFamily="2" charset="0"/>
              </a:rPr>
              <a:t> seksa?</a:t>
            </a:r>
          </a:p>
          <a:p>
            <a:r>
              <a:rPr lang="nb-NO" dirty="0">
                <a:solidFill>
                  <a:schemeClr val="bg1"/>
                </a:solidFill>
                <a:latin typeface="Josefin Sans" pitchFamily="2" charset="0"/>
              </a:rPr>
              <a:t>Manne lea </a:t>
            </a:r>
            <a:r>
              <a:rPr lang="nb-NO" dirty="0" err="1">
                <a:solidFill>
                  <a:schemeClr val="bg1"/>
                </a:solidFill>
                <a:latin typeface="Josefin Sans" pitchFamily="2" charset="0"/>
              </a:rPr>
              <a:t>dehálaš</a:t>
            </a:r>
            <a:r>
              <a:rPr lang="nb-NO" dirty="0">
                <a:solidFill>
                  <a:schemeClr val="bg1"/>
                </a:solidFill>
                <a:latin typeface="Josefin Sans" pitchFamily="2" charset="0"/>
              </a:rPr>
              <a:t> </a:t>
            </a:r>
            <a:r>
              <a:rPr lang="nb-NO" dirty="0" err="1">
                <a:solidFill>
                  <a:schemeClr val="bg1"/>
                </a:solidFill>
                <a:latin typeface="Josefin Sans" pitchFamily="2" charset="0"/>
              </a:rPr>
              <a:t>iskat</a:t>
            </a:r>
            <a:r>
              <a:rPr lang="nb-NO" dirty="0">
                <a:solidFill>
                  <a:schemeClr val="bg1"/>
                </a:solidFill>
                <a:latin typeface="Josefin Sans" pitchFamily="2" charset="0"/>
              </a:rPr>
              <a:t> </a:t>
            </a:r>
            <a:r>
              <a:rPr lang="nb-NO" dirty="0" err="1">
                <a:solidFill>
                  <a:schemeClr val="bg1"/>
                </a:solidFill>
                <a:latin typeface="Josefin Sans" pitchFamily="2" charset="0"/>
              </a:rPr>
              <a:t>iežas</a:t>
            </a:r>
            <a:r>
              <a:rPr lang="nb-NO" dirty="0">
                <a:solidFill>
                  <a:schemeClr val="bg1"/>
                </a:solidFill>
                <a:latin typeface="Josefin Sans" pitchFamily="2" charset="0"/>
              </a:rPr>
              <a:t> </a:t>
            </a:r>
            <a:r>
              <a:rPr lang="nb-NO" dirty="0" err="1">
                <a:solidFill>
                  <a:schemeClr val="bg1"/>
                </a:solidFill>
                <a:latin typeface="Josefin Sans" pitchFamily="2" charset="0"/>
              </a:rPr>
              <a:t>seksuálalaččat</a:t>
            </a:r>
            <a:r>
              <a:rPr lang="nb-NO" dirty="0">
                <a:solidFill>
                  <a:schemeClr val="bg1"/>
                </a:solidFill>
                <a:latin typeface="Josefin Sans" pitchFamily="2" charset="0"/>
              </a:rPr>
              <a:t>?</a:t>
            </a:r>
          </a:p>
          <a:p>
            <a:r>
              <a:rPr lang="nb-NO" dirty="0">
                <a:solidFill>
                  <a:schemeClr val="bg1"/>
                </a:solidFill>
                <a:latin typeface="Josefin Sans" pitchFamily="2" charset="0"/>
              </a:rPr>
              <a:t>Mo </a:t>
            </a:r>
            <a:r>
              <a:rPr lang="nb-NO" dirty="0" err="1">
                <a:solidFill>
                  <a:schemeClr val="bg1"/>
                </a:solidFill>
                <a:latin typeface="Josefin Sans" pitchFamily="2" charset="0"/>
              </a:rPr>
              <a:t>váikkuhit</a:t>
            </a:r>
            <a:r>
              <a:rPr lang="nb-NO" dirty="0">
                <a:solidFill>
                  <a:schemeClr val="bg1"/>
                </a:solidFill>
                <a:latin typeface="Josefin Sans" pitchFamily="2" charset="0"/>
              </a:rPr>
              <a:t> </a:t>
            </a:r>
            <a:r>
              <a:rPr lang="nb-NO" dirty="0" err="1">
                <a:solidFill>
                  <a:schemeClr val="bg1"/>
                </a:solidFill>
                <a:latin typeface="Josefin Sans" pitchFamily="2" charset="0"/>
              </a:rPr>
              <a:t>norpmat</a:t>
            </a:r>
            <a:r>
              <a:rPr lang="nb-NO" dirty="0">
                <a:solidFill>
                  <a:schemeClr val="bg1"/>
                </a:solidFill>
                <a:latin typeface="Josefin Sans" pitchFamily="2" charset="0"/>
              </a:rPr>
              <a:t> min </a:t>
            </a:r>
            <a:r>
              <a:rPr lang="nb-NO" dirty="0" err="1">
                <a:solidFill>
                  <a:schemeClr val="bg1"/>
                </a:solidFill>
                <a:latin typeface="Josefin Sans" pitchFamily="2" charset="0"/>
              </a:rPr>
              <a:t>vuordámušaide</a:t>
            </a:r>
            <a:r>
              <a:rPr lang="nb-NO" dirty="0">
                <a:solidFill>
                  <a:schemeClr val="bg1"/>
                </a:solidFill>
                <a:latin typeface="Josefin Sans" pitchFamily="2" charset="0"/>
              </a:rPr>
              <a:t> </a:t>
            </a:r>
            <a:r>
              <a:rPr lang="nb-NO" dirty="0" err="1">
                <a:solidFill>
                  <a:schemeClr val="bg1"/>
                </a:solidFill>
                <a:latin typeface="Josefin Sans" pitchFamily="2" charset="0"/>
              </a:rPr>
              <a:t>seksii</a:t>
            </a:r>
            <a:r>
              <a:rPr lang="nb-NO" dirty="0">
                <a:solidFill>
                  <a:schemeClr val="bg1"/>
                </a:solidFill>
                <a:latin typeface="Josefin Sans" pitchFamily="2" charset="0"/>
              </a:rPr>
              <a:t>?</a:t>
            </a:r>
          </a:p>
          <a:p>
            <a:r>
              <a:rPr lang="nb-NO" dirty="0" err="1">
                <a:solidFill>
                  <a:schemeClr val="bg1"/>
                </a:solidFill>
                <a:latin typeface="Josefin Sans" pitchFamily="2" charset="0"/>
              </a:rPr>
              <a:t>Leat</a:t>
            </a:r>
            <a:r>
              <a:rPr lang="nb-NO" dirty="0">
                <a:solidFill>
                  <a:schemeClr val="bg1"/>
                </a:solidFill>
                <a:latin typeface="Josefin Sans" pitchFamily="2" charset="0"/>
              </a:rPr>
              <a:t> </a:t>
            </a:r>
            <a:r>
              <a:rPr lang="nb-NO" dirty="0" err="1">
                <a:solidFill>
                  <a:schemeClr val="bg1"/>
                </a:solidFill>
                <a:latin typeface="Josefin Sans" pitchFamily="2" charset="0"/>
              </a:rPr>
              <a:t>go</a:t>
            </a:r>
            <a:r>
              <a:rPr lang="nb-NO" dirty="0">
                <a:solidFill>
                  <a:schemeClr val="bg1"/>
                </a:solidFill>
                <a:latin typeface="Josefin Sans" pitchFamily="2" charset="0"/>
              </a:rPr>
              <a:t> </a:t>
            </a:r>
            <a:r>
              <a:rPr lang="nb-NO" dirty="0" err="1">
                <a:solidFill>
                  <a:schemeClr val="bg1"/>
                </a:solidFill>
                <a:latin typeface="Josefin Sans" pitchFamily="2" charset="0"/>
              </a:rPr>
              <a:t>muhtun</a:t>
            </a:r>
            <a:r>
              <a:rPr lang="nb-NO" dirty="0">
                <a:solidFill>
                  <a:schemeClr val="bg1"/>
                </a:solidFill>
                <a:latin typeface="Josefin Sans" pitchFamily="2" charset="0"/>
              </a:rPr>
              <a:t> </a:t>
            </a:r>
            <a:r>
              <a:rPr lang="nb-NO" dirty="0" err="1">
                <a:solidFill>
                  <a:schemeClr val="bg1"/>
                </a:solidFill>
                <a:latin typeface="Josefin Sans" pitchFamily="2" charset="0"/>
              </a:rPr>
              <a:t>seksašlájat</a:t>
            </a:r>
            <a:r>
              <a:rPr lang="nb-NO" dirty="0">
                <a:solidFill>
                  <a:schemeClr val="bg1"/>
                </a:solidFill>
                <a:latin typeface="Josefin Sans" pitchFamily="2" charset="0"/>
              </a:rPr>
              <a:t> </a:t>
            </a:r>
            <a:r>
              <a:rPr lang="nb-NO" dirty="0" err="1">
                <a:solidFill>
                  <a:schemeClr val="bg1"/>
                </a:solidFill>
                <a:latin typeface="Josefin Sans" pitchFamily="2" charset="0"/>
              </a:rPr>
              <a:t>buorebut</a:t>
            </a:r>
            <a:r>
              <a:rPr lang="nb-NO" dirty="0">
                <a:solidFill>
                  <a:schemeClr val="bg1"/>
                </a:solidFill>
                <a:latin typeface="Josefin Sans" pitchFamily="2" charset="0"/>
              </a:rPr>
              <a:t> </a:t>
            </a:r>
            <a:r>
              <a:rPr lang="nb-NO" dirty="0" err="1">
                <a:solidFill>
                  <a:schemeClr val="bg1"/>
                </a:solidFill>
                <a:latin typeface="Josefin Sans" pitchFamily="2" charset="0"/>
              </a:rPr>
              <a:t>go</a:t>
            </a:r>
            <a:r>
              <a:rPr lang="nb-NO" dirty="0">
                <a:solidFill>
                  <a:schemeClr val="bg1"/>
                </a:solidFill>
                <a:latin typeface="Josefin Sans" pitchFamily="2" charset="0"/>
              </a:rPr>
              <a:t> </a:t>
            </a:r>
            <a:r>
              <a:rPr lang="nb-NO" dirty="0" err="1">
                <a:solidFill>
                  <a:schemeClr val="bg1"/>
                </a:solidFill>
                <a:latin typeface="Josefin Sans" pitchFamily="2" charset="0"/>
              </a:rPr>
              <a:t>earát</a:t>
            </a:r>
            <a:r>
              <a:rPr lang="nb-NO"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3A55061D-C529-4583-A0E4-1094DA45F30E}"/>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60191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a:solidFill>
                  <a:schemeClr val="bg1"/>
                </a:solidFill>
                <a:latin typeface="Josefin Sans" pitchFamily="2" charset="0"/>
                <a:cs typeface="Calibri" panose="020F0502020204030204" pitchFamily="34" charset="0"/>
              </a:rPr>
              <a:t>Manne seksualitehtaoahpahus?</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a:solidFill>
                  <a:schemeClr val="accent5"/>
                </a:solidFill>
                <a:latin typeface="Josefin Sans" pitchFamily="2" charset="0"/>
              </a:rPr>
              <a:t>Eatnašiin nuoraidskuvllas ii leat vel leamaš seksa</a:t>
            </a:r>
          </a:p>
          <a:p>
            <a:r>
              <a:rPr lang="nb-NO">
                <a:solidFill>
                  <a:schemeClr val="accent5"/>
                </a:solidFill>
                <a:latin typeface="Josefin Sans" pitchFamily="2" charset="0"/>
              </a:rPr>
              <a:t>Sii geain lea seksa vuosttaš geardde, leat gaskamearálaččat 17 jagi boarrásat Norggas</a:t>
            </a:r>
          </a:p>
          <a:p>
            <a:r>
              <a:rPr lang="nb-NO">
                <a:solidFill>
                  <a:schemeClr val="accent5"/>
                </a:solidFill>
                <a:latin typeface="Josefin Sans" pitchFamily="2" charset="0"/>
              </a:rPr>
              <a:t>Muhtumat álget árrat, muhtumat maŋŋil, ja muhtumat eai álgge goassege</a:t>
            </a:r>
          </a:p>
          <a:p>
            <a:r>
              <a:rPr lang="nb-NO">
                <a:solidFill>
                  <a:schemeClr val="accent5"/>
                </a:solidFill>
                <a:latin typeface="Josefin Sans" pitchFamily="2" charset="0"/>
              </a:rPr>
              <a:t>Dehálaš lea oahppat seksa birra ovdal go lea seksa</a:t>
            </a:r>
          </a:p>
          <a:p>
            <a:r>
              <a:rPr lang="nb-NO">
                <a:solidFill>
                  <a:schemeClr val="accent5"/>
                </a:solidFill>
                <a:latin typeface="Josefin Sans" pitchFamily="2" charset="0"/>
              </a:rPr>
              <a:t>Eanet máhttu dagaha ahte mii dahkat rivttes válljema</a:t>
            </a:r>
            <a:endParaRPr lang="nb-NO" dirty="0">
              <a:solidFill>
                <a:schemeClr val="accent5"/>
              </a:solidFill>
              <a:latin typeface="Josefin Sans" pitchFamily="2" charset="0"/>
            </a:endParaRPr>
          </a:p>
        </p:txBody>
      </p:sp>
      <p:pic>
        <p:nvPicPr>
          <p:cNvPr id="17" name="Bilde 16">
            <a:extLst>
              <a:ext uri="{FF2B5EF4-FFF2-40B4-BE49-F238E27FC236}">
                <a16:creationId xmlns:a16="http://schemas.microsoft.com/office/drawing/2014/main" id="{3EECCB01-72F2-460E-8C85-C846304DFCB0}"/>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5"/>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a:bodyPr>
          <a:lstStyle/>
          <a:p>
            <a:r>
              <a:rPr lang="nb-NO" sz="6000" b="1" dirty="0" err="1">
                <a:solidFill>
                  <a:schemeClr val="bg1"/>
                </a:solidFill>
                <a:latin typeface="Josefin Sans" pitchFamily="2" charset="0"/>
              </a:rPr>
              <a:t>Miehtan</a:t>
            </a:r>
            <a:r>
              <a:rPr lang="nb-NO" sz="6000" b="1" dirty="0">
                <a:solidFill>
                  <a:schemeClr val="bg1"/>
                </a:solidFill>
                <a:latin typeface="Josefin Sans" pitchFamily="2" charset="0"/>
              </a:rPr>
              <a:t> ja </a:t>
            </a:r>
            <a:r>
              <a:rPr lang="nb-NO" sz="6000" b="1" dirty="0" err="1">
                <a:solidFill>
                  <a:schemeClr val="bg1"/>
                </a:solidFill>
                <a:latin typeface="Josefin Sans" pitchFamily="2" charset="0"/>
              </a:rPr>
              <a:t>gulahallan</a:t>
            </a:r>
            <a:endParaRPr lang="nb-NO" sz="6000" b="1" dirty="0">
              <a:solidFill>
                <a:schemeClr val="bg1"/>
              </a:solidFill>
              <a:latin typeface="Josefin Sans" pitchFamily="2" charset="0"/>
            </a:endParaRPr>
          </a:p>
        </p:txBody>
      </p:sp>
      <p:pic>
        <p:nvPicPr>
          <p:cNvPr id="7" name="Bilde 6">
            <a:extLst>
              <a:ext uri="{FF2B5EF4-FFF2-40B4-BE49-F238E27FC236}">
                <a16:creationId xmlns:a16="http://schemas.microsoft.com/office/drawing/2014/main" id="{FC6EF6F0-AD32-4012-8696-13886FE49FB3}"/>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8146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72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Gulahallan</a:t>
            </a:r>
            <a:r>
              <a:rPr lang="nb-NO" sz="4000" dirty="0">
                <a:solidFill>
                  <a:schemeClr val="bg1"/>
                </a:solidFill>
                <a:latin typeface="Josefin Sans" pitchFamily="2" charset="0"/>
                <a:cs typeface="Calibri" panose="020F0502020204030204" pitchFamily="34" charset="0"/>
              </a:rPr>
              <a:t> ja </a:t>
            </a:r>
            <a:r>
              <a:rPr lang="nb-NO" sz="4000" dirty="0" err="1">
                <a:solidFill>
                  <a:schemeClr val="bg1"/>
                </a:solidFill>
                <a:latin typeface="Josefin Sans" pitchFamily="2" charset="0"/>
                <a:cs typeface="Calibri" panose="020F0502020204030204" pitchFamily="34" charset="0"/>
              </a:rPr>
              <a:t>ráját</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Vai lea </a:t>
            </a:r>
            <a:r>
              <a:rPr lang="nb-NO" sz="3600" dirty="0" err="1">
                <a:solidFill>
                  <a:schemeClr val="accent5"/>
                </a:solidFill>
                <a:latin typeface="Josefin Sans" pitchFamily="2" charset="0"/>
              </a:rPr>
              <a:t>sihkkar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buohkain</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buorre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dilli</a:t>
            </a:r>
            <a:r>
              <a:rPr lang="nb-NO" sz="3600" dirty="0">
                <a:solidFill>
                  <a:schemeClr val="accent5"/>
                </a:solidFill>
                <a:latin typeface="Josefin Sans" pitchFamily="2" charset="0"/>
              </a:rPr>
              <a:t>, de lea </a:t>
            </a:r>
            <a:r>
              <a:rPr lang="nb-NO" sz="3600" dirty="0" err="1">
                <a:solidFill>
                  <a:schemeClr val="accent5"/>
                </a:solidFill>
                <a:latin typeface="Josefin Sans" pitchFamily="2" charset="0"/>
              </a:rPr>
              <a:t>dehálaš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atnit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fuomášumi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iežas</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muhtumin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váttis</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Dál</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boahtá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bargobihttá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birra</a:t>
            </a:r>
            <a:r>
              <a:rPr lang="nb-NO" sz="3600" dirty="0">
                <a:solidFill>
                  <a:schemeClr val="accent5"/>
                </a:solidFill>
                <a:latin typeface="Josefin Sans" pitchFamily="2" charset="0"/>
              </a:rPr>
              <a:t>. </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DC4E718F-FA8E-4244-B6DC-12519A149B33}"/>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4"/>
          <a:stretch>
            <a:fillRect/>
          </a:stretch>
        </p:blipFill>
        <p:spPr>
          <a:xfrm>
            <a:off x="10224835" y="395237"/>
            <a:ext cx="377851" cy="69272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5649257" cy="2812587"/>
          </a:xfrm>
        </p:spPr>
        <p:txBody>
          <a:bodyPr>
            <a:normAutofit/>
          </a:bodyPr>
          <a:lstStyle/>
          <a:p>
            <a:r>
              <a:rPr lang="pl-PL" sz="6000" b="1" dirty="0">
                <a:solidFill>
                  <a:schemeClr val="bg1"/>
                </a:solidFill>
                <a:latin typeface="Josefin Sans" pitchFamily="2" charset="0"/>
              </a:rPr>
              <a:t>Bargobihtá: mu ja du ráját</a:t>
            </a:r>
            <a:endParaRPr lang="nb-NO" sz="6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dirty="0">
                <a:solidFill>
                  <a:schemeClr val="accent5"/>
                </a:solidFill>
                <a:latin typeface="Josefin Sans" pitchFamily="2" charset="0"/>
              </a:rPr>
              <a:t>Mat </a:t>
            </a:r>
            <a:r>
              <a:rPr lang="nb-NO" dirty="0" err="1">
                <a:solidFill>
                  <a:schemeClr val="accent5"/>
                </a:solidFill>
                <a:latin typeface="Josefin Sans" pitchFamily="2" charset="0"/>
              </a:rPr>
              <a:t>leat</a:t>
            </a:r>
            <a:r>
              <a:rPr lang="nb-NO" dirty="0">
                <a:solidFill>
                  <a:schemeClr val="accent5"/>
                </a:solidFill>
                <a:latin typeface="Josefin Sans" pitchFamily="2" charset="0"/>
              </a:rPr>
              <a:t> du </a:t>
            </a:r>
            <a:r>
              <a:rPr lang="nb-NO" dirty="0" err="1">
                <a:solidFill>
                  <a:schemeClr val="accent5"/>
                </a:solidFill>
                <a:latin typeface="Josefin Sans" pitchFamily="2" charset="0"/>
              </a:rPr>
              <a:t>vuosttaš</a:t>
            </a:r>
            <a:r>
              <a:rPr lang="nb-NO" dirty="0">
                <a:solidFill>
                  <a:schemeClr val="accent5"/>
                </a:solidFill>
                <a:latin typeface="Josefin Sans" pitchFamily="2" charset="0"/>
              </a:rPr>
              <a:t> </a:t>
            </a:r>
            <a:r>
              <a:rPr lang="nb-NO" dirty="0" err="1">
                <a:solidFill>
                  <a:schemeClr val="accent5"/>
                </a:solidFill>
                <a:latin typeface="Josefin Sans" pitchFamily="2" charset="0"/>
              </a:rPr>
              <a:t>jurdagat</a:t>
            </a:r>
            <a:r>
              <a:rPr lang="nb-NO" dirty="0">
                <a:solidFill>
                  <a:schemeClr val="accent5"/>
                </a:solidFill>
                <a:latin typeface="Josefin Sans" pitchFamily="2" charset="0"/>
              </a:rPr>
              <a:t> mat </a:t>
            </a:r>
            <a:r>
              <a:rPr lang="nb-NO" dirty="0" err="1">
                <a:solidFill>
                  <a:schemeClr val="accent5"/>
                </a:solidFill>
                <a:latin typeface="Josefin Sans" pitchFamily="2" charset="0"/>
              </a:rPr>
              <a:t>badjánit</a:t>
            </a:r>
            <a:r>
              <a:rPr lang="nb-NO" dirty="0">
                <a:solidFill>
                  <a:schemeClr val="accent5"/>
                </a:solidFill>
                <a:latin typeface="Josefin Sans" pitchFamily="2" charset="0"/>
              </a:rPr>
              <a:t> </a:t>
            </a:r>
            <a:r>
              <a:rPr lang="nb-NO" dirty="0" err="1">
                <a:solidFill>
                  <a:schemeClr val="accent5"/>
                </a:solidFill>
                <a:latin typeface="Josefin Sans" pitchFamily="2" charset="0"/>
              </a:rPr>
              <a:t>millii</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gulat</a:t>
            </a:r>
            <a:r>
              <a:rPr lang="nb-NO" dirty="0">
                <a:solidFill>
                  <a:schemeClr val="accent5"/>
                </a:solidFill>
                <a:latin typeface="Josefin Sans" pitchFamily="2" charset="0"/>
              </a:rPr>
              <a:t> </a:t>
            </a:r>
            <a:r>
              <a:rPr lang="nb-NO" dirty="0" err="1">
                <a:solidFill>
                  <a:schemeClr val="accent5"/>
                </a:solidFill>
                <a:latin typeface="Josefin Sans" pitchFamily="2" charset="0"/>
              </a:rPr>
              <a:t>sániid</a:t>
            </a:r>
            <a:r>
              <a:rPr lang="nb-NO" dirty="0">
                <a:solidFill>
                  <a:schemeClr val="accent5"/>
                </a:solidFill>
                <a:latin typeface="Josefin Sans" pitchFamily="2" charset="0"/>
              </a:rPr>
              <a:t> </a:t>
            </a:r>
            <a:r>
              <a:rPr lang="nb-NO" dirty="0" err="1">
                <a:solidFill>
                  <a:schemeClr val="accent5"/>
                </a:solidFill>
                <a:latin typeface="Josefin Sans" pitchFamily="2" charset="0"/>
              </a:rPr>
              <a:t>ráját</a:t>
            </a:r>
            <a:r>
              <a:rPr lang="nb-NO" dirty="0">
                <a:solidFill>
                  <a:schemeClr val="accent5"/>
                </a:solidFill>
                <a:latin typeface="Josefin Sans" pitchFamily="2" charset="0"/>
              </a:rPr>
              <a:t> ja </a:t>
            </a:r>
            <a:r>
              <a:rPr lang="nb-NO" dirty="0" err="1">
                <a:solidFill>
                  <a:schemeClr val="accent5"/>
                </a:solidFill>
                <a:latin typeface="Josefin Sans" pitchFamily="2" charset="0"/>
              </a:rPr>
              <a:t>árvvusatnin</a:t>
            </a:r>
            <a:r>
              <a:rPr lang="nb-NO" dirty="0">
                <a:solidFill>
                  <a:schemeClr val="accent5"/>
                </a:solidFill>
                <a:latin typeface="Josefin Sans" pitchFamily="2" charset="0"/>
              </a:rPr>
              <a:t>? </a:t>
            </a:r>
            <a:r>
              <a:rPr lang="nb-NO" dirty="0" err="1">
                <a:solidFill>
                  <a:schemeClr val="accent5"/>
                </a:solidFill>
                <a:latin typeface="Josefin Sans" pitchFamily="2" charset="0"/>
              </a:rPr>
              <a:t>Geavat</a:t>
            </a:r>
            <a:r>
              <a:rPr lang="nb-NO" dirty="0">
                <a:solidFill>
                  <a:schemeClr val="accent5"/>
                </a:solidFill>
                <a:latin typeface="Josefin Sans" pitchFamily="2" charset="0"/>
              </a:rPr>
              <a:t> 5 </a:t>
            </a:r>
            <a:r>
              <a:rPr lang="nb-NO" dirty="0" err="1">
                <a:solidFill>
                  <a:schemeClr val="accent5"/>
                </a:solidFill>
                <a:latin typeface="Josefin Sans" pitchFamily="2" charset="0"/>
              </a:rPr>
              <a:t>minuhta</a:t>
            </a:r>
            <a:r>
              <a:rPr lang="nb-NO" dirty="0">
                <a:solidFill>
                  <a:schemeClr val="accent5"/>
                </a:solidFill>
                <a:latin typeface="Josefin Sans" pitchFamily="2" charset="0"/>
              </a:rPr>
              <a:t> </a:t>
            </a:r>
            <a:r>
              <a:rPr lang="nb-NO" dirty="0" err="1">
                <a:solidFill>
                  <a:schemeClr val="accent5"/>
                </a:solidFill>
                <a:latin typeface="Josefin Sans" pitchFamily="2" charset="0"/>
              </a:rPr>
              <a:t>daid</a:t>
            </a:r>
            <a:r>
              <a:rPr lang="nb-NO" dirty="0">
                <a:solidFill>
                  <a:schemeClr val="accent5"/>
                </a:solidFill>
                <a:latin typeface="Josefin Sans" pitchFamily="2" charset="0"/>
              </a:rPr>
              <a:t> </a:t>
            </a:r>
            <a:r>
              <a:rPr lang="nb-NO" dirty="0" err="1">
                <a:solidFill>
                  <a:schemeClr val="accent5"/>
                </a:solidFill>
                <a:latin typeface="Josefin Sans" pitchFamily="2" charset="0"/>
              </a:rPr>
              <a:t>jurdagiid</a:t>
            </a:r>
            <a:r>
              <a:rPr lang="nb-NO" dirty="0">
                <a:solidFill>
                  <a:schemeClr val="accent5"/>
                </a:solidFill>
                <a:latin typeface="Josefin Sans" pitchFamily="2" charset="0"/>
              </a:rPr>
              <a:t> </a:t>
            </a:r>
            <a:r>
              <a:rPr lang="nb-NO" dirty="0" err="1">
                <a:solidFill>
                  <a:schemeClr val="accent5"/>
                </a:solidFill>
                <a:latin typeface="Josefin Sans" pitchFamily="2" charset="0"/>
              </a:rPr>
              <a:t>čállimii</a:t>
            </a:r>
            <a:r>
              <a:rPr lang="nb-NO" dirty="0">
                <a:solidFill>
                  <a:schemeClr val="accent5"/>
                </a:solidFill>
                <a:latin typeface="Josefin Sans" pitchFamily="2" charset="0"/>
              </a:rPr>
              <a:t>. </a:t>
            </a:r>
          </a:p>
          <a:p>
            <a:endParaRPr lang="nb-NO" dirty="0">
              <a:solidFill>
                <a:schemeClr val="accent5"/>
              </a:solidFill>
              <a:latin typeface="Josefin Sans" pitchFamily="2" charset="0"/>
            </a:endParaRPr>
          </a:p>
        </p:txBody>
      </p:sp>
      <p:pic>
        <p:nvPicPr>
          <p:cNvPr id="8" name="Bilde 7">
            <a:extLst>
              <a:ext uri="{FF2B5EF4-FFF2-40B4-BE49-F238E27FC236}">
                <a16:creationId xmlns:a16="http://schemas.microsoft.com/office/drawing/2014/main" id="{32AB69C7-0E30-48A0-A686-FC02F204A947}"/>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00005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Digaštallet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joavkkuin</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dirty="0">
                <a:solidFill>
                  <a:schemeClr val="accent5"/>
                </a:solidFill>
                <a:latin typeface="Josefin Sans" pitchFamily="2" charset="0"/>
              </a:rPr>
              <a:t>Manne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mis</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iešguđet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ráját</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ovddut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hehttehusat</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oaidnit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rihkkon</a:t>
            </a:r>
            <a:r>
              <a:rPr lang="nb-NO" sz="3600" dirty="0">
                <a:solidFill>
                  <a:schemeClr val="accent5"/>
                </a:solidFill>
                <a:latin typeface="Josefin Sans" pitchFamily="2" charset="0"/>
              </a:rPr>
              <a:t> sin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čájehit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min </a:t>
            </a:r>
            <a:r>
              <a:rPr lang="nb-NO" sz="3600" dirty="0" err="1">
                <a:solidFill>
                  <a:schemeClr val="accent5"/>
                </a:solidFill>
                <a:latin typeface="Josefin Sans" pitchFamily="2" charset="0"/>
              </a:rPr>
              <a:t>ráját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rihkkojuvvon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muhtun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rihkku</a:t>
            </a:r>
            <a:r>
              <a:rPr lang="nb-NO" sz="3600" dirty="0">
                <a:solidFill>
                  <a:schemeClr val="accent5"/>
                </a:solidFill>
                <a:latin typeface="Josefin Sans" pitchFamily="2" charset="0"/>
              </a:rPr>
              <a:t> min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ieža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rihkkut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lea </a:t>
            </a:r>
            <a:r>
              <a:rPr lang="nb-NO" sz="3600" dirty="0" err="1">
                <a:solidFill>
                  <a:schemeClr val="accent5"/>
                </a:solidFill>
                <a:latin typeface="Josefin Sans" pitchFamily="2" charset="0"/>
              </a:rPr>
              <a:t>vejolaš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bidjat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loavkašuhtekeahttá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earáid</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a:t>
            </a:r>
            <a:r>
              <a:rPr lang="nb-NO" sz="3600" dirty="0" err="1">
                <a:solidFill>
                  <a:schemeClr val="accent5"/>
                </a:solidFill>
                <a:latin typeface="Josefin Sans" pitchFamily="2" charset="0"/>
              </a:rPr>
              <a:t>maŋŋá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digaštallama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galgá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juohke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joavku</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hábmet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golbma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cealkaga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evttohusaiguin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dasa</a:t>
            </a:r>
            <a:r>
              <a:rPr lang="nb-NO" sz="3600" dirty="0">
                <a:solidFill>
                  <a:schemeClr val="accent5"/>
                </a:solidFill>
                <a:latin typeface="Josefin Sans" pitchFamily="2" charset="0"/>
              </a:rPr>
              <a:t> mo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bissehit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dakkár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dáhpáhusa</a:t>
            </a:r>
            <a:r>
              <a:rPr lang="nb-NO" sz="3600" dirty="0">
                <a:solidFill>
                  <a:schemeClr val="accent5"/>
                </a:solidFill>
                <a:latin typeface="Josefin Sans" pitchFamily="2" charset="0"/>
              </a:rPr>
              <a:t> mas </a:t>
            </a:r>
            <a:r>
              <a:rPr lang="nb-NO" sz="3600" dirty="0" err="1">
                <a:solidFill>
                  <a:schemeClr val="accent5"/>
                </a:solidFill>
                <a:latin typeface="Josefin Sans" pitchFamily="2" charset="0"/>
              </a:rPr>
              <a:t>muhtun</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rihkkumin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nuppi</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olbmo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rájáid</a:t>
            </a:r>
            <a:r>
              <a:rPr lang="nb-NO" sz="3600" dirty="0">
                <a:solidFill>
                  <a:schemeClr val="accent5"/>
                </a:solidFill>
                <a:latin typeface="Josefin Sans" pitchFamily="2" charset="0"/>
              </a:rPr>
              <a:t>.</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DBC9DC54-867E-430B-B213-B333C38ED580}"/>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Oktasaš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smiehtadeamit</a:t>
            </a:r>
            <a:endParaRPr lang="en-NO" sz="4000" dirty="0">
              <a:solidFill>
                <a:schemeClr val="bg1"/>
              </a:solidFill>
              <a:latin typeface="Josefin Sans" pitchFamily="2" charset="0"/>
              <a:cs typeface="Calibri" panose="020F0502020204030204" pitchFamily="34" charset="0"/>
            </a:endParaRP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5"/>
                </a:solidFill>
                <a:latin typeface="Josefin Sans" pitchFamily="2" charset="0"/>
              </a:rPr>
              <a:t>Mo </a:t>
            </a:r>
            <a:r>
              <a:rPr lang="nb-NO" sz="2400" dirty="0" err="1">
                <a:solidFill>
                  <a:schemeClr val="accent5"/>
                </a:solidFill>
                <a:latin typeface="Josefin Sans" pitchFamily="2" charset="0"/>
              </a:rPr>
              <a:t>sáhttit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diehtit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ahte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juoga</a:t>
            </a:r>
            <a:r>
              <a:rPr lang="nb-NO" sz="2400" dirty="0">
                <a:solidFill>
                  <a:schemeClr val="accent5"/>
                </a:solidFill>
                <a:latin typeface="Josefin Sans" pitchFamily="2" charset="0"/>
              </a:rPr>
              <a:t> lea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dadjat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earáide</a:t>
            </a:r>
            <a:r>
              <a:rPr lang="nb-NO" sz="2400" dirty="0">
                <a:solidFill>
                  <a:schemeClr val="accent5"/>
                </a:solidFill>
                <a:latin typeface="Josefin Sans" pitchFamily="2" charset="0"/>
              </a:rPr>
              <a:t>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son </a:t>
            </a:r>
            <a:r>
              <a:rPr lang="nb-NO" sz="2400" dirty="0" err="1">
                <a:solidFill>
                  <a:schemeClr val="accent5"/>
                </a:solidFill>
                <a:latin typeface="Josefin Sans" pitchFamily="2" charset="0"/>
              </a:rPr>
              <a:t>eatnašiidda</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buot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álkimus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muitalit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muhtun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rihkku</a:t>
            </a:r>
            <a:r>
              <a:rPr lang="nb-NO" sz="2400" dirty="0">
                <a:solidFill>
                  <a:schemeClr val="accent5"/>
                </a:solidFill>
                <a:latin typeface="Josefin Sans" pitchFamily="2" charset="0"/>
              </a:rPr>
              <a:t> sin </a:t>
            </a:r>
            <a:r>
              <a:rPr lang="nb-NO" sz="2400" dirty="0" err="1">
                <a:solidFill>
                  <a:schemeClr val="accent5"/>
                </a:solidFill>
                <a:latin typeface="Josefin Sans" pitchFamily="2" charset="0"/>
              </a:rPr>
              <a:t>rájáid</a:t>
            </a:r>
            <a:r>
              <a:rPr lang="nb-NO" sz="2400" dirty="0">
                <a:solidFill>
                  <a:schemeClr val="accent5"/>
                </a:solidFill>
                <a:latin typeface="Josefin Sans" pitchFamily="2" charset="0"/>
              </a:rPr>
              <a:t>, vai lea </a:t>
            </a:r>
            <a:r>
              <a:rPr lang="nb-NO" sz="2400" dirty="0" err="1">
                <a:solidFill>
                  <a:schemeClr val="accent5"/>
                </a:solidFill>
                <a:latin typeface="Josefin Sans" pitchFamily="2" charset="0"/>
              </a:rPr>
              <a:t>go</a:t>
            </a:r>
            <a:r>
              <a:rPr lang="nb-NO" sz="2400" dirty="0">
                <a:solidFill>
                  <a:schemeClr val="accent5"/>
                </a:solidFill>
                <a:latin typeface="Josefin Sans" pitchFamily="2" charset="0"/>
              </a:rPr>
              <a:t> son </a:t>
            </a:r>
            <a:r>
              <a:rPr lang="nb-NO" sz="2400" dirty="0" err="1">
                <a:solidFill>
                  <a:schemeClr val="accent5"/>
                </a:solidFill>
                <a:latin typeface="Josefin Sans" pitchFamily="2" charset="0"/>
              </a:rPr>
              <a:t>eatnašiid</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mielas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álkit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čájehit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fysalaččat</a:t>
            </a:r>
            <a:r>
              <a:rPr lang="nb-NO" sz="2400" dirty="0">
                <a:solidFill>
                  <a:schemeClr val="accent5"/>
                </a:solidFill>
                <a:latin typeface="Josefin Sans" pitchFamily="2" charset="0"/>
              </a:rPr>
              <a:t>?</a:t>
            </a:r>
          </a:p>
          <a:p>
            <a:r>
              <a:rPr lang="nb-NO" sz="2400" dirty="0">
                <a:solidFill>
                  <a:schemeClr val="accent5"/>
                </a:solidFill>
                <a:latin typeface="Josefin Sans" pitchFamily="2" charset="0"/>
              </a:rPr>
              <a:t>Buktet </a:t>
            </a:r>
            <a:r>
              <a:rPr lang="nb-NO" sz="2400" dirty="0" err="1">
                <a:solidFill>
                  <a:schemeClr val="accent5"/>
                </a:solidFill>
                <a:latin typeface="Josefin Sans" pitchFamily="2" charset="0"/>
              </a:rPr>
              <a:t>ovdamearkkaid</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dakkár</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dilálašvuođain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main</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sáhttá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váttis</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dadjat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ahte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dat</a:t>
            </a:r>
            <a:r>
              <a:rPr lang="nb-NO" sz="2400" dirty="0">
                <a:solidFill>
                  <a:schemeClr val="accent5"/>
                </a:solidFill>
                <a:latin typeface="Josefin Sans" pitchFamily="2" charset="0"/>
              </a:rPr>
              <a:t> lea </a:t>
            </a:r>
            <a:r>
              <a:rPr lang="nb-NO" sz="2400" dirty="0" err="1">
                <a:solidFill>
                  <a:schemeClr val="accent5"/>
                </a:solidFill>
                <a:latin typeface="Josefin Sans" pitchFamily="2" charset="0"/>
              </a:rPr>
              <a:t>juoga</a:t>
            </a:r>
            <a:r>
              <a:rPr lang="nb-NO" sz="2400" dirty="0">
                <a:solidFill>
                  <a:schemeClr val="accent5"/>
                </a:solidFill>
                <a:latin typeface="Josefin Sans" pitchFamily="2" charset="0"/>
              </a:rPr>
              <a:t> masa mii </a:t>
            </a:r>
            <a:r>
              <a:rPr lang="nb-NO" sz="2400" dirty="0" err="1">
                <a:solidFill>
                  <a:schemeClr val="accent5"/>
                </a:solidFill>
                <a:latin typeface="Josefin Sans" pitchFamily="2" charset="0"/>
              </a:rPr>
              <a:t>liikot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dahje</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eat</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liiko</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almmá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loavkašuvakeahttá</a:t>
            </a:r>
            <a:r>
              <a:rPr lang="nb-NO" sz="2400" dirty="0">
                <a:solidFill>
                  <a:schemeClr val="accent5"/>
                </a:solidFill>
                <a:latin typeface="Josefin Sans" pitchFamily="2" charset="0"/>
              </a:rPr>
              <a:t> </a:t>
            </a:r>
            <a:r>
              <a:rPr lang="nb-NO" sz="2400" dirty="0" err="1">
                <a:solidFill>
                  <a:schemeClr val="accent5"/>
                </a:solidFill>
                <a:latin typeface="Josefin Sans" pitchFamily="2" charset="0"/>
              </a:rPr>
              <a:t>nuppiid</a:t>
            </a:r>
            <a:r>
              <a:rPr lang="nb-NO" sz="2400" dirty="0">
                <a:solidFill>
                  <a:schemeClr val="accent5"/>
                </a:solidFill>
                <a:latin typeface="Josefin Sans" pitchFamily="2" charset="0"/>
              </a:rPr>
              <a:t>. </a:t>
            </a: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err="1">
                <a:solidFill>
                  <a:schemeClr val="accent5"/>
                </a:solidFill>
                <a:latin typeface="Josefin Sans" pitchFamily="2" charset="0"/>
                <a:ea typeface="+mn-lt"/>
                <a:cs typeface="+mn-lt"/>
              </a:rPr>
              <a:t>Mii</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dahká</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váttisin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aiddo</a:t>
            </a:r>
            <a:r>
              <a:rPr lang="nb-NO" dirty="0">
                <a:solidFill>
                  <a:schemeClr val="accent5"/>
                </a:solidFill>
                <a:latin typeface="Josefin Sans" pitchFamily="2" charset="0"/>
                <a:ea typeface="+mn-lt"/>
                <a:cs typeface="+mn-lt"/>
              </a:rPr>
              <a:t> fal </a:t>
            </a:r>
            <a:r>
              <a:rPr lang="nb-NO" dirty="0" err="1">
                <a:solidFill>
                  <a:schemeClr val="accent5"/>
                </a:solidFill>
                <a:latin typeface="Josefin Sans" pitchFamily="2" charset="0"/>
                <a:ea typeface="+mn-lt"/>
                <a:cs typeface="+mn-lt"/>
              </a:rPr>
              <a:t>dáin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dilálašvuođain</a:t>
            </a:r>
            <a:r>
              <a:rPr lang="nb-NO" dirty="0">
                <a:solidFill>
                  <a:schemeClr val="accent5"/>
                </a:solidFill>
                <a:latin typeface="Josefin Sans" pitchFamily="2" charset="0"/>
                <a:ea typeface="+mn-lt"/>
                <a:cs typeface="+mn-lt"/>
              </a:rPr>
              <a:t>? </a:t>
            </a:r>
          </a:p>
          <a:p>
            <a:r>
              <a:rPr lang="nb-NO" dirty="0" err="1">
                <a:solidFill>
                  <a:schemeClr val="accent5"/>
                </a:solidFill>
                <a:latin typeface="Josefin Sans" pitchFamily="2" charset="0"/>
                <a:ea typeface="+mn-lt"/>
                <a:cs typeface="+mn-lt"/>
              </a:rPr>
              <a:t>Maid</a:t>
            </a:r>
            <a:r>
              <a:rPr lang="nb-NO" dirty="0">
                <a:solidFill>
                  <a:schemeClr val="accent5"/>
                </a:solidFill>
                <a:latin typeface="Josefin Sans" pitchFamily="2" charset="0"/>
                <a:ea typeface="+mn-lt"/>
                <a:cs typeface="+mn-lt"/>
              </a:rPr>
              <a:t> mii </a:t>
            </a:r>
            <a:r>
              <a:rPr lang="nb-NO" dirty="0" err="1">
                <a:solidFill>
                  <a:schemeClr val="accent5"/>
                </a:solidFill>
                <a:latin typeface="Josefin Sans" pitchFamily="2" charset="0"/>
                <a:ea typeface="+mn-lt"/>
                <a:cs typeface="+mn-lt"/>
              </a:rPr>
              <a:t>sáhttit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dahkat</a:t>
            </a:r>
            <a:r>
              <a:rPr lang="nb-NO" dirty="0">
                <a:solidFill>
                  <a:schemeClr val="accent5"/>
                </a:solidFill>
                <a:latin typeface="Josefin Sans" pitchFamily="2" charset="0"/>
                <a:ea typeface="+mn-lt"/>
                <a:cs typeface="+mn-lt"/>
              </a:rPr>
              <a:t> vai </a:t>
            </a:r>
            <a:r>
              <a:rPr lang="nb-NO" dirty="0" err="1">
                <a:solidFill>
                  <a:schemeClr val="accent5"/>
                </a:solidFill>
                <a:latin typeface="Josefin Sans" pitchFamily="2" charset="0"/>
                <a:ea typeface="+mn-lt"/>
                <a:cs typeface="+mn-lt"/>
              </a:rPr>
              <a:t>šaddat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čeahpibun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muitalit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earáide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ahte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dat</a:t>
            </a:r>
            <a:r>
              <a:rPr lang="nb-NO" dirty="0">
                <a:solidFill>
                  <a:schemeClr val="accent5"/>
                </a:solidFill>
                <a:latin typeface="Josefin Sans" pitchFamily="2" charset="0"/>
                <a:ea typeface="+mn-lt"/>
                <a:cs typeface="+mn-lt"/>
              </a:rPr>
              <a:t> lea </a:t>
            </a:r>
            <a:r>
              <a:rPr lang="nb-NO" dirty="0" err="1">
                <a:solidFill>
                  <a:schemeClr val="accent5"/>
                </a:solidFill>
                <a:latin typeface="Josefin Sans" pitchFamily="2" charset="0"/>
                <a:ea typeface="+mn-lt"/>
                <a:cs typeface="+mn-lt"/>
              </a:rPr>
              <a:t>juoga</a:t>
            </a:r>
            <a:r>
              <a:rPr lang="nb-NO" dirty="0">
                <a:solidFill>
                  <a:schemeClr val="accent5"/>
                </a:solidFill>
                <a:latin typeface="Josefin Sans" pitchFamily="2" charset="0"/>
                <a:ea typeface="+mn-lt"/>
                <a:cs typeface="+mn-lt"/>
              </a:rPr>
              <a:t> masa mii </a:t>
            </a:r>
            <a:r>
              <a:rPr lang="nb-NO" dirty="0" err="1">
                <a:solidFill>
                  <a:schemeClr val="accent5"/>
                </a:solidFill>
                <a:latin typeface="Josefin Sans" pitchFamily="2" charset="0"/>
                <a:ea typeface="+mn-lt"/>
                <a:cs typeface="+mn-lt"/>
              </a:rPr>
              <a:t>liikot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dahje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a:t>
            </a:r>
            <a:r>
              <a:rPr lang="nb-NO" dirty="0">
                <a:solidFill>
                  <a:schemeClr val="accent5"/>
                </a:solidFill>
                <a:latin typeface="Josefin Sans" pitchFamily="2" charset="0"/>
                <a:ea typeface="+mn-lt"/>
                <a:cs typeface="+mn-lt"/>
              </a:rPr>
              <a:t>? </a:t>
            </a:r>
          </a:p>
          <a:p>
            <a:r>
              <a:rPr lang="nb-NO" dirty="0" err="1">
                <a:solidFill>
                  <a:schemeClr val="accent5"/>
                </a:solidFill>
                <a:latin typeface="Josefin Sans" pitchFamily="2" charset="0"/>
                <a:ea typeface="+mn-lt"/>
                <a:cs typeface="+mn-lt"/>
              </a:rPr>
              <a:t>Maid</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sáhttit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dahkat</a:t>
            </a:r>
            <a:r>
              <a:rPr lang="nb-NO" dirty="0">
                <a:solidFill>
                  <a:schemeClr val="accent5"/>
                </a:solidFill>
                <a:latin typeface="Josefin Sans" pitchFamily="2" charset="0"/>
                <a:ea typeface="+mn-lt"/>
                <a:cs typeface="+mn-lt"/>
              </a:rPr>
              <a:t> vai </a:t>
            </a:r>
            <a:r>
              <a:rPr lang="nb-NO" dirty="0" err="1">
                <a:solidFill>
                  <a:schemeClr val="accent5"/>
                </a:solidFill>
                <a:latin typeface="Josefin Sans" pitchFamily="2" charset="0"/>
                <a:ea typeface="+mn-lt"/>
                <a:cs typeface="+mn-lt"/>
              </a:rPr>
              <a:t>šaddat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čeahpibun</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áddet</a:t>
            </a:r>
            <a:r>
              <a:rPr lang="nb-NO" dirty="0">
                <a:solidFill>
                  <a:schemeClr val="accent5"/>
                </a:solidFill>
                <a:latin typeface="Josefin Sans" pitchFamily="2" charset="0"/>
                <a:ea typeface="+mn-lt"/>
                <a:cs typeface="+mn-lt"/>
              </a:rPr>
              <a:t> masa </a:t>
            </a:r>
            <a:r>
              <a:rPr lang="nb-NO" dirty="0" err="1">
                <a:solidFill>
                  <a:schemeClr val="accent5"/>
                </a:solidFill>
                <a:latin typeface="Josefin Sans" pitchFamily="2" charset="0"/>
                <a:ea typeface="+mn-lt"/>
                <a:cs typeface="+mn-lt"/>
              </a:rPr>
              <a:t>earát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liikojit</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dahje</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eai</a:t>
            </a:r>
            <a:r>
              <a:rPr lang="nb-NO" dirty="0">
                <a:solidFill>
                  <a:schemeClr val="accent5"/>
                </a:solidFill>
                <a:latin typeface="Josefin Sans" pitchFamily="2" charset="0"/>
                <a:ea typeface="+mn-lt"/>
                <a:cs typeface="+mn-lt"/>
              </a:rPr>
              <a:t> </a:t>
            </a:r>
            <a:r>
              <a:rPr lang="nb-NO" dirty="0" err="1">
                <a:solidFill>
                  <a:schemeClr val="accent5"/>
                </a:solidFill>
                <a:latin typeface="Josefin Sans" pitchFamily="2" charset="0"/>
                <a:ea typeface="+mn-lt"/>
                <a:cs typeface="+mn-lt"/>
              </a:rPr>
              <a:t>liiko</a:t>
            </a:r>
            <a:r>
              <a:rPr lang="nb-NO" dirty="0">
                <a:solidFill>
                  <a:schemeClr val="accent5"/>
                </a:solidFill>
                <a:latin typeface="Josefin Sans" pitchFamily="2" charset="0"/>
                <a:ea typeface="+mn-lt"/>
                <a:cs typeface="+mn-lt"/>
              </a:rPr>
              <a:t>?</a:t>
            </a:r>
          </a:p>
        </p:txBody>
      </p:sp>
      <p:pic>
        <p:nvPicPr>
          <p:cNvPr id="13" name="Bilde 12">
            <a:extLst>
              <a:ext uri="{FF2B5EF4-FFF2-40B4-BE49-F238E27FC236}">
                <a16:creationId xmlns:a16="http://schemas.microsoft.com/office/drawing/2014/main" id="{19B89501-E192-4438-8BE0-14BB150721FD}"/>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285295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Gulahallan</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873360" cy="4370223"/>
          </a:xfrm>
        </p:spPr>
        <p:txBody>
          <a:bodyPr vert="horz" lIns="91440" tIns="45720" rIns="91440" bIns="45720" rtlCol="0" anchor="t">
            <a:normAutofit fontScale="92500"/>
          </a:bodyPr>
          <a:lstStyle/>
          <a:p>
            <a:r>
              <a:rPr lang="nb-NO" sz="3200" dirty="0" err="1">
                <a:solidFill>
                  <a:schemeClr val="accent5"/>
                </a:solidFill>
                <a:latin typeface="Josefin Sans" pitchFamily="2" charset="0"/>
              </a:rPr>
              <a:t>Gulahallat</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vejolaš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máŋgga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láhkai</a:t>
            </a:r>
            <a:r>
              <a:rPr lang="nb-NO" sz="3200" dirty="0">
                <a:solidFill>
                  <a:schemeClr val="accent5"/>
                </a:solidFill>
                <a:latin typeface="Josefin Sans" pitchFamily="2" charset="0"/>
              </a:rPr>
              <a:t> – </a:t>
            </a:r>
            <a:r>
              <a:rPr lang="nb-NO" sz="3200" dirty="0" err="1">
                <a:solidFill>
                  <a:schemeClr val="accent5"/>
                </a:solidFill>
                <a:latin typeface="Josefin Sans" pitchFamily="2" charset="0"/>
              </a:rPr>
              <a:t>cealkámušain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sániiguin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rumašgielain</a:t>
            </a:r>
            <a:r>
              <a:rPr lang="nb-NO" sz="3200" dirty="0">
                <a:solidFill>
                  <a:schemeClr val="accent5"/>
                </a:solidFill>
                <a:latin typeface="Josefin Sans" pitchFamily="2" charset="0"/>
              </a:rPr>
              <a:t>. </a:t>
            </a:r>
          </a:p>
          <a:p>
            <a:r>
              <a:rPr lang="nb-NO" sz="3200" dirty="0" err="1">
                <a:solidFill>
                  <a:schemeClr val="accent5"/>
                </a:solidFill>
                <a:latin typeface="Josefin Sans" pitchFamily="2" charset="0"/>
              </a:rPr>
              <a:t>Mis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buohkain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iešguđet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ráját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Dehálaš</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gulahallat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gáhtten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dihtii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iežamet</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earáid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rájáid</a:t>
            </a:r>
            <a:r>
              <a:rPr lang="nb-NO" sz="3200" dirty="0">
                <a:solidFill>
                  <a:schemeClr val="accent5"/>
                </a:solidFill>
                <a:latin typeface="Josefin Sans" pitchFamily="2" charset="0"/>
              </a:rPr>
              <a:t>.</a:t>
            </a:r>
          </a:p>
          <a:p>
            <a:r>
              <a:rPr lang="nb-NO" sz="3200" dirty="0" err="1">
                <a:solidFill>
                  <a:schemeClr val="accent5"/>
                </a:solidFill>
                <a:latin typeface="Josefin Sans" pitchFamily="2" charset="0"/>
              </a:rPr>
              <a:t>Gulahallamiin</a:t>
            </a:r>
            <a:r>
              <a:rPr lang="nb-NO" sz="3200" dirty="0">
                <a:solidFill>
                  <a:schemeClr val="accent5"/>
                </a:solidFill>
                <a:latin typeface="Josefin Sans" pitchFamily="2" charset="0"/>
              </a:rPr>
              <a:t> mii </a:t>
            </a:r>
            <a:r>
              <a:rPr lang="nb-NO" sz="3200" dirty="0" err="1">
                <a:solidFill>
                  <a:schemeClr val="accent5"/>
                </a:solidFill>
                <a:latin typeface="Josefin Sans" pitchFamily="2" charset="0"/>
              </a:rPr>
              <a:t>sihkkarastit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miehtama</a:t>
            </a:r>
            <a:r>
              <a:rPr lang="nb-NO" sz="3200" dirty="0">
                <a:solidFill>
                  <a:schemeClr val="accent5"/>
                </a:solidFill>
                <a:latin typeface="Josefin Sans" pitchFamily="2" charset="0"/>
              </a:rPr>
              <a:t>.</a:t>
            </a:r>
          </a:p>
          <a:p>
            <a:r>
              <a:rPr lang="nb-NO" sz="3200" dirty="0" err="1">
                <a:solidFill>
                  <a:schemeClr val="accent5"/>
                </a:solidFill>
                <a:latin typeface="Josefin Sans" pitchFamily="2" charset="0"/>
              </a:rPr>
              <a:t>Gulahallan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geavahuvvo</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maiddái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fuobmán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dihtii</a:t>
            </a:r>
            <a:r>
              <a:rPr lang="nb-NO" sz="3200" dirty="0">
                <a:solidFill>
                  <a:schemeClr val="accent5"/>
                </a:solidFill>
                <a:latin typeface="Josefin Sans" pitchFamily="2" charset="0"/>
              </a:rPr>
              <a:t> masa du </a:t>
            </a:r>
            <a:r>
              <a:rPr lang="nb-NO" sz="3200" dirty="0" err="1">
                <a:solidFill>
                  <a:schemeClr val="accent5"/>
                </a:solidFill>
                <a:latin typeface="Josefin Sans" pitchFamily="2" charset="0"/>
              </a:rPr>
              <a:t>guoibmi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liiko</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muitalan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dihtii</a:t>
            </a:r>
            <a:r>
              <a:rPr lang="nb-NO" sz="3200" dirty="0">
                <a:solidFill>
                  <a:schemeClr val="accent5"/>
                </a:solidFill>
                <a:latin typeface="Josefin Sans" pitchFamily="2" charset="0"/>
              </a:rPr>
              <a:t> masa don </a:t>
            </a:r>
            <a:r>
              <a:rPr lang="nb-NO" sz="3200" dirty="0" err="1">
                <a:solidFill>
                  <a:schemeClr val="accent5"/>
                </a:solidFill>
                <a:latin typeface="Josefin Sans" pitchFamily="2" charset="0"/>
              </a:rPr>
              <a:t>ieš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liikot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vuolgá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ollu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buoret</a:t>
            </a:r>
            <a:r>
              <a:rPr lang="nb-NO" sz="3200" dirty="0">
                <a:solidFill>
                  <a:schemeClr val="accent5"/>
                </a:solidFill>
                <a:latin typeface="Josefin Sans" pitchFamily="2" charset="0"/>
              </a:rPr>
              <a:t> seksa!</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BE235C22-3120-4555-8A6A-6E31BD937198}"/>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lea </a:t>
            </a:r>
            <a:r>
              <a:rPr lang="nb-NO" sz="4000" dirty="0" err="1">
                <a:solidFill>
                  <a:schemeClr val="bg1"/>
                </a:solidFill>
                <a:latin typeface="Josefin Sans" pitchFamily="2" charset="0"/>
                <a:cs typeface="Calibri" panose="020F0502020204030204" pitchFamily="34" charset="0"/>
              </a:rPr>
              <a:t>miehtan</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200" dirty="0" err="1">
                <a:solidFill>
                  <a:schemeClr val="accent5"/>
                </a:solidFill>
                <a:latin typeface="Josefin Sans" pitchFamily="2" charset="0"/>
              </a:rPr>
              <a:t>Miehtan</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movttegis</a:t>
            </a:r>
            <a:r>
              <a:rPr lang="nb-NO" sz="3200" dirty="0">
                <a:solidFill>
                  <a:schemeClr val="accent5"/>
                </a:solidFill>
                <a:latin typeface="Josefin Sans" pitchFamily="2" charset="0"/>
              </a:rPr>
              <a:t> JUO! – </a:t>
            </a:r>
            <a:r>
              <a:rPr lang="nb-NO" sz="3200" dirty="0" err="1">
                <a:solidFill>
                  <a:schemeClr val="accent5"/>
                </a:solidFill>
                <a:latin typeface="Josefin Sans" pitchFamily="2" charset="0"/>
              </a:rPr>
              <a:t>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jávohisvuohta</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Sáhtát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miehtat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movttegis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sániiguin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rumašgielain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daguiguin</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muohtogeahčastagain</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Miehtama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sáhttá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geassit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ruovttoluotta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beare</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Muhtumat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miehtat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Ovdamearkka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dihtii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lága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mielde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vuollel</a:t>
            </a:r>
            <a:r>
              <a:rPr lang="nb-NO" sz="3200" dirty="0">
                <a:solidFill>
                  <a:schemeClr val="accent5"/>
                </a:solidFill>
                <a:latin typeface="Josefin Sans" pitchFamily="2" charset="0"/>
              </a:rPr>
              <a:t> 16 </a:t>
            </a:r>
            <a:r>
              <a:rPr lang="nb-NO" sz="3200" dirty="0" err="1">
                <a:solidFill>
                  <a:schemeClr val="accent5"/>
                </a:solidFill>
                <a:latin typeface="Josefin Sans" pitchFamily="2" charset="0"/>
              </a:rPr>
              <a:t>jahkásaš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mánát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miehtat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seksii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rávesolbmuiguin</a:t>
            </a:r>
            <a:r>
              <a:rPr lang="nb-NO" sz="3200" dirty="0">
                <a:solidFill>
                  <a:schemeClr val="accent5"/>
                </a:solidFill>
                <a:latin typeface="Josefin Sans" pitchFamily="2" charset="0"/>
              </a:rPr>
              <a:t>. </a:t>
            </a:r>
          </a:p>
          <a:p>
            <a:r>
              <a:rPr lang="nb-NO" sz="3200" dirty="0" err="1">
                <a:solidFill>
                  <a:schemeClr val="accent5"/>
                </a:solidFill>
                <a:latin typeface="Josefin Sans" pitchFamily="2" charset="0"/>
              </a:rPr>
              <a:t>Teadja</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miehtan</a:t>
            </a:r>
            <a:r>
              <a:rPr lang="nb-NO" sz="3200" dirty="0">
                <a:solidFill>
                  <a:schemeClr val="accent5"/>
                </a:solidFill>
                <a:latin typeface="Josefin Sans" pitchFamily="2" charset="0"/>
              </a:rPr>
              <a:t> (3 </a:t>
            </a:r>
            <a:r>
              <a:rPr lang="nb-NO" sz="3200" dirty="0" err="1">
                <a:solidFill>
                  <a:schemeClr val="accent5"/>
                </a:solidFill>
                <a:latin typeface="Josefin Sans" pitchFamily="2" charset="0"/>
              </a:rPr>
              <a:t>minuhta</a:t>
            </a:r>
            <a:r>
              <a:rPr lang="nb-NO" sz="3200" dirty="0">
                <a:solidFill>
                  <a:schemeClr val="accent5"/>
                </a:solidFill>
                <a:latin typeface="Josefin Sans" pitchFamily="2" charset="0"/>
              </a:rPr>
              <a:t>): </a:t>
            </a:r>
            <a:r>
              <a:rPr lang="nb-NO" sz="3200" dirty="0">
                <a:solidFill>
                  <a:schemeClr val="accent5"/>
                </a:solidFill>
                <a:latin typeface="Josefin Sans" pitchFamily="2" charset="0"/>
                <a:hlinkClick r:id="rId5"/>
              </a:rPr>
              <a:t>https://www.youtube.com/watch?v=N3QBqAB0Avs</a:t>
            </a:r>
            <a:r>
              <a:rPr lang="nb-NO" sz="3200" dirty="0">
                <a:solidFill>
                  <a:schemeClr val="accent5"/>
                </a:solidFill>
                <a:latin typeface="Josefin Sans" pitchFamily="2" charset="0"/>
              </a:rPr>
              <a:t>  </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6"/>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71A02605-97BB-4142-A12F-BC78D18AAC9F}"/>
              </a:ext>
            </a:extLst>
          </p:cNvPr>
          <p:cNvPicPr>
            <a:picLocks noChangeAspect="1"/>
          </p:cNvPicPr>
          <p:nvPr/>
        </p:nvPicPr>
        <p:blipFill>
          <a:blip r:embed="rId7"/>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Mo </a:t>
            </a:r>
            <a:r>
              <a:rPr lang="nb-NO" sz="4000" dirty="0" err="1">
                <a:solidFill>
                  <a:schemeClr val="bg1"/>
                </a:solidFill>
                <a:latin typeface="Josefin Sans" pitchFamily="2" charset="0"/>
                <a:cs typeface="Calibri" panose="020F0502020204030204" pitchFamily="34" charset="0"/>
              </a:rPr>
              <a:t>sihkkarastit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miehtama</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ea typeface="+mn-lt"/>
                <a:cs typeface="+mn-lt"/>
              </a:rPr>
              <a:t>Buohkain</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ovddasvástádus</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miehtama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sihkkarastimis</a:t>
            </a:r>
            <a:r>
              <a:rPr lang="nb-NO" sz="3600" dirty="0">
                <a:solidFill>
                  <a:schemeClr val="accent5"/>
                </a:solidFill>
                <a:latin typeface="Josefin Sans" pitchFamily="2" charset="0"/>
                <a:ea typeface="+mn-lt"/>
                <a:cs typeface="+mn-lt"/>
              </a:rPr>
              <a:t> </a:t>
            </a:r>
          </a:p>
          <a:p>
            <a:r>
              <a:rPr lang="nb-NO" sz="3600" dirty="0" err="1">
                <a:solidFill>
                  <a:schemeClr val="accent5"/>
                </a:solidFill>
                <a:latin typeface="Josefin Sans" pitchFamily="2" charset="0"/>
                <a:ea typeface="+mn-lt"/>
                <a:cs typeface="+mn-lt"/>
              </a:rPr>
              <a:t>Dehálaš</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sihkkarastit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miehtama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muhto</a:t>
            </a:r>
            <a:r>
              <a:rPr lang="nb-NO" sz="3600" dirty="0">
                <a:solidFill>
                  <a:schemeClr val="accent5"/>
                </a:solidFill>
                <a:latin typeface="Josefin Sans" pitchFamily="2" charset="0"/>
                <a:ea typeface="+mn-lt"/>
                <a:cs typeface="+mn-lt"/>
              </a:rPr>
              <a:t> mo?</a:t>
            </a:r>
          </a:p>
          <a:p>
            <a:r>
              <a:rPr lang="nb-NO" sz="3600" dirty="0" err="1">
                <a:solidFill>
                  <a:schemeClr val="accent5"/>
                </a:solidFill>
                <a:latin typeface="Josefin Sans" pitchFamily="2" charset="0"/>
                <a:ea typeface="+mn-lt"/>
                <a:cs typeface="+mn-lt"/>
              </a:rPr>
              <a:t>Geavat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gamu</a:t>
            </a:r>
            <a:r>
              <a:rPr lang="nb-NO" sz="3600" dirty="0">
                <a:solidFill>
                  <a:schemeClr val="accent5"/>
                </a:solidFill>
                <a:latin typeface="Josefin Sans" pitchFamily="2" charset="0"/>
                <a:ea typeface="+mn-lt"/>
                <a:cs typeface="+mn-lt"/>
              </a:rPr>
              <a:t>! Jus du </a:t>
            </a:r>
            <a:r>
              <a:rPr lang="nb-NO" sz="3600" dirty="0" err="1">
                <a:solidFill>
                  <a:schemeClr val="accent5"/>
                </a:solidFill>
                <a:latin typeface="Josefin Sans" pitchFamily="2" charset="0"/>
                <a:ea typeface="+mn-lt"/>
                <a:cs typeface="+mn-lt"/>
              </a:rPr>
              <a:t>guoibmi</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orru</a:t>
            </a:r>
            <a:r>
              <a:rPr lang="nb-NO" sz="3600" dirty="0">
                <a:solidFill>
                  <a:schemeClr val="accent5"/>
                </a:solidFill>
                <a:latin typeface="Josefin Sans" pitchFamily="2" charset="0"/>
                <a:ea typeface="+mn-lt"/>
                <a:cs typeface="+mn-lt"/>
              </a:rPr>
              <a:t> jaska ja </a:t>
            </a:r>
            <a:r>
              <a:rPr lang="nb-NO" sz="3600" dirty="0" err="1">
                <a:solidFill>
                  <a:schemeClr val="accent5"/>
                </a:solidFill>
                <a:latin typeface="Josefin Sans" pitchFamily="2" charset="0"/>
                <a:ea typeface="+mn-lt"/>
                <a:cs typeface="+mn-lt"/>
              </a:rPr>
              <a:t>imaš</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jorgala</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muođuid</a:t>
            </a:r>
            <a:r>
              <a:rPr lang="nb-NO" sz="3600" dirty="0">
                <a:solidFill>
                  <a:schemeClr val="accent5"/>
                </a:solidFill>
                <a:latin typeface="Josefin Sans" pitchFamily="2" charset="0"/>
                <a:ea typeface="+mn-lt"/>
                <a:cs typeface="+mn-lt"/>
              </a:rPr>
              <a:t> nuppe </a:t>
            </a:r>
            <a:r>
              <a:rPr lang="nb-NO" sz="3600" dirty="0" err="1">
                <a:solidFill>
                  <a:schemeClr val="accent5"/>
                </a:solidFill>
                <a:latin typeface="Josefin Sans" pitchFamily="2" charset="0"/>
                <a:ea typeface="+mn-lt"/>
                <a:cs typeface="+mn-lt"/>
              </a:rPr>
              <a:t>guvlui</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dahje</a:t>
            </a:r>
            <a:r>
              <a:rPr lang="nb-NO" sz="3600" dirty="0">
                <a:solidFill>
                  <a:schemeClr val="accent5"/>
                </a:solidFill>
                <a:latin typeface="Josefin Sans" pitchFamily="2" charset="0"/>
                <a:ea typeface="+mn-lt"/>
                <a:cs typeface="+mn-lt"/>
              </a:rPr>
              <a:t> lea </a:t>
            </a:r>
            <a:r>
              <a:rPr lang="nb-NO" sz="3600" dirty="0" err="1">
                <a:solidFill>
                  <a:schemeClr val="accent5"/>
                </a:solidFill>
                <a:latin typeface="Josefin Sans" pitchFamily="2" charset="0"/>
                <a:ea typeface="+mn-lt"/>
                <a:cs typeface="+mn-lt"/>
              </a:rPr>
              <a:t>passiiva</a:t>
            </a:r>
            <a:r>
              <a:rPr lang="nb-NO" sz="3600" dirty="0">
                <a:solidFill>
                  <a:schemeClr val="accent5"/>
                </a:solidFill>
                <a:latin typeface="Josefin Sans" pitchFamily="2" charset="0"/>
                <a:ea typeface="+mn-lt"/>
                <a:cs typeface="+mn-lt"/>
              </a:rPr>
              <a:t>, de sus ii </a:t>
            </a:r>
            <a:r>
              <a:rPr lang="nb-NO" sz="3600" dirty="0" err="1">
                <a:solidFill>
                  <a:schemeClr val="accent5"/>
                </a:solidFill>
                <a:latin typeface="Josefin Sans" pitchFamily="2" charset="0"/>
                <a:ea typeface="+mn-lt"/>
                <a:cs typeface="+mn-lt"/>
              </a:rPr>
              <a:t>dáidde</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leat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miella</a:t>
            </a:r>
            <a:r>
              <a:rPr lang="nb-NO" sz="3600" dirty="0">
                <a:solidFill>
                  <a:schemeClr val="accent5"/>
                </a:solidFill>
                <a:latin typeface="Josefin Sans" pitchFamily="2" charset="0"/>
                <a:ea typeface="+mn-lt"/>
                <a:cs typeface="+mn-lt"/>
              </a:rPr>
              <a:t>.</a:t>
            </a:r>
          </a:p>
          <a:p>
            <a:r>
              <a:rPr lang="nb-NO" sz="3600" dirty="0">
                <a:solidFill>
                  <a:schemeClr val="accent5"/>
                </a:solidFill>
                <a:latin typeface="Josefin Sans" pitchFamily="2" charset="0"/>
                <a:ea typeface="+mn-lt"/>
                <a:cs typeface="+mn-lt"/>
              </a:rPr>
              <a:t>Jus </a:t>
            </a:r>
            <a:r>
              <a:rPr lang="nb-NO" sz="3600" dirty="0" err="1">
                <a:solidFill>
                  <a:schemeClr val="accent5"/>
                </a:solidFill>
                <a:latin typeface="Josefin Sans" pitchFamily="2" charset="0"/>
                <a:ea typeface="+mn-lt"/>
                <a:cs typeface="+mn-lt"/>
              </a:rPr>
              <a:t>leat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eahpesihkkar</a:t>
            </a:r>
            <a:r>
              <a:rPr lang="nb-NO" sz="3600" dirty="0">
                <a:solidFill>
                  <a:schemeClr val="accent5"/>
                </a:solidFill>
                <a:latin typeface="Josefin Sans" pitchFamily="2" charset="0"/>
                <a:ea typeface="+mn-lt"/>
                <a:cs typeface="+mn-lt"/>
              </a:rPr>
              <a:t>, de </a:t>
            </a:r>
            <a:r>
              <a:rPr lang="nb-NO" sz="3600" dirty="0" err="1">
                <a:solidFill>
                  <a:schemeClr val="accent5"/>
                </a:solidFill>
                <a:latin typeface="Josefin Sans" pitchFamily="2" charset="0"/>
                <a:ea typeface="+mn-lt"/>
                <a:cs typeface="+mn-lt"/>
              </a:rPr>
              <a:t>geavat</a:t>
            </a:r>
            <a:r>
              <a:rPr lang="nb-NO" sz="3600" dirty="0">
                <a:solidFill>
                  <a:schemeClr val="accent5"/>
                </a:solidFill>
                <a:latin typeface="Josefin Sans" pitchFamily="2" charset="0"/>
                <a:ea typeface="+mn-lt"/>
                <a:cs typeface="+mn-lt"/>
              </a:rPr>
              <a:t> </a:t>
            </a:r>
            <a:r>
              <a:rPr lang="nb-NO" sz="3600" dirty="0" err="1">
                <a:solidFill>
                  <a:schemeClr val="accent5"/>
                </a:solidFill>
                <a:latin typeface="Josefin Sans" pitchFamily="2" charset="0"/>
                <a:ea typeface="+mn-lt"/>
                <a:cs typeface="+mn-lt"/>
              </a:rPr>
              <a:t>sániid</a:t>
            </a:r>
            <a:r>
              <a:rPr lang="nb-NO" sz="3600" dirty="0">
                <a:solidFill>
                  <a:schemeClr val="accent5"/>
                </a:solidFill>
                <a:latin typeface="Josefin Sans" pitchFamily="2" charset="0"/>
                <a:ea typeface="+mn-lt"/>
                <a:cs typeface="+mn-lt"/>
              </a:rPr>
              <a:t>!</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8706AC0A-F8BD-43E7-96BA-61D0A0A230FE}"/>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Miehtan</a:t>
            </a:r>
            <a:r>
              <a:rPr lang="nb-NO" sz="4000" dirty="0">
                <a:solidFill>
                  <a:schemeClr val="bg1"/>
                </a:solidFill>
                <a:latin typeface="Josefin Sans" pitchFamily="2" charset="0"/>
                <a:cs typeface="Calibri" panose="020F0502020204030204" pitchFamily="34" charset="0"/>
              </a:rPr>
              <a:t> ja </a:t>
            </a:r>
            <a:r>
              <a:rPr lang="nb-NO" sz="4000" dirty="0" err="1">
                <a:solidFill>
                  <a:schemeClr val="bg1"/>
                </a:solidFill>
                <a:latin typeface="Josefin Sans" pitchFamily="2" charset="0"/>
                <a:cs typeface="Calibri" panose="020F0502020204030204" pitchFamily="34" charset="0"/>
              </a:rPr>
              <a:t>gulahallan</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čoahkkáigeassu</a:t>
            </a:r>
            <a:endParaRPr lang="en-NO" sz="4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fi-FI" sz="3600" dirty="0">
                <a:solidFill>
                  <a:schemeClr val="accent5"/>
                </a:solidFill>
                <a:latin typeface="Josefin Sans" pitchFamily="2" charset="0"/>
              </a:rPr>
              <a:t>Manne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 ja </a:t>
            </a:r>
            <a:r>
              <a:rPr lang="fi-FI" sz="3600" dirty="0" err="1">
                <a:solidFill>
                  <a:schemeClr val="accent5"/>
                </a:solidFill>
                <a:latin typeface="Josefin Sans" pitchFamily="2" charset="0"/>
              </a:rPr>
              <a:t>gulahallan</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dehálaš</a:t>
            </a:r>
            <a:r>
              <a:rPr lang="fi-FI" sz="3600" dirty="0">
                <a:solidFill>
                  <a:schemeClr val="accent5"/>
                </a:solidFill>
                <a:latin typeface="Josefin Sans" pitchFamily="2" charset="0"/>
              </a:rPr>
              <a:t>?</a:t>
            </a:r>
          </a:p>
          <a:p>
            <a:r>
              <a:rPr lang="fi-FI" sz="3600" dirty="0" err="1">
                <a:solidFill>
                  <a:schemeClr val="accent5"/>
                </a:solidFill>
                <a:latin typeface="Josefin Sans" pitchFamily="2" charset="0"/>
              </a:rPr>
              <a:t>Mo</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sáhttá</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sihkkarastit</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miehtama</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ii </a:t>
            </a:r>
            <a:r>
              <a:rPr lang="fi-FI" sz="3600" dirty="0" err="1">
                <a:solidFill>
                  <a:schemeClr val="accent5"/>
                </a:solidFill>
                <a:latin typeface="Josefin Sans" pitchFamily="2" charset="0"/>
              </a:rPr>
              <a:t>leat</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miehtan</a:t>
            </a:r>
            <a:r>
              <a:rPr lang="fi-FI" sz="3600" dirty="0">
                <a:solidFill>
                  <a:schemeClr val="accent5"/>
                </a:solidFill>
                <a:latin typeface="Josefin Sans" pitchFamily="2" charset="0"/>
              </a:rPr>
              <a:t>?</a:t>
            </a:r>
          </a:p>
          <a:p>
            <a:r>
              <a:rPr lang="fi-FI" sz="3600" dirty="0">
                <a:solidFill>
                  <a:schemeClr val="accent5"/>
                </a:solidFill>
                <a:latin typeface="Josefin Sans" pitchFamily="2" charset="0"/>
              </a:rPr>
              <a:t>Mii </a:t>
            </a:r>
            <a:r>
              <a:rPr lang="fi-FI" sz="3600" dirty="0" err="1">
                <a:solidFill>
                  <a:schemeClr val="accent5"/>
                </a:solidFill>
                <a:latin typeface="Josefin Sans" pitchFamily="2" charset="0"/>
              </a:rPr>
              <a:t>lea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ovdun</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miehtama</a:t>
            </a:r>
            <a:r>
              <a:rPr lang="fi-FI" sz="3600" dirty="0">
                <a:solidFill>
                  <a:schemeClr val="accent5"/>
                </a:solidFill>
                <a:latin typeface="Josefin Sans" pitchFamily="2" charset="0"/>
              </a:rPr>
              <a:t> </a:t>
            </a:r>
            <a:r>
              <a:rPr lang="fi-FI" sz="3600" dirty="0" err="1">
                <a:solidFill>
                  <a:schemeClr val="accent5"/>
                </a:solidFill>
                <a:latin typeface="Josefin Sans" pitchFamily="2" charset="0"/>
              </a:rPr>
              <a:t>sihkkarastimis</a:t>
            </a:r>
            <a:r>
              <a:rPr lang="fi-FI" sz="3600" dirty="0">
                <a:solidFill>
                  <a:schemeClr val="accent5"/>
                </a:solidFill>
                <a:latin typeface="Josefin Sans" pitchFamily="2" charset="0"/>
              </a:rPr>
              <a:t> ja </a:t>
            </a:r>
            <a:r>
              <a:rPr lang="fi-FI" sz="3600" dirty="0" err="1">
                <a:solidFill>
                  <a:schemeClr val="accent5"/>
                </a:solidFill>
                <a:latin typeface="Josefin Sans" pitchFamily="2" charset="0"/>
              </a:rPr>
              <a:t>gulahallamis</a:t>
            </a:r>
            <a:r>
              <a:rPr lang="fi-FI" sz="3600" dirty="0">
                <a:solidFill>
                  <a:schemeClr val="accent5"/>
                </a:solidFill>
                <a:latin typeface="Josefin Sans" pitchFamily="2" charset="0"/>
              </a:rPr>
              <a:t>?</a:t>
            </a:r>
          </a:p>
        </p:txBody>
      </p:sp>
      <p:pic>
        <p:nvPicPr>
          <p:cNvPr id="10" name="Picture 6">
            <a:extLst>
              <a:ext uri="{FF2B5EF4-FFF2-40B4-BE49-F238E27FC236}">
                <a16:creationId xmlns:a16="http://schemas.microsoft.com/office/drawing/2014/main" id="{70801068-26CF-4D03-93A3-4F38E200A2AA}"/>
              </a:ext>
            </a:extLst>
          </p:cNvPr>
          <p:cNvPicPr>
            <a:picLocks noChangeAspect="1"/>
          </p:cNvPicPr>
          <p:nvPr/>
        </p:nvPicPr>
        <p:blipFill>
          <a:blip r:embed="rId5"/>
          <a:stretch>
            <a:fillRect/>
          </a:stretch>
        </p:blipFill>
        <p:spPr>
          <a:xfrm>
            <a:off x="10224835" y="395237"/>
            <a:ext cx="377851" cy="692727"/>
          </a:xfrm>
          <a:prstGeom prst="rect">
            <a:avLst/>
          </a:prstGeom>
        </p:spPr>
      </p:pic>
      <p:pic>
        <p:nvPicPr>
          <p:cNvPr id="11" name="Bilde 10">
            <a:extLst>
              <a:ext uri="{FF2B5EF4-FFF2-40B4-BE49-F238E27FC236}">
                <a16:creationId xmlns:a16="http://schemas.microsoft.com/office/drawing/2014/main" id="{F91952DA-D3D5-4F8E-8028-3927ED9C298C}"/>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accent6"/>
                </a:solidFill>
                <a:latin typeface="Josefin Sans" pitchFamily="2" charset="0"/>
              </a:rPr>
              <a:t>Rumašdeatta</a:t>
            </a:r>
            <a:endParaRPr lang="nb-NO" b="1" dirty="0">
              <a:solidFill>
                <a:schemeClr val="accent6"/>
              </a:solidFill>
              <a:latin typeface="Josefin Sans" pitchFamily="2" charset="0"/>
            </a:endParaRP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4"/>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8" name="Bilde 7">
            <a:extLst>
              <a:ext uri="{FF2B5EF4-FFF2-40B4-BE49-F238E27FC236}">
                <a16:creationId xmlns:a16="http://schemas.microsoft.com/office/drawing/2014/main" id="{D820D4FC-4700-4F44-9664-929FCE36EE07}"/>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Mo mii </a:t>
            </a:r>
            <a:r>
              <a:rPr lang="nb-NO" sz="4000" dirty="0" err="1">
                <a:solidFill>
                  <a:schemeClr val="bg1"/>
                </a:solidFill>
                <a:latin typeface="Josefin Sans" pitchFamily="2" charset="0"/>
                <a:cs typeface="Calibri" panose="020F0502020204030204" pitchFamily="34" charset="0"/>
              </a:rPr>
              <a:t>háleštit</a:t>
            </a:r>
            <a:r>
              <a:rPr lang="nb-NO" sz="4000" dirty="0">
                <a:solidFill>
                  <a:schemeClr val="bg1"/>
                </a:solidFill>
                <a:latin typeface="Josefin Sans" pitchFamily="2" charset="0"/>
                <a:cs typeface="Calibri" panose="020F0502020204030204" pitchFamily="34" charset="0"/>
              </a:rPr>
              <a:t> seksa </a:t>
            </a:r>
            <a:r>
              <a:rPr lang="nb-NO" sz="4000" dirty="0" err="1">
                <a:solidFill>
                  <a:schemeClr val="bg1"/>
                </a:solidFill>
                <a:latin typeface="Josefin Sans" pitchFamily="2" charset="0"/>
                <a:cs typeface="Calibri" panose="020F0502020204030204" pitchFamily="34" charset="0"/>
              </a:rPr>
              <a:t>birra</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err="1">
                <a:solidFill>
                  <a:schemeClr val="accent5"/>
                </a:solidFill>
                <a:latin typeface="Josefin Sans" pitchFamily="2" charset="0"/>
              </a:rPr>
              <a:t>Seksualitehta</a:t>
            </a:r>
            <a:r>
              <a:rPr lang="nb-NO" dirty="0">
                <a:solidFill>
                  <a:schemeClr val="accent5"/>
                </a:solidFill>
                <a:latin typeface="Josefin Sans" pitchFamily="2" charset="0"/>
              </a:rPr>
              <a:t> lea </a:t>
            </a:r>
            <a:r>
              <a:rPr lang="nb-NO" dirty="0" err="1">
                <a:solidFill>
                  <a:schemeClr val="accent5"/>
                </a:solidFill>
                <a:latin typeface="Josefin Sans" pitchFamily="2" charset="0"/>
              </a:rPr>
              <a:t>dakkár</a:t>
            </a:r>
            <a:r>
              <a:rPr lang="nb-NO" dirty="0">
                <a:solidFill>
                  <a:schemeClr val="accent5"/>
                </a:solidFill>
                <a:latin typeface="Josefin Sans" pitchFamily="2" charset="0"/>
              </a:rPr>
              <a:t> </a:t>
            </a:r>
            <a:r>
              <a:rPr lang="nb-NO" dirty="0" err="1">
                <a:solidFill>
                  <a:schemeClr val="accent5"/>
                </a:solidFill>
                <a:latin typeface="Josefin Sans" pitchFamily="2" charset="0"/>
              </a:rPr>
              <a:t>fáddá</a:t>
            </a:r>
            <a:r>
              <a:rPr lang="nb-NO" dirty="0">
                <a:solidFill>
                  <a:schemeClr val="accent5"/>
                </a:solidFill>
                <a:latin typeface="Josefin Sans" pitchFamily="2" charset="0"/>
              </a:rPr>
              <a:t> man </a:t>
            </a:r>
            <a:r>
              <a:rPr lang="nb-NO" dirty="0" err="1">
                <a:solidFill>
                  <a:schemeClr val="accent5"/>
                </a:solidFill>
                <a:latin typeface="Josefin Sans" pitchFamily="2" charset="0"/>
              </a:rPr>
              <a:t>birra</a:t>
            </a:r>
            <a:r>
              <a:rPr lang="nb-NO" dirty="0">
                <a:solidFill>
                  <a:schemeClr val="accent5"/>
                </a:solidFill>
                <a:latin typeface="Josefin Sans" pitchFamily="2" charset="0"/>
              </a:rPr>
              <a:t> mii </a:t>
            </a:r>
            <a:r>
              <a:rPr lang="nb-NO" dirty="0" err="1">
                <a:solidFill>
                  <a:schemeClr val="accent5"/>
                </a:solidFill>
                <a:latin typeface="Josefin Sans" pitchFamily="2" charset="0"/>
              </a:rPr>
              <a:t>eat</a:t>
            </a:r>
            <a:r>
              <a:rPr lang="nb-NO" dirty="0">
                <a:solidFill>
                  <a:schemeClr val="accent5"/>
                </a:solidFill>
                <a:latin typeface="Josefin Sans" pitchFamily="2" charset="0"/>
              </a:rPr>
              <a:t> </a:t>
            </a:r>
            <a:r>
              <a:rPr lang="nb-NO" dirty="0" err="1">
                <a:solidFill>
                  <a:schemeClr val="accent5"/>
                </a:solidFill>
                <a:latin typeface="Josefin Sans" pitchFamily="2" charset="0"/>
              </a:rPr>
              <a:t>háleš</a:t>
            </a:r>
            <a:r>
              <a:rPr lang="nb-NO" dirty="0">
                <a:solidFill>
                  <a:schemeClr val="accent5"/>
                </a:solidFill>
                <a:latin typeface="Josefin Sans" pitchFamily="2" charset="0"/>
              </a:rPr>
              <a:t> nu </a:t>
            </a:r>
            <a:r>
              <a:rPr lang="nb-NO" dirty="0" err="1">
                <a:solidFill>
                  <a:schemeClr val="accent5"/>
                </a:solidFill>
                <a:latin typeface="Josefin Sans" pitchFamily="2" charset="0"/>
              </a:rPr>
              <a:t>dávjá</a:t>
            </a:r>
            <a:endParaRPr lang="nb-NO" dirty="0">
              <a:solidFill>
                <a:schemeClr val="accent5"/>
              </a:solidFill>
              <a:latin typeface="Josefin Sans" pitchFamily="2" charset="0"/>
            </a:endParaRPr>
          </a:p>
          <a:p>
            <a:r>
              <a:rPr lang="nb-NO" dirty="0">
                <a:solidFill>
                  <a:schemeClr val="accent5"/>
                </a:solidFill>
                <a:latin typeface="Josefin Sans" pitchFamily="2" charset="0"/>
              </a:rPr>
              <a:t>Manne son lea nu </a:t>
            </a:r>
            <a:r>
              <a:rPr lang="nb-NO" dirty="0" err="1">
                <a:solidFill>
                  <a:schemeClr val="accent5"/>
                </a:solidFill>
                <a:latin typeface="Josefin Sans" pitchFamily="2" charset="0"/>
              </a:rPr>
              <a:t>váttis</a:t>
            </a:r>
            <a:r>
              <a:rPr lang="nb-NO" dirty="0">
                <a:solidFill>
                  <a:schemeClr val="accent5"/>
                </a:solidFill>
                <a:latin typeface="Josefin Sans" pitchFamily="2" charset="0"/>
              </a:rPr>
              <a:t> </a:t>
            </a:r>
            <a:r>
              <a:rPr lang="nb-NO" dirty="0" err="1">
                <a:solidFill>
                  <a:schemeClr val="accent5"/>
                </a:solidFill>
                <a:latin typeface="Josefin Sans" pitchFamily="2" charset="0"/>
              </a:rPr>
              <a:t>háleštit</a:t>
            </a:r>
            <a:r>
              <a:rPr lang="nb-NO" dirty="0">
                <a:solidFill>
                  <a:schemeClr val="accent5"/>
                </a:solidFill>
                <a:latin typeface="Josefin Sans" pitchFamily="2" charset="0"/>
              </a:rPr>
              <a:t> </a:t>
            </a:r>
            <a:r>
              <a:rPr lang="nb-NO" dirty="0" err="1">
                <a:solidFill>
                  <a:schemeClr val="accent5"/>
                </a:solidFill>
                <a:latin typeface="Josefin Sans" pitchFamily="2" charset="0"/>
              </a:rPr>
              <a:t>dan</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buorre</a:t>
            </a:r>
            <a:r>
              <a:rPr lang="nb-NO" dirty="0">
                <a:solidFill>
                  <a:schemeClr val="accent5"/>
                </a:solidFill>
                <a:latin typeface="Josefin Sans" pitchFamily="2" charset="0"/>
              </a:rPr>
              <a:t> </a:t>
            </a:r>
            <a:r>
              <a:rPr lang="nb-NO" dirty="0" err="1">
                <a:solidFill>
                  <a:schemeClr val="accent5"/>
                </a:solidFill>
                <a:latin typeface="Josefin Sans" pitchFamily="2" charset="0"/>
              </a:rPr>
              <a:t>diehtit</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a:t>
            </a:r>
            <a:r>
              <a:rPr lang="nb-NO" dirty="0" err="1">
                <a:solidFill>
                  <a:schemeClr val="accent5"/>
                </a:solidFill>
                <a:latin typeface="Josefin Sans" pitchFamily="2" charset="0"/>
              </a:rPr>
              <a:t>buoremus</a:t>
            </a:r>
            <a:r>
              <a:rPr lang="nb-NO" dirty="0">
                <a:solidFill>
                  <a:schemeClr val="accent5"/>
                </a:solidFill>
                <a:latin typeface="Josefin Sans" pitchFamily="2" charset="0"/>
              </a:rPr>
              <a:t> </a:t>
            </a:r>
            <a:r>
              <a:rPr lang="nb-NO" dirty="0" err="1">
                <a:solidFill>
                  <a:schemeClr val="accent5"/>
                </a:solidFill>
                <a:latin typeface="Josefin Sans" pitchFamily="2" charset="0"/>
              </a:rPr>
              <a:t>vuohki</a:t>
            </a:r>
            <a:r>
              <a:rPr lang="nb-NO" dirty="0">
                <a:solidFill>
                  <a:schemeClr val="accent5"/>
                </a:solidFill>
                <a:latin typeface="Josefin Sans" pitchFamily="2" charset="0"/>
              </a:rPr>
              <a:t> </a:t>
            </a:r>
            <a:r>
              <a:rPr lang="nb-NO" dirty="0" err="1">
                <a:solidFill>
                  <a:schemeClr val="accent5"/>
                </a:solidFill>
                <a:latin typeface="Josefin Sans" pitchFamily="2" charset="0"/>
              </a:rPr>
              <a:t>háleštit</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r>
              <a:rPr lang="nb-NO" dirty="0">
                <a:solidFill>
                  <a:schemeClr val="accent5"/>
                </a:solidFill>
                <a:latin typeface="Josefin Sans" pitchFamily="2" charset="0"/>
              </a:rPr>
              <a:t>, lea </a:t>
            </a:r>
            <a:r>
              <a:rPr lang="nb-NO" dirty="0" err="1">
                <a:solidFill>
                  <a:schemeClr val="accent5"/>
                </a:solidFill>
                <a:latin typeface="Josefin Sans" pitchFamily="2" charset="0"/>
              </a:rPr>
              <a:t>hállat</a:t>
            </a:r>
            <a:r>
              <a:rPr lang="nb-NO" dirty="0">
                <a:solidFill>
                  <a:schemeClr val="accent5"/>
                </a:solidFill>
                <a:latin typeface="Josefin Sans" pitchFamily="2" charset="0"/>
              </a:rPr>
              <a:t> </a:t>
            </a:r>
            <a:r>
              <a:rPr lang="nb-NO" dirty="0" err="1">
                <a:solidFill>
                  <a:schemeClr val="accent5"/>
                </a:solidFill>
                <a:latin typeface="Josefin Sans" pitchFamily="2" charset="0"/>
              </a:rPr>
              <a:t>oppalaččat</a:t>
            </a:r>
            <a:r>
              <a:rPr lang="nb-NO" dirty="0">
                <a:solidFill>
                  <a:schemeClr val="accent5"/>
                </a:solidFill>
                <a:latin typeface="Josefin Sans" pitchFamily="2" charset="0"/>
              </a:rPr>
              <a:t> ii </a:t>
            </a:r>
            <a:r>
              <a:rPr lang="nb-NO" dirty="0" err="1">
                <a:solidFill>
                  <a:schemeClr val="accent5"/>
                </a:solidFill>
                <a:latin typeface="Josefin Sans" pitchFamily="2" charset="0"/>
              </a:rPr>
              <a:t>ge</a:t>
            </a:r>
            <a:r>
              <a:rPr lang="nb-NO" dirty="0">
                <a:solidFill>
                  <a:schemeClr val="accent5"/>
                </a:solidFill>
                <a:latin typeface="Josefin Sans" pitchFamily="2" charset="0"/>
              </a:rPr>
              <a:t> </a:t>
            </a:r>
            <a:r>
              <a:rPr lang="nb-NO" dirty="0" err="1">
                <a:solidFill>
                  <a:schemeClr val="accent5"/>
                </a:solidFill>
                <a:latin typeface="Josefin Sans" pitchFamily="2" charset="0"/>
              </a:rPr>
              <a:t>geavahit</a:t>
            </a:r>
            <a:r>
              <a:rPr lang="nb-NO" dirty="0">
                <a:solidFill>
                  <a:schemeClr val="accent5"/>
                </a:solidFill>
                <a:latin typeface="Josefin Sans" pitchFamily="2" charset="0"/>
              </a:rPr>
              <a:t> </a:t>
            </a:r>
            <a:r>
              <a:rPr lang="nb-NO" dirty="0" err="1">
                <a:solidFill>
                  <a:schemeClr val="accent5"/>
                </a:solidFill>
                <a:latin typeface="Josefin Sans" pitchFamily="2" charset="0"/>
              </a:rPr>
              <a:t>iežas</a:t>
            </a:r>
            <a:r>
              <a:rPr lang="nb-NO" dirty="0">
                <a:solidFill>
                  <a:schemeClr val="accent5"/>
                </a:solidFill>
                <a:latin typeface="Josefin Sans" pitchFamily="2" charset="0"/>
              </a:rPr>
              <a:t> </a:t>
            </a:r>
            <a:r>
              <a:rPr lang="nb-NO" dirty="0" err="1">
                <a:solidFill>
                  <a:schemeClr val="accent5"/>
                </a:solidFill>
                <a:latin typeface="Josefin Sans" pitchFamily="2" charset="0"/>
              </a:rPr>
              <a:t>vásáhusaid</a:t>
            </a:r>
            <a:r>
              <a:rPr lang="nb-NO" dirty="0">
                <a:solidFill>
                  <a:schemeClr val="accent5"/>
                </a:solidFill>
                <a:latin typeface="Josefin Sans" pitchFamily="2" charset="0"/>
              </a:rPr>
              <a:t>.</a:t>
            </a:r>
          </a:p>
          <a:p>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maid</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vuogas</a:t>
            </a:r>
            <a:r>
              <a:rPr lang="nb-NO" dirty="0">
                <a:solidFill>
                  <a:schemeClr val="accent5"/>
                </a:solidFill>
                <a:latin typeface="Josefin Sans" pitchFamily="2" charset="0"/>
              </a:rPr>
              <a:t> </a:t>
            </a:r>
            <a:r>
              <a:rPr lang="nb-NO" dirty="0" err="1">
                <a:solidFill>
                  <a:schemeClr val="accent5"/>
                </a:solidFill>
                <a:latin typeface="Josefin Sans" pitchFamily="2" charset="0"/>
              </a:rPr>
              <a:t>hábmet</a:t>
            </a:r>
            <a:r>
              <a:rPr lang="nb-NO" dirty="0">
                <a:solidFill>
                  <a:schemeClr val="accent5"/>
                </a:solidFill>
                <a:latin typeface="Josefin Sans" pitchFamily="2" charset="0"/>
              </a:rPr>
              <a:t> </a:t>
            </a:r>
            <a:r>
              <a:rPr lang="nb-NO" dirty="0" err="1">
                <a:solidFill>
                  <a:schemeClr val="accent5"/>
                </a:solidFill>
                <a:latin typeface="Josefin Sans" pitchFamily="2" charset="0"/>
              </a:rPr>
              <a:t>muhtun</a:t>
            </a:r>
            <a:r>
              <a:rPr lang="nb-NO" dirty="0">
                <a:solidFill>
                  <a:schemeClr val="accent5"/>
                </a:solidFill>
                <a:latin typeface="Josefin Sans" pitchFamily="2" charset="0"/>
              </a:rPr>
              <a:t> </a:t>
            </a:r>
            <a:r>
              <a:rPr lang="nb-NO" dirty="0" err="1">
                <a:solidFill>
                  <a:schemeClr val="accent5"/>
                </a:solidFill>
                <a:latin typeface="Josefin Sans" pitchFamily="2" charset="0"/>
              </a:rPr>
              <a:t>oktasaš</a:t>
            </a:r>
            <a:r>
              <a:rPr lang="nb-NO" dirty="0">
                <a:solidFill>
                  <a:schemeClr val="accent5"/>
                </a:solidFill>
                <a:latin typeface="Josefin Sans" pitchFamily="2" charset="0"/>
              </a:rPr>
              <a:t> </a:t>
            </a:r>
            <a:r>
              <a:rPr lang="nb-NO" dirty="0" err="1">
                <a:solidFill>
                  <a:schemeClr val="accent5"/>
                </a:solidFill>
                <a:latin typeface="Josefin Sans" pitchFamily="2" charset="0"/>
              </a:rPr>
              <a:t>njuolggadusaid</a:t>
            </a:r>
            <a:r>
              <a:rPr lang="nb-NO" dirty="0">
                <a:solidFill>
                  <a:schemeClr val="accent5"/>
                </a:solidFill>
                <a:latin typeface="Josefin Sans" pitchFamily="2" charset="0"/>
              </a:rPr>
              <a:t>.</a:t>
            </a:r>
          </a:p>
          <a:p>
            <a:r>
              <a:rPr lang="nb-NO" dirty="0" err="1">
                <a:solidFill>
                  <a:schemeClr val="accent5"/>
                </a:solidFill>
                <a:latin typeface="Josefin Sans" pitchFamily="2" charset="0"/>
              </a:rPr>
              <a:t>Givssideapmi</a:t>
            </a:r>
            <a:r>
              <a:rPr lang="nb-NO" dirty="0">
                <a:solidFill>
                  <a:schemeClr val="accent5"/>
                </a:solidFill>
                <a:latin typeface="Josefin Sans" pitchFamily="2" charset="0"/>
              </a:rPr>
              <a:t> 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goassege</a:t>
            </a:r>
            <a:r>
              <a:rPr lang="nb-NO" dirty="0">
                <a:solidFill>
                  <a:schemeClr val="accent5"/>
                </a:solidFill>
                <a:latin typeface="Josefin Sans" pitchFamily="2" charset="0"/>
              </a:rPr>
              <a:t> </a:t>
            </a:r>
            <a:r>
              <a:rPr lang="nb-NO" dirty="0" err="1">
                <a:solidFill>
                  <a:schemeClr val="accent5"/>
                </a:solidFill>
                <a:latin typeface="Josefin Sans" pitchFamily="2" charset="0"/>
              </a:rPr>
              <a:t>lobálaš</a:t>
            </a:r>
            <a:r>
              <a:rPr lang="nb-NO" dirty="0">
                <a:solidFill>
                  <a:schemeClr val="accent5"/>
                </a:solidFill>
                <a:latin typeface="Josefin Sans" pitchFamily="2" charset="0"/>
              </a:rPr>
              <a:t>!</a:t>
            </a:r>
          </a:p>
        </p:txBody>
      </p:sp>
      <p:pic>
        <p:nvPicPr>
          <p:cNvPr id="8" name="Bilde 7">
            <a:extLst>
              <a:ext uri="{FF2B5EF4-FFF2-40B4-BE49-F238E27FC236}">
                <a16:creationId xmlns:a16="http://schemas.microsoft.com/office/drawing/2014/main" id="{CD107F08-E1DA-4CBD-A725-AD7C9DA2FD7F}"/>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Mii</a:t>
            </a:r>
            <a:r>
              <a:rPr lang="nb-NO" sz="6000" dirty="0">
                <a:solidFill>
                  <a:schemeClr val="bg1"/>
                </a:solidFill>
                <a:latin typeface="Josefin Sans" pitchFamily="2" charset="0"/>
                <a:cs typeface="Calibri" panose="020F0502020204030204" pitchFamily="34" charset="0"/>
              </a:rPr>
              <a:t> lea </a:t>
            </a:r>
            <a:r>
              <a:rPr lang="nb-NO" sz="6000" dirty="0" err="1">
                <a:solidFill>
                  <a:schemeClr val="bg1"/>
                </a:solidFill>
                <a:latin typeface="Josefin Sans" pitchFamily="2" charset="0"/>
                <a:cs typeface="Calibri" panose="020F0502020204030204" pitchFamily="34" charset="0"/>
              </a:rPr>
              <a:t>rumašdeatta</a:t>
            </a:r>
            <a:r>
              <a:rPr lang="nb-NO"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Luohkká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juogaduvvo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joavkun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Digaštallet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joavkkuin</a:t>
            </a:r>
            <a:r>
              <a:rPr lang="nb-NO" sz="3600" dirty="0">
                <a:solidFill>
                  <a:schemeClr val="accent5"/>
                </a:solidFill>
                <a:latin typeface="Josefin Sans" pitchFamily="2" charset="0"/>
              </a:rPr>
              <a:t>:</a:t>
            </a:r>
          </a:p>
          <a:p>
            <a:pPr lvl="1"/>
            <a:r>
              <a:rPr lang="nb-NO" sz="3200" dirty="0" err="1">
                <a:solidFill>
                  <a:schemeClr val="accent5"/>
                </a:solidFill>
                <a:latin typeface="Josefin Sans" pitchFamily="2" charset="0"/>
              </a:rPr>
              <a:t>Mii</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rumašdeatta</a:t>
            </a:r>
            <a:r>
              <a:rPr lang="nb-NO" sz="3200" dirty="0">
                <a:solidFill>
                  <a:schemeClr val="accent5"/>
                </a:solidFill>
                <a:latin typeface="Josefin Sans" pitchFamily="2" charset="0"/>
              </a:rPr>
              <a:t>?</a:t>
            </a:r>
          </a:p>
          <a:p>
            <a:pPr lvl="1"/>
            <a:r>
              <a:rPr lang="nb-NO" sz="3200" dirty="0">
                <a:solidFill>
                  <a:schemeClr val="accent5"/>
                </a:solidFill>
                <a:latin typeface="Josefin Sans" pitchFamily="2" charset="0"/>
              </a:rPr>
              <a:t>Mo din </a:t>
            </a:r>
            <a:r>
              <a:rPr lang="nb-NO" sz="3200" dirty="0" err="1">
                <a:solidFill>
                  <a:schemeClr val="accent5"/>
                </a:solidFill>
                <a:latin typeface="Josefin Sans" pitchFamily="2" charset="0"/>
              </a:rPr>
              <a:t>mielas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sáhttá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rumašdeatta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dovdot</a:t>
            </a:r>
            <a:r>
              <a:rPr lang="nb-NO" sz="3200" dirty="0">
                <a:solidFill>
                  <a:schemeClr val="accent5"/>
                </a:solidFill>
                <a:latin typeface="Josefin Sans" pitchFamily="2" charset="0"/>
              </a:rPr>
              <a:t>?</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err="1">
                <a:solidFill>
                  <a:schemeClr val="accent5"/>
                </a:solidFill>
                <a:latin typeface="Josefin Sans" pitchFamily="2" charset="0"/>
              </a:rPr>
              <a:t>Oktasaš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čoahkkáigeassu</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hábmejehket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definišuvnna</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2107A22D-3169-4848-8BF3-A4441E8F1C05}"/>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5"/>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accent6"/>
                </a:solidFill>
                <a:latin typeface="Josefin Sans" pitchFamily="2" charset="0"/>
              </a:rPr>
              <a:t>Dokumentára</a:t>
            </a:r>
            <a:r>
              <a:rPr lang="nb-NO" b="1" dirty="0">
                <a:solidFill>
                  <a:schemeClr val="accent6"/>
                </a:solidFill>
                <a:latin typeface="Josefin Sans" pitchFamily="2" charset="0"/>
              </a:rPr>
              <a:t>!</a:t>
            </a: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dirty="0" err="1">
                <a:solidFill>
                  <a:schemeClr val="accent6"/>
                </a:solidFill>
                <a:latin typeface="Josefin Sans" pitchFamily="2" charset="0"/>
              </a:rPr>
              <a:t>Geahčadettiin</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dokumentára</a:t>
            </a:r>
            <a:r>
              <a:rPr lang="nb-NO" sz="3200" dirty="0">
                <a:solidFill>
                  <a:schemeClr val="accent6"/>
                </a:solidFill>
                <a:latin typeface="Josefin Sans" pitchFamily="2" charset="0"/>
              </a:rPr>
              <a:t> dii </a:t>
            </a:r>
            <a:r>
              <a:rPr lang="nb-NO" sz="3200" dirty="0" err="1">
                <a:solidFill>
                  <a:schemeClr val="accent6"/>
                </a:solidFill>
                <a:latin typeface="Josefin Sans" pitchFamily="2" charset="0"/>
              </a:rPr>
              <a:t>galgabehtet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čállit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daid</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jurdagiid</a:t>
            </a:r>
            <a:r>
              <a:rPr lang="nb-NO" sz="3200" dirty="0">
                <a:solidFill>
                  <a:schemeClr val="accent6"/>
                </a:solidFill>
                <a:latin typeface="Josefin Sans" pitchFamily="2" charset="0"/>
              </a:rPr>
              <a:t> ja </a:t>
            </a:r>
            <a:r>
              <a:rPr lang="nb-NO" sz="3200" dirty="0" err="1">
                <a:solidFill>
                  <a:schemeClr val="accent6"/>
                </a:solidFill>
                <a:latin typeface="Josefin Sans" pitchFamily="2" charset="0"/>
              </a:rPr>
              <a:t>dovdduid</a:t>
            </a:r>
            <a:r>
              <a:rPr lang="nb-NO" sz="3200" dirty="0">
                <a:solidFill>
                  <a:schemeClr val="accent6"/>
                </a:solidFill>
                <a:latin typeface="Josefin Sans" pitchFamily="2" charset="0"/>
              </a:rPr>
              <a:t> mat </a:t>
            </a:r>
            <a:r>
              <a:rPr lang="nb-NO" sz="3200" dirty="0" err="1">
                <a:solidFill>
                  <a:schemeClr val="accent6"/>
                </a:solidFill>
                <a:latin typeface="Josefin Sans" pitchFamily="2" charset="0"/>
              </a:rPr>
              <a:t>filmma</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ohppiin</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leat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iežaset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rupmaša</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ektui</a:t>
            </a:r>
            <a:r>
              <a:rPr lang="nb-NO" sz="3200" dirty="0">
                <a:solidFill>
                  <a:schemeClr val="accent6"/>
                </a:solidFill>
                <a:latin typeface="Josefin Sans" pitchFamily="2" charset="0"/>
              </a:rPr>
              <a:t>. </a:t>
            </a:r>
          </a:p>
        </p:txBody>
      </p:sp>
      <p:pic>
        <p:nvPicPr>
          <p:cNvPr id="8" name="Bilde 7">
            <a:extLst>
              <a:ext uri="{FF2B5EF4-FFF2-40B4-BE49-F238E27FC236}">
                <a16:creationId xmlns:a16="http://schemas.microsoft.com/office/drawing/2014/main" id="{98182D29-5329-46C3-BE9A-90D199CC0D63}"/>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82745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Čoahkkáigeassu</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err="1">
                <a:solidFill>
                  <a:schemeClr val="accent5"/>
                </a:solidFill>
                <a:latin typeface="Josefin Sans" pitchFamily="2" charset="0"/>
              </a:rPr>
              <a:t>Čále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buot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sániid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távvalii</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Geahčadehket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luohká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definišuvnna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das</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 lea. </a:t>
            </a:r>
            <a:r>
              <a:rPr lang="nb-NO" sz="3600" dirty="0" err="1">
                <a:solidFill>
                  <a:schemeClr val="accent5"/>
                </a:solidFill>
                <a:latin typeface="Josefin Sans" pitchFamily="2" charset="0"/>
              </a:rPr>
              <a:t>Dovdet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filmma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oahppit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rumašdeaddaga</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Manne son </a:t>
            </a:r>
            <a:r>
              <a:rPr lang="nb-NO" sz="3600" dirty="0" err="1">
                <a:solidFill>
                  <a:schemeClr val="accent5"/>
                </a:solidFill>
                <a:latin typeface="Josefin Sans" pitchFamily="2" charset="0"/>
              </a:rPr>
              <a:t>filmma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ohppiin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dovddut</a:t>
            </a:r>
            <a:r>
              <a:rPr lang="nb-NO" sz="3600" dirty="0">
                <a:solidFill>
                  <a:schemeClr val="accent5"/>
                </a:solidFill>
                <a:latin typeface="Josefin Sans" pitchFamily="2" charset="0"/>
              </a:rPr>
              <a:t> ja </a:t>
            </a:r>
            <a:r>
              <a:rPr lang="nb-NO" sz="3600" dirty="0" err="1">
                <a:solidFill>
                  <a:schemeClr val="accent5"/>
                </a:solidFill>
                <a:latin typeface="Josefin Sans" pitchFamily="2" charset="0"/>
              </a:rPr>
              <a:t>jurdagat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iežaset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rupmašiid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ektui</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luohkkán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dahkat</a:t>
            </a:r>
            <a:r>
              <a:rPr lang="nb-NO" sz="3600" dirty="0">
                <a:solidFill>
                  <a:schemeClr val="accent5"/>
                </a:solidFill>
                <a:latin typeface="Josefin Sans" pitchFamily="2" charset="0"/>
              </a:rPr>
              <a:t> vai ii </a:t>
            </a:r>
            <a:r>
              <a:rPr lang="nb-NO" sz="3600" dirty="0" err="1">
                <a:solidFill>
                  <a:schemeClr val="accent5"/>
                </a:solidFill>
                <a:latin typeface="Josefin Sans" pitchFamily="2" charset="0"/>
              </a:rPr>
              <a:t>oktage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dárbbaš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vásihit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dakkár</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dovdduid</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D8435C3E-B7E8-4F97-AD14-2492C5AFA553}"/>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294044" cy="1006701"/>
          </a:xfrm>
        </p:spPr>
        <p:txBody>
          <a:bodyPr anchor="t">
            <a:normAutofit fontScale="90000"/>
          </a:bodyPr>
          <a:lstStyle/>
          <a:p>
            <a:r>
              <a:rPr lang="nb-NO" sz="6000" dirty="0" err="1">
                <a:solidFill>
                  <a:schemeClr val="bg1"/>
                </a:solidFill>
                <a:latin typeface="Josefin Sans" pitchFamily="2" charset="0"/>
                <a:cs typeface="Calibri" panose="020F0502020204030204" pitchFamily="34" charset="0"/>
              </a:rPr>
              <a:t>Rumašdeatta</a:t>
            </a:r>
            <a:r>
              <a:rPr lang="nb-NO" sz="6000" dirty="0">
                <a:solidFill>
                  <a:schemeClr val="bg1"/>
                </a:solidFill>
                <a:latin typeface="Josefin Sans" pitchFamily="2" charset="0"/>
                <a:cs typeface="Calibri" panose="020F0502020204030204" pitchFamily="34" charset="0"/>
              </a:rPr>
              <a:t> ja </a:t>
            </a:r>
            <a:r>
              <a:rPr lang="nb-NO" sz="6000" dirty="0" err="1">
                <a:solidFill>
                  <a:schemeClr val="bg1"/>
                </a:solidFill>
                <a:latin typeface="Josefin Sans" pitchFamily="2" charset="0"/>
                <a:cs typeface="Calibri" panose="020F0502020204030204" pitchFamily="34" charset="0"/>
              </a:rPr>
              <a:t>máidnosat</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lnSpcReduction="10000"/>
          </a:bodyPr>
          <a:lstStyle/>
          <a:p>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váldomihttun</a:t>
            </a:r>
            <a:r>
              <a:rPr lang="nb-NO" sz="3200" dirty="0">
                <a:solidFill>
                  <a:schemeClr val="accent5"/>
                </a:solidFill>
                <a:latin typeface="Josefin Sans" pitchFamily="2" charset="0"/>
                <a:ea typeface="+mn-lt"/>
                <a:cs typeface="+mn-lt"/>
              </a:rPr>
              <a:t> lea </a:t>
            </a:r>
            <a:r>
              <a:rPr lang="nb-NO" sz="3200" dirty="0" err="1">
                <a:solidFill>
                  <a:schemeClr val="accent5"/>
                </a:solidFill>
                <a:latin typeface="Josefin Sans" pitchFamily="2" charset="0"/>
                <a:ea typeface="+mn-lt"/>
                <a:cs typeface="+mn-lt"/>
              </a:rPr>
              <a:t>vuovdit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biergasiid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geavaheddjiide</a:t>
            </a:r>
            <a:endParaRPr lang="nb-NO" sz="3200" dirty="0">
              <a:solidFill>
                <a:schemeClr val="accent5"/>
              </a:solidFill>
              <a:latin typeface="Josefin Sans" pitchFamily="2" charset="0"/>
              <a:ea typeface="+mn-lt"/>
              <a:cs typeface="+mn-lt"/>
            </a:endParaRPr>
          </a:p>
          <a:p>
            <a:r>
              <a:rPr lang="nb-NO" sz="3200" dirty="0">
                <a:solidFill>
                  <a:schemeClr val="accent5"/>
                </a:solidFill>
                <a:latin typeface="Josefin Sans" pitchFamily="2" charset="0"/>
                <a:ea typeface="+mn-lt"/>
                <a:cs typeface="+mn-lt"/>
              </a:rPr>
              <a:t>Dan </a:t>
            </a:r>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dahket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ráhkadit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dainna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lágiin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addet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dakkár</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dovddu</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juoga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mis</a:t>
            </a:r>
            <a:r>
              <a:rPr lang="nb-NO" sz="3200" dirty="0">
                <a:solidFill>
                  <a:schemeClr val="accent5"/>
                </a:solidFill>
                <a:latin typeface="Josefin Sans" pitchFamily="2" charset="0"/>
                <a:ea typeface="+mn-lt"/>
                <a:cs typeface="+mn-lt"/>
              </a:rPr>
              <a:t> ferte </a:t>
            </a:r>
            <a:r>
              <a:rPr lang="nb-NO" sz="3200" dirty="0" err="1">
                <a:solidFill>
                  <a:schemeClr val="accent5"/>
                </a:solidFill>
                <a:latin typeface="Josefin Sans" pitchFamily="2" charset="0"/>
                <a:ea typeface="+mn-lt"/>
                <a:cs typeface="+mn-lt"/>
              </a:rPr>
              <a:t>divvojuvvot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dahje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rievdaduvvot</a:t>
            </a:r>
            <a:r>
              <a:rPr lang="nb-NO" sz="3200" dirty="0">
                <a:solidFill>
                  <a:schemeClr val="accent5"/>
                </a:solidFill>
                <a:latin typeface="Josefin Sans" pitchFamily="2" charset="0"/>
                <a:ea typeface="+mn-lt"/>
                <a:cs typeface="+mn-lt"/>
              </a:rPr>
              <a:t>, ja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sáhttá</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čoavdit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oastá</a:t>
            </a:r>
            <a:r>
              <a:rPr lang="nb-NO" sz="3200" dirty="0">
                <a:solidFill>
                  <a:schemeClr val="accent5"/>
                </a:solidFill>
                <a:latin typeface="Josefin Sans" pitchFamily="2" charset="0"/>
                <a:ea typeface="+mn-lt"/>
                <a:cs typeface="+mn-lt"/>
              </a:rPr>
              <a:t> sin </a:t>
            </a:r>
            <a:r>
              <a:rPr lang="nb-NO" sz="3200" dirty="0" err="1">
                <a:solidFill>
                  <a:schemeClr val="accent5"/>
                </a:solidFill>
                <a:latin typeface="Josefin Sans" pitchFamily="2" charset="0"/>
                <a:ea typeface="+mn-lt"/>
                <a:cs typeface="+mn-lt"/>
              </a:rPr>
              <a:t>buktaga</a:t>
            </a:r>
            <a:endParaRPr lang="nb-NO" sz="3200" dirty="0">
              <a:solidFill>
                <a:schemeClr val="accent5"/>
              </a:solidFill>
              <a:latin typeface="Josefin Sans" pitchFamily="2" charset="0"/>
              <a:ea typeface="+mn-lt"/>
              <a:cs typeface="+mn-lt"/>
            </a:endParaRPr>
          </a:p>
          <a:p>
            <a:r>
              <a:rPr lang="nb-NO" sz="3200" dirty="0" err="1">
                <a:solidFill>
                  <a:schemeClr val="accent5"/>
                </a:solidFill>
                <a:latin typeface="Josefin Sans" pitchFamily="2" charset="0"/>
                <a:ea typeface="+mn-lt"/>
                <a:cs typeface="+mn-lt"/>
              </a:rPr>
              <a:t>Okta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vuohki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ásahit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dakkár</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dovddu</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midjiide</a:t>
            </a:r>
            <a:r>
              <a:rPr lang="nb-NO" sz="3200" dirty="0">
                <a:solidFill>
                  <a:schemeClr val="accent5"/>
                </a:solidFill>
                <a:latin typeface="Josefin Sans" pitchFamily="2" charset="0"/>
                <a:ea typeface="+mn-lt"/>
                <a:cs typeface="+mn-lt"/>
              </a:rPr>
              <a:t> lea </a:t>
            </a:r>
            <a:r>
              <a:rPr lang="nb-NO" sz="3200" dirty="0" err="1">
                <a:solidFill>
                  <a:schemeClr val="accent5"/>
                </a:solidFill>
                <a:latin typeface="Josefin Sans" pitchFamily="2" charset="0"/>
                <a:ea typeface="+mn-lt"/>
                <a:cs typeface="+mn-lt"/>
              </a:rPr>
              <a:t>retušeret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modeallaid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govaid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dainna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lágiin</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rivdet</a:t>
            </a:r>
            <a:r>
              <a:rPr lang="nb-NO" sz="3200" dirty="0">
                <a:solidFill>
                  <a:schemeClr val="accent5"/>
                </a:solidFill>
                <a:latin typeface="Josefin Sans" pitchFamily="2" charset="0"/>
                <a:ea typeface="+mn-lt"/>
                <a:cs typeface="+mn-lt"/>
              </a:rPr>
              <a:t> nu </a:t>
            </a:r>
            <a:r>
              <a:rPr lang="nb-NO" sz="3200" dirty="0" err="1">
                <a:solidFill>
                  <a:schemeClr val="accent5"/>
                </a:solidFill>
                <a:latin typeface="Josefin Sans" pitchFamily="2" charset="0"/>
                <a:ea typeface="+mn-lt"/>
                <a:cs typeface="+mn-lt"/>
              </a:rPr>
              <a:t>ahte</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eai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leat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oaidnit</a:t>
            </a:r>
            <a:r>
              <a:rPr lang="nb-NO" sz="3200" dirty="0">
                <a:solidFill>
                  <a:schemeClr val="accent5"/>
                </a:solidFill>
                <a:latin typeface="Josefin Sans" pitchFamily="2" charset="0"/>
                <a:ea typeface="+mn-lt"/>
                <a:cs typeface="+mn-lt"/>
              </a:rPr>
              <a:t> nu mo </a:t>
            </a:r>
            <a:r>
              <a:rPr lang="nb-NO" sz="3200" dirty="0" err="1">
                <a:solidFill>
                  <a:schemeClr val="accent5"/>
                </a:solidFill>
                <a:latin typeface="Josefin Sans" pitchFamily="2" charset="0"/>
                <a:ea typeface="+mn-lt"/>
                <a:cs typeface="+mn-lt"/>
              </a:rPr>
              <a:t>duohtavuođas</a:t>
            </a:r>
            <a:endParaRPr lang="nb-NO" sz="3200" dirty="0">
              <a:solidFill>
                <a:schemeClr val="accent5"/>
              </a:solidFill>
              <a:latin typeface="Josefin Sans" pitchFamily="2" charset="0"/>
              <a:ea typeface="+mn-lt"/>
              <a:cs typeface="+mn-lt"/>
            </a:endParaRPr>
          </a:p>
          <a:p>
            <a:r>
              <a:rPr lang="nb-NO" sz="3200" dirty="0" err="1">
                <a:solidFill>
                  <a:schemeClr val="accent5"/>
                </a:solidFill>
                <a:latin typeface="Josefin Sans" pitchFamily="2" charset="0"/>
                <a:ea typeface="+mn-lt"/>
                <a:cs typeface="+mn-lt"/>
              </a:rPr>
              <a:t>Sii</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geat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hutket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máidnosa</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dinejit</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maid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ruđaid</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das</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go</a:t>
            </a:r>
            <a:r>
              <a:rPr lang="nb-NO" sz="3200" dirty="0">
                <a:solidFill>
                  <a:schemeClr val="accent5"/>
                </a:solidFill>
                <a:latin typeface="Josefin Sans" pitchFamily="2" charset="0"/>
                <a:ea typeface="+mn-lt"/>
                <a:cs typeface="+mn-lt"/>
              </a:rPr>
              <a:t> dus lea </a:t>
            </a:r>
            <a:r>
              <a:rPr lang="nb-NO" sz="3200" dirty="0" err="1">
                <a:solidFill>
                  <a:schemeClr val="accent5"/>
                </a:solidFill>
                <a:latin typeface="Josefin Sans" pitchFamily="2" charset="0"/>
                <a:ea typeface="+mn-lt"/>
                <a:cs typeface="+mn-lt"/>
              </a:rPr>
              <a:t>heajos</a:t>
            </a:r>
            <a:r>
              <a:rPr lang="nb-NO" sz="3200" dirty="0">
                <a:solidFill>
                  <a:schemeClr val="accent5"/>
                </a:solidFill>
                <a:latin typeface="Josefin Sans" pitchFamily="2" charset="0"/>
                <a:ea typeface="+mn-lt"/>
                <a:cs typeface="+mn-lt"/>
              </a:rPr>
              <a:t> </a:t>
            </a:r>
            <a:r>
              <a:rPr lang="nb-NO" sz="3200" dirty="0" err="1">
                <a:solidFill>
                  <a:schemeClr val="accent5"/>
                </a:solidFill>
                <a:latin typeface="Josefin Sans" pitchFamily="2" charset="0"/>
                <a:ea typeface="+mn-lt"/>
                <a:cs typeface="+mn-lt"/>
              </a:rPr>
              <a:t>iešgovva</a:t>
            </a:r>
            <a:r>
              <a:rPr lang="nb-NO" sz="3200" dirty="0">
                <a:solidFill>
                  <a:schemeClr val="accent5"/>
                </a:solidFill>
                <a:latin typeface="Josefin Sans" pitchFamily="2" charset="0"/>
                <a:ea typeface="+mn-lt"/>
                <a:cs typeface="+mn-lt"/>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2B8D0530-7D8A-40D8-8BA9-6DE736984B98}"/>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err="1">
                <a:solidFill>
                  <a:schemeClr val="bg1"/>
                </a:solidFill>
                <a:latin typeface="Josefin Sans" pitchFamily="2" charset="0"/>
                <a:cs typeface="Calibri" panose="020F0502020204030204" pitchFamily="34" charset="0"/>
              </a:rPr>
              <a:t>Čoahkkáigeassu</a:t>
            </a:r>
            <a:endParaRPr lang="en-NO" sz="6000" dirty="0">
              <a:solidFill>
                <a:schemeClr val="bg1"/>
              </a:solidFill>
              <a:latin typeface="Josefin Sans" pitchFamily="2" charset="0"/>
              <a:cs typeface="Calibri" panose="020F0502020204030204" pitchFamily="34" charset="0"/>
            </a:endParaRPr>
          </a:p>
        </p:txBody>
      </p:sp>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Gos </a:t>
            </a:r>
            <a:r>
              <a:rPr lang="nb-NO" sz="3600" dirty="0" err="1">
                <a:solidFill>
                  <a:schemeClr val="accent5"/>
                </a:solidFill>
                <a:latin typeface="Josefin Sans" pitchFamily="2" charset="0"/>
              </a:rPr>
              <a:t>vuolgá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Manne lea </a:t>
            </a:r>
            <a:r>
              <a:rPr lang="nb-NO" sz="3600" dirty="0" err="1">
                <a:solidFill>
                  <a:schemeClr val="accent5"/>
                </a:solidFill>
                <a:latin typeface="Josefin Sans" pitchFamily="2" charset="0"/>
              </a:rPr>
              <a:t>dehálaš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diehtit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ahte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govat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mii </a:t>
            </a:r>
            <a:r>
              <a:rPr lang="nb-NO" sz="3600" dirty="0" err="1">
                <a:solidFill>
                  <a:schemeClr val="accent5"/>
                </a:solidFill>
                <a:latin typeface="Josefin Sans" pitchFamily="2" charset="0"/>
              </a:rPr>
              <a:t>oaidnit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máidnosiin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leat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retušerejuvvon</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dahje</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filttarastojuvvon</a:t>
            </a:r>
            <a:r>
              <a:rPr lang="nb-NO" sz="3600" dirty="0">
                <a:solidFill>
                  <a:schemeClr val="accent5"/>
                </a:solidFill>
                <a:latin typeface="Josefin Sans" pitchFamily="2" charset="0"/>
              </a:rPr>
              <a:t>?</a:t>
            </a:r>
          </a:p>
          <a:p>
            <a:r>
              <a:rPr lang="nb-NO" sz="3600" dirty="0" err="1">
                <a:solidFill>
                  <a:schemeClr val="accent5"/>
                </a:solidFill>
                <a:latin typeface="Josefin Sans" pitchFamily="2" charset="0"/>
              </a:rPr>
              <a:t>Maid</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sáhttá</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rumašdeatta</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dagahit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nuoraide</a:t>
            </a:r>
            <a:r>
              <a:rPr lang="nb-NO" sz="3600" dirty="0">
                <a:solidFill>
                  <a:schemeClr val="accent5"/>
                </a:solidFill>
                <a:latin typeface="Josefin Sans" pitchFamily="2" charset="0"/>
              </a:rPr>
              <a:t>?</a:t>
            </a:r>
          </a:p>
          <a:p>
            <a:r>
              <a:rPr lang="nb-NO" sz="3600" dirty="0">
                <a:solidFill>
                  <a:schemeClr val="accent5"/>
                </a:solidFill>
                <a:latin typeface="Josefin Sans" pitchFamily="2" charset="0"/>
              </a:rPr>
              <a:t>Mo mii </a:t>
            </a:r>
            <a:r>
              <a:rPr lang="nb-NO" sz="3600" dirty="0" err="1">
                <a:solidFill>
                  <a:schemeClr val="accent5"/>
                </a:solidFill>
                <a:latin typeface="Josefin Sans" pitchFamily="2" charset="0"/>
              </a:rPr>
              <a:t>sáhttit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birgehallat</a:t>
            </a:r>
            <a:r>
              <a:rPr lang="nb-NO" sz="3600" dirty="0">
                <a:solidFill>
                  <a:schemeClr val="accent5"/>
                </a:solidFill>
                <a:latin typeface="Josefin Sans" pitchFamily="2" charset="0"/>
              </a:rPr>
              <a:t> </a:t>
            </a:r>
            <a:r>
              <a:rPr lang="nb-NO" sz="3600" dirty="0" err="1">
                <a:solidFill>
                  <a:schemeClr val="accent5"/>
                </a:solidFill>
                <a:latin typeface="Josefin Sans" pitchFamily="2" charset="0"/>
              </a:rPr>
              <a:t>rumašdeaddagiin</a:t>
            </a:r>
            <a:r>
              <a:rPr lang="nb-NO" sz="3600" dirty="0">
                <a:solidFill>
                  <a:schemeClr val="accent5"/>
                </a:solidFill>
                <a:latin typeface="Josefin Sans" pitchFamily="2" charset="0"/>
              </a:rPr>
              <a:t>?</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5"/>
          <a:stretch>
            <a:fillRect/>
          </a:stretch>
        </p:blipFill>
        <p:spPr>
          <a:xfrm>
            <a:off x="10180586" y="384514"/>
            <a:ext cx="456798" cy="529886"/>
          </a:xfrm>
          <a:prstGeom prst="rect">
            <a:avLst/>
          </a:prstGeom>
        </p:spPr>
      </p:pic>
      <p:pic>
        <p:nvPicPr>
          <p:cNvPr id="10" name="Bilde 9">
            <a:extLst>
              <a:ext uri="{FF2B5EF4-FFF2-40B4-BE49-F238E27FC236}">
                <a16:creationId xmlns:a16="http://schemas.microsoft.com/office/drawing/2014/main" id="{D0E59F17-107A-4C84-878C-5751F89425DB}"/>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8" y="1445256"/>
            <a:ext cx="7182693" cy="5248538"/>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err="1">
                <a:solidFill>
                  <a:schemeClr val="bg1"/>
                </a:solidFill>
                <a:latin typeface="Josefin Sans" pitchFamily="2" charset="0"/>
              </a:rPr>
              <a:t>Molsašuddan</a:t>
            </a:r>
            <a:r>
              <a:rPr lang="nb-NO" sz="2800" dirty="0">
                <a:solidFill>
                  <a:schemeClr val="bg1"/>
                </a:solidFill>
                <a:latin typeface="Josefin Sans" pitchFamily="2" charset="0"/>
              </a:rPr>
              <a:t> lea </a:t>
            </a:r>
            <a:r>
              <a:rPr lang="nb-NO" sz="2800" dirty="0" err="1">
                <a:solidFill>
                  <a:schemeClr val="bg1"/>
                </a:solidFill>
                <a:latin typeface="Josefin Sans" pitchFamily="2" charset="0"/>
              </a:rPr>
              <a:t>dábálaš</a:t>
            </a:r>
            <a:r>
              <a:rPr lang="nb-NO" sz="2800" dirty="0">
                <a:solidFill>
                  <a:schemeClr val="bg1"/>
                </a:solidFill>
                <a:latin typeface="Josefin Sans" pitchFamily="2" charset="0"/>
              </a:rPr>
              <a:t>!</a:t>
            </a:r>
          </a:p>
          <a:p>
            <a:r>
              <a:rPr lang="nb-NO" sz="2800" dirty="0" err="1">
                <a:solidFill>
                  <a:schemeClr val="bg1"/>
                </a:solidFill>
                <a:latin typeface="Josefin Sans" pitchFamily="2" charset="0"/>
              </a:rPr>
              <a:t>Buot</a:t>
            </a:r>
            <a:r>
              <a:rPr lang="nb-NO" sz="2800" dirty="0">
                <a:solidFill>
                  <a:schemeClr val="bg1"/>
                </a:solidFill>
                <a:latin typeface="Josefin Sans" pitchFamily="2" charset="0"/>
              </a:rPr>
              <a:t> </a:t>
            </a:r>
            <a:r>
              <a:rPr lang="nb-NO" sz="2800" dirty="0" err="1">
                <a:solidFill>
                  <a:schemeClr val="bg1"/>
                </a:solidFill>
                <a:latin typeface="Josefin Sans" pitchFamily="2" charset="0"/>
              </a:rPr>
              <a:t>rupmašat</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sierraláganat</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Seksualitehta</a:t>
            </a:r>
            <a:r>
              <a:rPr lang="nb-NO" sz="2800" dirty="0">
                <a:solidFill>
                  <a:schemeClr val="bg1"/>
                </a:solidFill>
                <a:latin typeface="Josefin Sans" pitchFamily="2" charset="0"/>
              </a:rPr>
              <a:t> ja </a:t>
            </a:r>
            <a:r>
              <a:rPr lang="nb-NO" sz="2800" dirty="0" err="1">
                <a:solidFill>
                  <a:schemeClr val="bg1"/>
                </a:solidFill>
                <a:latin typeface="Josefin Sans" pitchFamily="2" charset="0"/>
              </a:rPr>
              <a:t>válljen</a:t>
            </a:r>
            <a:r>
              <a:rPr lang="nb-NO" sz="2800" dirty="0">
                <a:solidFill>
                  <a:schemeClr val="bg1"/>
                </a:solidFill>
                <a:latin typeface="Josefin Sans" pitchFamily="2" charset="0"/>
              </a:rPr>
              <a:t> </a:t>
            </a:r>
            <a:r>
              <a:rPr lang="nb-NO" sz="2800" dirty="0" err="1">
                <a:solidFill>
                  <a:schemeClr val="bg1"/>
                </a:solidFill>
                <a:latin typeface="Josefin Sans" pitchFamily="2" charset="0"/>
              </a:rPr>
              <a:t>molsašuddá</a:t>
            </a:r>
            <a:r>
              <a:rPr lang="nb-NO" sz="2800" dirty="0">
                <a:solidFill>
                  <a:schemeClr val="bg1"/>
                </a:solidFill>
                <a:latin typeface="Josefin Sans" pitchFamily="2" charset="0"/>
              </a:rPr>
              <a:t> </a:t>
            </a:r>
            <a:r>
              <a:rPr lang="nb-NO" sz="2800" dirty="0" err="1">
                <a:solidFill>
                  <a:schemeClr val="bg1"/>
                </a:solidFill>
                <a:latin typeface="Josefin Sans" pitchFamily="2" charset="0"/>
              </a:rPr>
              <a:t>olbmos</a:t>
            </a:r>
            <a:r>
              <a:rPr lang="nb-NO" sz="2800" dirty="0">
                <a:solidFill>
                  <a:schemeClr val="bg1"/>
                </a:solidFill>
                <a:latin typeface="Josefin Sans" pitchFamily="2" charset="0"/>
              </a:rPr>
              <a:t> </a:t>
            </a:r>
            <a:r>
              <a:rPr lang="nb-NO" sz="2800" dirty="0" err="1">
                <a:solidFill>
                  <a:schemeClr val="bg1"/>
                </a:solidFill>
                <a:latin typeface="Josefin Sans" pitchFamily="2" charset="0"/>
              </a:rPr>
              <a:t>olbmui</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Norpmat</a:t>
            </a:r>
            <a:r>
              <a:rPr lang="nb-NO" sz="2800" dirty="0">
                <a:solidFill>
                  <a:schemeClr val="bg1"/>
                </a:solidFill>
                <a:latin typeface="Josefin Sans" pitchFamily="2" charset="0"/>
              </a:rPr>
              <a:t> ja </a:t>
            </a:r>
            <a:r>
              <a:rPr lang="nb-NO" sz="2800" dirty="0" err="1">
                <a:solidFill>
                  <a:schemeClr val="bg1"/>
                </a:solidFill>
                <a:latin typeface="Josefin Sans" pitchFamily="2" charset="0"/>
              </a:rPr>
              <a:t>deatta</a:t>
            </a:r>
            <a:r>
              <a:rPr lang="nb-NO" sz="2800" dirty="0">
                <a:solidFill>
                  <a:schemeClr val="bg1"/>
                </a:solidFill>
                <a:latin typeface="Josefin Sans" pitchFamily="2" charset="0"/>
              </a:rPr>
              <a:t> </a:t>
            </a:r>
            <a:r>
              <a:rPr lang="nb-NO" sz="2800" dirty="0" err="1">
                <a:solidFill>
                  <a:schemeClr val="bg1"/>
                </a:solidFill>
                <a:latin typeface="Josefin Sans" pitchFamily="2" charset="0"/>
              </a:rPr>
              <a:t>váikkuhit</a:t>
            </a:r>
            <a:r>
              <a:rPr lang="nb-NO" sz="2800" dirty="0">
                <a:solidFill>
                  <a:schemeClr val="bg1"/>
                </a:solidFill>
                <a:latin typeface="Josefin Sans" pitchFamily="2" charset="0"/>
              </a:rPr>
              <a:t> min </a:t>
            </a:r>
            <a:r>
              <a:rPr lang="nb-NO" sz="2800" dirty="0" err="1">
                <a:solidFill>
                  <a:schemeClr val="bg1"/>
                </a:solidFill>
                <a:latin typeface="Josefin Sans" pitchFamily="2" charset="0"/>
              </a:rPr>
              <a:t>oidnui</a:t>
            </a:r>
            <a:r>
              <a:rPr lang="nb-NO" sz="2800" dirty="0">
                <a:solidFill>
                  <a:schemeClr val="bg1"/>
                </a:solidFill>
                <a:latin typeface="Josefin Sans" pitchFamily="2" charset="0"/>
              </a:rPr>
              <a:t> </a:t>
            </a:r>
            <a:r>
              <a:rPr lang="nb-NO" sz="2800" dirty="0" err="1">
                <a:solidFill>
                  <a:schemeClr val="bg1"/>
                </a:solidFill>
                <a:latin typeface="Josefin Sans" pitchFamily="2" charset="0"/>
              </a:rPr>
              <a:t>rupmaša</a:t>
            </a:r>
            <a:r>
              <a:rPr lang="nb-NO" sz="2800" dirty="0">
                <a:solidFill>
                  <a:schemeClr val="bg1"/>
                </a:solidFill>
                <a:latin typeface="Josefin Sans" pitchFamily="2" charset="0"/>
              </a:rPr>
              <a:t> ja </a:t>
            </a:r>
            <a:r>
              <a:rPr lang="nb-NO" sz="2800" dirty="0" err="1">
                <a:solidFill>
                  <a:schemeClr val="bg1"/>
                </a:solidFill>
                <a:latin typeface="Josefin Sans" pitchFamily="2" charset="0"/>
              </a:rPr>
              <a:t>seksualitehta</a:t>
            </a:r>
            <a:r>
              <a:rPr lang="nb-NO" sz="2800" dirty="0">
                <a:solidFill>
                  <a:schemeClr val="bg1"/>
                </a:solidFill>
                <a:latin typeface="Josefin Sans" pitchFamily="2" charset="0"/>
              </a:rPr>
              <a:t> </a:t>
            </a:r>
            <a:r>
              <a:rPr lang="nb-NO" sz="2800" dirty="0" err="1">
                <a:solidFill>
                  <a:schemeClr val="bg1"/>
                </a:solidFill>
                <a:latin typeface="Josefin Sans" pitchFamily="2" charset="0"/>
              </a:rPr>
              <a:t>ektui</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Miehtan</a:t>
            </a:r>
            <a:r>
              <a:rPr lang="nb-NO" sz="2800" dirty="0">
                <a:solidFill>
                  <a:schemeClr val="bg1"/>
                </a:solidFill>
                <a:latin typeface="Josefin Sans" pitchFamily="2" charset="0"/>
              </a:rPr>
              <a:t> ja </a:t>
            </a:r>
            <a:r>
              <a:rPr lang="nb-NO" sz="2800" dirty="0" err="1">
                <a:solidFill>
                  <a:schemeClr val="bg1"/>
                </a:solidFill>
                <a:latin typeface="Josefin Sans" pitchFamily="2" charset="0"/>
              </a:rPr>
              <a:t>gulahallan</a:t>
            </a:r>
            <a:r>
              <a:rPr lang="nb-NO" sz="2800" dirty="0">
                <a:solidFill>
                  <a:schemeClr val="bg1"/>
                </a:solidFill>
                <a:latin typeface="Josefin Sans" pitchFamily="2" charset="0"/>
              </a:rPr>
              <a:t> lea </a:t>
            </a:r>
            <a:r>
              <a:rPr lang="nb-NO" sz="2800" dirty="0" err="1">
                <a:solidFill>
                  <a:schemeClr val="bg1"/>
                </a:solidFill>
                <a:latin typeface="Josefin Sans" pitchFamily="2" charset="0"/>
              </a:rPr>
              <a:t>dehálaš</a:t>
            </a:r>
            <a:r>
              <a:rPr lang="nb-NO" sz="2800" dirty="0">
                <a:solidFill>
                  <a:schemeClr val="bg1"/>
                </a:solidFill>
                <a:latin typeface="Josefin Sans" pitchFamily="2" charset="0"/>
              </a:rPr>
              <a:t> </a:t>
            </a:r>
            <a:r>
              <a:rPr lang="nb-NO" sz="2800" dirty="0" err="1">
                <a:solidFill>
                  <a:schemeClr val="bg1"/>
                </a:solidFill>
                <a:latin typeface="Josefin Sans" pitchFamily="2" charset="0"/>
              </a:rPr>
              <a:t>oassi</a:t>
            </a:r>
            <a:r>
              <a:rPr lang="nb-NO" sz="2800" dirty="0">
                <a:solidFill>
                  <a:schemeClr val="bg1"/>
                </a:solidFill>
                <a:latin typeface="Josefin Sans" pitchFamily="2" charset="0"/>
              </a:rPr>
              <a:t> seksas ja </a:t>
            </a:r>
            <a:r>
              <a:rPr lang="nb-NO" sz="2800" dirty="0" err="1">
                <a:solidFill>
                  <a:schemeClr val="bg1"/>
                </a:solidFill>
                <a:latin typeface="Josefin Sans" pitchFamily="2" charset="0"/>
              </a:rPr>
              <a:t>seksualitehtas</a:t>
            </a:r>
            <a:endParaRPr lang="nb-NO" sz="2800" dirty="0">
              <a:solidFill>
                <a:schemeClr val="bg1"/>
              </a:solidFill>
              <a:latin typeface="Josefin Sans" pitchFamily="2" charset="0"/>
            </a:endParaRPr>
          </a:p>
          <a:p>
            <a:r>
              <a:rPr lang="nb-NO" sz="2800" dirty="0" err="1">
                <a:solidFill>
                  <a:schemeClr val="bg1"/>
                </a:solidFill>
                <a:latin typeface="Josefin Sans" pitchFamily="2" charset="0"/>
              </a:rPr>
              <a:t>Mii</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buohkat</a:t>
            </a:r>
            <a:r>
              <a:rPr lang="nb-NO" sz="2800" dirty="0">
                <a:solidFill>
                  <a:schemeClr val="bg1"/>
                </a:solidFill>
                <a:latin typeface="Josefin Sans" pitchFamily="2" charset="0"/>
              </a:rPr>
              <a:t> </a:t>
            </a:r>
            <a:r>
              <a:rPr lang="nb-NO" sz="2800" dirty="0" err="1">
                <a:solidFill>
                  <a:schemeClr val="bg1"/>
                </a:solidFill>
                <a:latin typeface="Josefin Sans" pitchFamily="2" charset="0"/>
              </a:rPr>
              <a:t>aiddo</a:t>
            </a:r>
            <a:r>
              <a:rPr lang="nb-NO" sz="2800" dirty="0">
                <a:solidFill>
                  <a:schemeClr val="bg1"/>
                </a:solidFill>
                <a:latin typeface="Josefin Sans" pitchFamily="2" charset="0"/>
              </a:rPr>
              <a:t> </a:t>
            </a:r>
            <a:r>
              <a:rPr lang="nb-NO" sz="2800" dirty="0" err="1">
                <a:solidFill>
                  <a:schemeClr val="bg1"/>
                </a:solidFill>
                <a:latin typeface="Josefin Sans" pitchFamily="2" charset="0"/>
              </a:rPr>
              <a:t>seamma</a:t>
            </a:r>
            <a:r>
              <a:rPr lang="nb-NO" sz="2800" dirty="0">
                <a:solidFill>
                  <a:schemeClr val="bg1"/>
                </a:solidFill>
                <a:latin typeface="Josefin Sans" pitchFamily="2" charset="0"/>
              </a:rPr>
              <a:t> #Mávssolaččat – </a:t>
            </a:r>
            <a:r>
              <a:rPr lang="nb-NO" sz="2800" dirty="0" err="1">
                <a:solidFill>
                  <a:schemeClr val="bg1"/>
                </a:solidFill>
                <a:latin typeface="Josefin Sans" pitchFamily="2" charset="0"/>
              </a:rPr>
              <a:t>aiddo</a:t>
            </a:r>
            <a:r>
              <a:rPr lang="nb-NO" sz="2800" dirty="0">
                <a:solidFill>
                  <a:schemeClr val="bg1"/>
                </a:solidFill>
                <a:latin typeface="Josefin Sans" pitchFamily="2" charset="0"/>
              </a:rPr>
              <a:t> nu mo mii </a:t>
            </a:r>
            <a:r>
              <a:rPr lang="nb-NO" sz="2800" dirty="0" err="1">
                <a:solidFill>
                  <a:schemeClr val="bg1"/>
                </a:solidFill>
                <a:latin typeface="Josefin Sans" pitchFamily="2" charset="0"/>
              </a:rPr>
              <a:t>leat</a:t>
            </a:r>
            <a:r>
              <a:rPr lang="nb-NO" sz="2800" dirty="0">
                <a:solidFill>
                  <a:schemeClr val="bg1"/>
                </a:solidFill>
                <a:latin typeface="Josefin Sans" pitchFamily="2" charset="0"/>
              </a:rPr>
              <a:t>!</a:t>
            </a:r>
          </a:p>
          <a:p>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go</a:t>
            </a:r>
            <a:r>
              <a:rPr lang="nb-NO" sz="2800" dirty="0">
                <a:solidFill>
                  <a:schemeClr val="bg1"/>
                </a:solidFill>
                <a:latin typeface="Josefin Sans" pitchFamily="2" charset="0"/>
              </a:rPr>
              <a:t> dis </a:t>
            </a:r>
            <a:r>
              <a:rPr lang="nb-NO" sz="2800" dirty="0" err="1">
                <a:solidFill>
                  <a:schemeClr val="bg1"/>
                </a:solidFill>
                <a:latin typeface="Josefin Sans" pitchFamily="2" charset="0"/>
              </a:rPr>
              <a:t>eanet</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gažaldagat</a:t>
            </a:r>
            <a:r>
              <a:rPr lang="nb-NO" sz="2800" dirty="0">
                <a:solidFill>
                  <a:schemeClr val="bg1"/>
                </a:solidFill>
                <a:latin typeface="Josefin Sans" pitchFamily="2" charset="0"/>
              </a:rPr>
              <a:t>? Mana </a:t>
            </a:r>
            <a:r>
              <a:rPr lang="nb-NO" sz="2800" dirty="0" err="1">
                <a:solidFill>
                  <a:schemeClr val="bg1"/>
                </a:solidFill>
                <a:latin typeface="Josefin Sans" pitchFamily="2" charset="0"/>
              </a:rPr>
              <a:t>neahttasiidui</a:t>
            </a:r>
            <a:r>
              <a:rPr lang="nb-NO" sz="2800" dirty="0">
                <a:solidFill>
                  <a:schemeClr val="bg1"/>
                </a:solidFill>
                <a:latin typeface="Josefin Sans" pitchFamily="2" charset="0"/>
              </a:rPr>
              <a:t> www.ung.no ja </a:t>
            </a:r>
            <a:r>
              <a:rPr lang="nb-NO" sz="2800" dirty="0" err="1">
                <a:solidFill>
                  <a:schemeClr val="bg1"/>
                </a:solidFill>
                <a:latin typeface="Josefin Sans" pitchFamily="2" charset="0"/>
              </a:rPr>
              <a:t>divo</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gažaldagaid</a:t>
            </a:r>
            <a:r>
              <a:rPr lang="nb-NO" sz="2800" dirty="0">
                <a:solidFill>
                  <a:schemeClr val="bg1"/>
                </a:solidFill>
                <a:latin typeface="Josefin Sans" pitchFamily="2" charset="0"/>
              </a:rPr>
              <a:t>, </a:t>
            </a:r>
            <a:r>
              <a:rPr lang="nb-NO" sz="2800" dirty="0" err="1">
                <a:solidFill>
                  <a:schemeClr val="bg1"/>
                </a:solidFill>
                <a:latin typeface="Josefin Sans" pitchFamily="2" charset="0"/>
              </a:rPr>
              <a:t>dahje</a:t>
            </a:r>
            <a:r>
              <a:rPr lang="nb-NO" sz="2800" dirty="0">
                <a:solidFill>
                  <a:schemeClr val="bg1"/>
                </a:solidFill>
                <a:latin typeface="Josefin Sans" pitchFamily="2" charset="0"/>
              </a:rPr>
              <a:t> loga </a:t>
            </a:r>
            <a:r>
              <a:rPr lang="nb-NO" sz="2800" dirty="0" err="1">
                <a:solidFill>
                  <a:schemeClr val="bg1"/>
                </a:solidFill>
                <a:latin typeface="Josefin Sans" pitchFamily="2" charset="0"/>
              </a:rPr>
              <a:t>earáid</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gažaldagaid</a:t>
            </a:r>
            <a:r>
              <a:rPr lang="nb-NO" sz="2800" dirty="0">
                <a:solidFill>
                  <a:schemeClr val="bg1"/>
                </a:solidFill>
                <a:latin typeface="Josefin Sans" pitchFamily="2" charset="0"/>
              </a:rPr>
              <a:t> ja </a:t>
            </a:r>
            <a:r>
              <a:rPr lang="nb-NO" sz="2800" dirty="0" err="1">
                <a:solidFill>
                  <a:schemeClr val="bg1"/>
                </a:solidFill>
                <a:latin typeface="Josefin Sans" pitchFamily="2" charset="0"/>
              </a:rPr>
              <a:t>vástádusaid</a:t>
            </a:r>
            <a:r>
              <a:rPr lang="nb-NO" sz="2800" dirty="0">
                <a:solidFill>
                  <a:schemeClr val="bg1"/>
                </a:solidFill>
                <a:latin typeface="Josefin Sans" pitchFamily="2" charset="0"/>
              </a:rPr>
              <a:t>!</a:t>
            </a:r>
          </a:p>
        </p:txBody>
      </p:sp>
      <p:sp>
        <p:nvSpPr>
          <p:cNvPr id="5" name="TekstSylinder 4">
            <a:extLst>
              <a:ext uri="{FF2B5EF4-FFF2-40B4-BE49-F238E27FC236}">
                <a16:creationId xmlns:a16="http://schemas.microsoft.com/office/drawing/2014/main" id="{F6092FDE-8145-4AF0-BEDD-0A4097156F83}"/>
              </a:ext>
            </a:extLst>
          </p:cNvPr>
          <p:cNvSpPr txBox="1"/>
          <p:nvPr/>
        </p:nvSpPr>
        <p:spPr>
          <a:xfrm>
            <a:off x="337458" y="304800"/>
            <a:ext cx="5364842" cy="830997"/>
          </a:xfrm>
          <a:prstGeom prst="rect">
            <a:avLst/>
          </a:prstGeom>
          <a:noFill/>
        </p:spPr>
        <p:txBody>
          <a:bodyPr wrap="square" rtlCol="0">
            <a:spAutoFit/>
          </a:bodyPr>
          <a:lstStyle/>
          <a:p>
            <a:r>
              <a:rPr lang="nb-NO" sz="4800" b="1" dirty="0" err="1">
                <a:solidFill>
                  <a:schemeClr val="bg1"/>
                </a:solidFill>
                <a:latin typeface="Josefin Sans" pitchFamily="2" charset="0"/>
              </a:rPr>
              <a:t>Čoahkkáigeassu</a:t>
            </a:r>
            <a:endParaRPr lang="nb-NO" sz="4800" b="1" dirty="0">
              <a:solidFill>
                <a:schemeClr val="bg1"/>
              </a:solidFill>
              <a:latin typeface="Josefin Sans" pitchFamily="2" charset="0"/>
            </a:endParaRPr>
          </a:p>
        </p:txBody>
      </p:sp>
      <p:pic>
        <p:nvPicPr>
          <p:cNvPr id="7" name="Bilde 6">
            <a:extLst>
              <a:ext uri="{FF2B5EF4-FFF2-40B4-BE49-F238E27FC236}">
                <a16:creationId xmlns:a16="http://schemas.microsoft.com/office/drawing/2014/main" id="{5462346D-503B-4692-9922-FCACE548F68B}"/>
              </a:ext>
            </a:extLst>
          </p:cNvPr>
          <p:cNvPicPr>
            <a:picLocks noChangeAspect="1"/>
          </p:cNvPicPr>
          <p:nvPr/>
        </p:nvPicPr>
        <p:blipFill>
          <a:blip r:embed="rId5"/>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Du </a:t>
            </a:r>
            <a:r>
              <a:rPr lang="nb-NO" sz="4000" dirty="0" err="1">
                <a:solidFill>
                  <a:schemeClr val="bg1"/>
                </a:solidFill>
                <a:latin typeface="Josefin Sans" pitchFamily="2" charset="0"/>
                <a:cs typeface="Calibri" panose="020F0502020204030204" pitchFamily="34" charset="0"/>
              </a:rPr>
              <a:t>seksualitehta</a:t>
            </a:r>
            <a:r>
              <a:rPr lang="nb-NO" sz="4000" dirty="0">
                <a:solidFill>
                  <a:schemeClr val="bg1"/>
                </a:solidFill>
                <a:latin typeface="Josefin Sans" pitchFamily="2" charset="0"/>
                <a:cs typeface="Calibri" panose="020F0502020204030204" pitchFamily="34" charset="0"/>
              </a:rPr>
              <a:t> lea #mávssolaš</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Lea </a:t>
            </a:r>
            <a:r>
              <a:rPr lang="nb-NO" dirty="0" err="1">
                <a:solidFill>
                  <a:schemeClr val="accent5"/>
                </a:solidFill>
                <a:latin typeface="Josefin Sans" pitchFamily="2" charset="0"/>
              </a:rPr>
              <a:t>ollu</a:t>
            </a:r>
            <a:r>
              <a:rPr lang="nb-NO" dirty="0">
                <a:solidFill>
                  <a:schemeClr val="accent5"/>
                </a:solidFill>
                <a:latin typeface="Josefin Sans" pitchFamily="2" charset="0"/>
              </a:rPr>
              <a:t> </a:t>
            </a:r>
            <a:r>
              <a:rPr lang="nb-NO" dirty="0" err="1">
                <a:solidFill>
                  <a:schemeClr val="accent5"/>
                </a:solidFill>
                <a:latin typeface="Josefin Sans" pitchFamily="2" charset="0"/>
              </a:rPr>
              <a:t>maid</a:t>
            </a:r>
            <a:r>
              <a:rPr lang="nb-NO" dirty="0">
                <a:solidFill>
                  <a:schemeClr val="accent5"/>
                </a:solidFill>
                <a:latin typeface="Josefin Sans" pitchFamily="2" charset="0"/>
              </a:rPr>
              <a:t> </a:t>
            </a:r>
            <a:r>
              <a:rPr lang="nb-NO" dirty="0" err="1">
                <a:solidFill>
                  <a:schemeClr val="accent5"/>
                </a:solidFill>
                <a:latin typeface="Josefin Sans" pitchFamily="2" charset="0"/>
              </a:rPr>
              <a:t>nuorat</a:t>
            </a:r>
            <a:r>
              <a:rPr lang="nb-NO" dirty="0">
                <a:solidFill>
                  <a:schemeClr val="accent5"/>
                </a:solidFill>
                <a:latin typeface="Josefin Sans" pitchFamily="2" charset="0"/>
              </a:rPr>
              <a:t> </a:t>
            </a:r>
            <a:r>
              <a:rPr lang="nb-NO" dirty="0" err="1">
                <a:solidFill>
                  <a:schemeClr val="accent5"/>
                </a:solidFill>
                <a:latin typeface="Josefin Sans" pitchFamily="2" charset="0"/>
              </a:rPr>
              <a:t>imaštit</a:t>
            </a:r>
            <a:r>
              <a:rPr lang="nb-NO" dirty="0">
                <a:solidFill>
                  <a:schemeClr val="accent5"/>
                </a:solidFill>
                <a:latin typeface="Josefin Sans" pitchFamily="2" charset="0"/>
              </a:rPr>
              <a:t> </a:t>
            </a:r>
            <a:r>
              <a:rPr lang="nb-NO" dirty="0" err="1">
                <a:solidFill>
                  <a:schemeClr val="accent5"/>
                </a:solidFill>
                <a:latin typeface="Josefin Sans" pitchFamily="2" charset="0"/>
              </a:rPr>
              <a:t>rupmaša</a:t>
            </a:r>
            <a:r>
              <a:rPr lang="nb-NO" dirty="0">
                <a:solidFill>
                  <a:schemeClr val="accent5"/>
                </a:solidFill>
                <a:latin typeface="Josefin Sans" pitchFamily="2" charset="0"/>
              </a:rPr>
              <a:t>, seksa ja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birra</a:t>
            </a:r>
            <a:endParaRPr lang="nb-NO" dirty="0">
              <a:solidFill>
                <a:schemeClr val="accent5"/>
              </a:solidFill>
              <a:latin typeface="Josefin Sans" pitchFamily="2" charset="0"/>
            </a:endParaRPr>
          </a:p>
          <a:p>
            <a:pPr lvl="1"/>
            <a:r>
              <a:rPr lang="nb-NO" dirty="0" err="1">
                <a:solidFill>
                  <a:schemeClr val="accent5"/>
                </a:solidFill>
                <a:latin typeface="Josefin Sans" pitchFamily="2" charset="0"/>
              </a:rPr>
              <a:t>Ovdamearkka</a:t>
            </a:r>
            <a:r>
              <a:rPr lang="nb-NO" dirty="0">
                <a:solidFill>
                  <a:schemeClr val="accent5"/>
                </a:solidFill>
                <a:latin typeface="Josefin Sans" pitchFamily="2" charset="0"/>
              </a:rPr>
              <a:t> </a:t>
            </a:r>
            <a:r>
              <a:rPr lang="nb-NO" dirty="0" err="1">
                <a:solidFill>
                  <a:schemeClr val="accent5"/>
                </a:solidFill>
                <a:latin typeface="Josefin Sans" pitchFamily="2" charset="0"/>
              </a:rPr>
              <a:t>dihtii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sii</a:t>
            </a:r>
            <a:r>
              <a:rPr lang="nb-NO" dirty="0">
                <a:solidFill>
                  <a:schemeClr val="accent5"/>
                </a:solidFill>
                <a:latin typeface="Josefin Sans" pitchFamily="2" charset="0"/>
              </a:rPr>
              <a:t> </a:t>
            </a:r>
            <a:r>
              <a:rPr lang="nb-NO" dirty="0" err="1">
                <a:solidFill>
                  <a:schemeClr val="accent5"/>
                </a:solidFill>
                <a:latin typeface="Josefin Sans" pitchFamily="2" charset="0"/>
              </a:rPr>
              <a:t>normálat</a:t>
            </a:r>
            <a:endParaRPr lang="nb-NO" dirty="0">
              <a:solidFill>
                <a:schemeClr val="accent5"/>
              </a:solidFill>
              <a:latin typeface="Josefin Sans" pitchFamily="2" charset="0"/>
            </a:endParaRPr>
          </a:p>
          <a:p>
            <a:r>
              <a:rPr lang="nb-NO" dirty="0" err="1">
                <a:solidFill>
                  <a:schemeClr val="accent5"/>
                </a:solidFill>
                <a:latin typeface="Josefin Sans" pitchFamily="2" charset="0"/>
              </a:rPr>
              <a:t>Normála</a:t>
            </a:r>
            <a:r>
              <a:rPr lang="nb-NO" dirty="0">
                <a:solidFill>
                  <a:schemeClr val="accent5"/>
                </a:solidFill>
                <a:latin typeface="Josefin Sans" pitchFamily="2" charset="0"/>
              </a:rPr>
              <a:t> lea </a:t>
            </a:r>
            <a:r>
              <a:rPr lang="nb-NO" dirty="0" err="1">
                <a:solidFill>
                  <a:schemeClr val="accent5"/>
                </a:solidFill>
                <a:latin typeface="Josefin Sans" pitchFamily="2" charset="0"/>
              </a:rPr>
              <a:t>ahte</a:t>
            </a:r>
            <a:r>
              <a:rPr lang="nb-NO" dirty="0">
                <a:solidFill>
                  <a:schemeClr val="accent5"/>
                </a:solidFill>
                <a:latin typeface="Josefin Sans" pitchFamily="2" charset="0"/>
              </a:rPr>
              <a:t> mii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buohkat</a:t>
            </a:r>
            <a:r>
              <a:rPr lang="nb-NO" dirty="0">
                <a:solidFill>
                  <a:schemeClr val="accent5"/>
                </a:solidFill>
                <a:latin typeface="Josefin Sans" pitchFamily="2" charset="0"/>
              </a:rPr>
              <a:t> </a:t>
            </a:r>
            <a:r>
              <a:rPr lang="nb-NO" dirty="0" err="1">
                <a:solidFill>
                  <a:schemeClr val="accent5"/>
                </a:solidFill>
                <a:latin typeface="Josefin Sans" pitchFamily="2" charset="0"/>
              </a:rPr>
              <a:t>sierraláganat</a:t>
            </a:r>
            <a:r>
              <a:rPr lang="nb-NO" dirty="0">
                <a:solidFill>
                  <a:schemeClr val="accent5"/>
                </a:solidFill>
                <a:latin typeface="Josefin Sans" pitchFamily="2" charset="0"/>
              </a:rPr>
              <a:t>, </a:t>
            </a:r>
            <a:r>
              <a:rPr lang="nb-NO" dirty="0" err="1">
                <a:solidFill>
                  <a:schemeClr val="accent5"/>
                </a:solidFill>
                <a:latin typeface="Josefin Sans" pitchFamily="2" charset="0"/>
              </a:rPr>
              <a:t>maiddái</a:t>
            </a:r>
            <a:r>
              <a:rPr lang="nb-NO" dirty="0">
                <a:solidFill>
                  <a:schemeClr val="accent5"/>
                </a:solidFill>
                <a:latin typeface="Josefin Sans" pitchFamily="2" charset="0"/>
              </a:rPr>
              <a:t>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a:t>
            </a:r>
            <a:r>
              <a:rPr lang="nb-NO" dirty="0" err="1">
                <a:solidFill>
                  <a:schemeClr val="accent5"/>
                </a:solidFill>
                <a:latin typeface="Josefin Sans" pitchFamily="2" charset="0"/>
              </a:rPr>
              <a:t>oktavuođas</a:t>
            </a:r>
            <a:endParaRPr lang="nb-NO" dirty="0">
              <a:solidFill>
                <a:schemeClr val="accent5"/>
              </a:solidFill>
              <a:latin typeface="Josefin Sans" pitchFamily="2" charset="0"/>
            </a:endParaRPr>
          </a:p>
          <a:p>
            <a:r>
              <a:rPr lang="nb-NO" dirty="0">
                <a:solidFill>
                  <a:schemeClr val="accent5"/>
                </a:solidFill>
                <a:latin typeface="Josefin Sans" pitchFamily="2" charset="0"/>
              </a:rPr>
              <a:t>Min </a:t>
            </a:r>
            <a:r>
              <a:rPr lang="nb-NO" dirty="0" err="1">
                <a:solidFill>
                  <a:schemeClr val="accent5"/>
                </a:solidFill>
                <a:latin typeface="Josefin Sans" pitchFamily="2" charset="0"/>
              </a:rPr>
              <a:t>seksualitehta</a:t>
            </a:r>
            <a:r>
              <a:rPr lang="nb-NO" dirty="0">
                <a:solidFill>
                  <a:schemeClr val="accent5"/>
                </a:solidFill>
                <a:latin typeface="Josefin Sans" pitchFamily="2" charset="0"/>
              </a:rPr>
              <a:t>, min </a:t>
            </a:r>
            <a:r>
              <a:rPr lang="nb-NO" dirty="0" err="1">
                <a:solidFill>
                  <a:schemeClr val="accent5"/>
                </a:solidFill>
                <a:latin typeface="Josefin Sans" pitchFamily="2" charset="0"/>
              </a:rPr>
              <a:t>rupmašat</a:t>
            </a:r>
            <a:r>
              <a:rPr lang="nb-NO" dirty="0">
                <a:solidFill>
                  <a:schemeClr val="accent5"/>
                </a:solidFill>
                <a:latin typeface="Josefin Sans" pitchFamily="2" charset="0"/>
              </a:rPr>
              <a:t> ja </a:t>
            </a:r>
            <a:r>
              <a:rPr lang="nb-NO" dirty="0" err="1">
                <a:solidFill>
                  <a:schemeClr val="accent5"/>
                </a:solidFill>
                <a:latin typeface="Josefin Sans" pitchFamily="2" charset="0"/>
              </a:rPr>
              <a:t>dat</a:t>
            </a:r>
            <a:r>
              <a:rPr lang="nb-NO" dirty="0">
                <a:solidFill>
                  <a:schemeClr val="accent5"/>
                </a:solidFill>
                <a:latin typeface="Josefin Sans" pitchFamily="2" charset="0"/>
              </a:rPr>
              <a:t> masa mii </a:t>
            </a:r>
            <a:r>
              <a:rPr lang="nb-NO" dirty="0" err="1">
                <a:solidFill>
                  <a:schemeClr val="accent5"/>
                </a:solidFill>
                <a:latin typeface="Josefin Sans" pitchFamily="2" charset="0"/>
              </a:rPr>
              <a:t>liikot</a:t>
            </a:r>
            <a:r>
              <a:rPr lang="nb-NO" dirty="0">
                <a:solidFill>
                  <a:schemeClr val="accent5"/>
                </a:solidFill>
                <a:latin typeface="Josefin Sans" pitchFamily="2" charset="0"/>
              </a:rPr>
              <a:t> </a:t>
            </a:r>
            <a:r>
              <a:rPr lang="nb-NO" dirty="0" err="1">
                <a:solidFill>
                  <a:schemeClr val="accent5"/>
                </a:solidFill>
                <a:latin typeface="Josefin Sans" pitchFamily="2" charset="0"/>
              </a:rPr>
              <a:t>molsašuddá</a:t>
            </a:r>
            <a:r>
              <a:rPr lang="nb-NO" dirty="0">
                <a:solidFill>
                  <a:schemeClr val="accent5"/>
                </a:solidFill>
                <a:latin typeface="Josefin Sans" pitchFamily="2" charset="0"/>
              </a:rPr>
              <a:t> </a:t>
            </a:r>
            <a:r>
              <a:rPr lang="nb-NO" dirty="0" err="1">
                <a:solidFill>
                  <a:schemeClr val="accent5"/>
                </a:solidFill>
                <a:latin typeface="Josefin Sans" pitchFamily="2" charset="0"/>
              </a:rPr>
              <a:t>olbmos</a:t>
            </a:r>
            <a:r>
              <a:rPr lang="nb-NO" dirty="0">
                <a:solidFill>
                  <a:schemeClr val="accent5"/>
                </a:solidFill>
                <a:latin typeface="Josefin Sans" pitchFamily="2" charset="0"/>
              </a:rPr>
              <a:t> </a:t>
            </a:r>
            <a:r>
              <a:rPr lang="nb-NO" dirty="0" err="1">
                <a:solidFill>
                  <a:schemeClr val="accent5"/>
                </a:solidFill>
                <a:latin typeface="Josefin Sans" pitchFamily="2" charset="0"/>
              </a:rPr>
              <a:t>olbmui</a:t>
            </a:r>
            <a:r>
              <a:rPr lang="nb-NO" dirty="0">
                <a:solidFill>
                  <a:schemeClr val="accent5"/>
                </a:solidFill>
                <a:latin typeface="Josefin Sans" pitchFamily="2" charset="0"/>
              </a:rPr>
              <a:t>, </a:t>
            </a:r>
            <a:r>
              <a:rPr lang="nb-NO" dirty="0" err="1">
                <a:solidFill>
                  <a:schemeClr val="accent5"/>
                </a:solidFill>
                <a:latin typeface="Josefin Sans" pitchFamily="2" charset="0"/>
              </a:rPr>
              <a:t>muhto</a:t>
            </a:r>
            <a:r>
              <a:rPr lang="nb-NO" dirty="0">
                <a:solidFill>
                  <a:schemeClr val="accent5"/>
                </a:solidFill>
                <a:latin typeface="Josefin Sans" pitchFamily="2" charset="0"/>
              </a:rPr>
              <a:t>:</a:t>
            </a:r>
          </a:p>
          <a:p>
            <a:r>
              <a:rPr lang="nb-NO" dirty="0" err="1">
                <a:solidFill>
                  <a:schemeClr val="accent5"/>
                </a:solidFill>
                <a:latin typeface="Josefin Sans" pitchFamily="2" charset="0"/>
              </a:rPr>
              <a:t>Mii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buohkat</a:t>
            </a:r>
            <a:r>
              <a:rPr lang="nb-NO" dirty="0">
                <a:solidFill>
                  <a:schemeClr val="accent5"/>
                </a:solidFill>
                <a:latin typeface="Josefin Sans" pitchFamily="2" charset="0"/>
              </a:rPr>
              <a:t> </a:t>
            </a:r>
            <a:r>
              <a:rPr lang="nb-NO" dirty="0" err="1">
                <a:solidFill>
                  <a:schemeClr val="accent5"/>
                </a:solidFill>
                <a:latin typeface="Josefin Sans" pitchFamily="2" charset="0"/>
              </a:rPr>
              <a:t>seamma</a:t>
            </a:r>
            <a:r>
              <a:rPr lang="nb-NO" dirty="0">
                <a:solidFill>
                  <a:schemeClr val="accent5"/>
                </a:solidFill>
                <a:latin typeface="Josefin Sans" pitchFamily="2" charset="0"/>
              </a:rPr>
              <a:t> #Mávssolaččat – </a:t>
            </a:r>
            <a:r>
              <a:rPr lang="nb-NO" dirty="0" err="1">
                <a:solidFill>
                  <a:schemeClr val="accent5"/>
                </a:solidFill>
                <a:latin typeface="Josefin Sans" pitchFamily="2" charset="0"/>
              </a:rPr>
              <a:t>aiddo</a:t>
            </a:r>
            <a:r>
              <a:rPr lang="nb-NO" dirty="0">
                <a:solidFill>
                  <a:schemeClr val="accent5"/>
                </a:solidFill>
                <a:latin typeface="Josefin Sans" pitchFamily="2" charset="0"/>
              </a:rPr>
              <a:t> nu mo mii </a:t>
            </a:r>
            <a:r>
              <a:rPr lang="nb-NO" dirty="0" err="1">
                <a:solidFill>
                  <a:schemeClr val="accent5"/>
                </a:solidFill>
                <a:latin typeface="Josefin Sans" pitchFamily="2" charset="0"/>
              </a:rPr>
              <a:t>leat</a:t>
            </a:r>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12" name="Picture 20">
            <a:extLst>
              <a:ext uri="{FF2B5EF4-FFF2-40B4-BE49-F238E27FC236}">
                <a16:creationId xmlns:a16="http://schemas.microsoft.com/office/drawing/2014/main" id="{310C25BE-D1D6-4B4A-8EDF-28FFFC9509C1}"/>
              </a:ext>
            </a:extLst>
          </p:cNvPr>
          <p:cNvPicPr>
            <a:picLocks noChangeAspect="1"/>
          </p:cNvPicPr>
          <p:nvPr/>
        </p:nvPicPr>
        <p:blipFill>
          <a:blip r:embed="rId4"/>
          <a:stretch>
            <a:fillRect/>
          </a:stretch>
        </p:blipFill>
        <p:spPr>
          <a:xfrm>
            <a:off x="10053770" y="369005"/>
            <a:ext cx="548916" cy="434559"/>
          </a:xfrm>
          <a:prstGeom prst="rect">
            <a:avLst/>
          </a:prstGeom>
        </p:spPr>
      </p:pic>
      <p:sp>
        <p:nvSpPr>
          <p:cNvPr id="2" name="TekstSylinder 1">
            <a:extLst>
              <a:ext uri="{FF2B5EF4-FFF2-40B4-BE49-F238E27FC236}">
                <a16:creationId xmlns:a16="http://schemas.microsoft.com/office/drawing/2014/main" id="{9BA08E9B-CE54-4895-B7D6-570FA1A78508}"/>
              </a:ext>
            </a:extLst>
          </p:cNvPr>
          <p:cNvSpPr txBox="1"/>
          <p:nvPr/>
        </p:nvSpPr>
        <p:spPr>
          <a:xfrm>
            <a:off x="660400" y="2274838"/>
            <a:ext cx="6216650" cy="2308324"/>
          </a:xfrm>
          <a:prstGeom prst="rect">
            <a:avLst/>
          </a:prstGeom>
          <a:noFill/>
        </p:spPr>
        <p:txBody>
          <a:bodyPr wrap="square" rtlCol="0">
            <a:spAutoFit/>
          </a:bodyPr>
          <a:lstStyle/>
          <a:p>
            <a:r>
              <a:rPr lang="nb-NO" sz="7200" b="1" dirty="0" err="1">
                <a:solidFill>
                  <a:schemeClr val="bg1"/>
                </a:solidFill>
                <a:latin typeface="Josefin Sans" pitchFamily="2" charset="0"/>
              </a:rPr>
              <a:t>Rumaš</a:t>
            </a:r>
            <a:r>
              <a:rPr lang="nb-NO" sz="7200" b="1" dirty="0">
                <a:solidFill>
                  <a:schemeClr val="bg1"/>
                </a:solidFill>
                <a:latin typeface="Josefin Sans" pitchFamily="2" charset="0"/>
              </a:rPr>
              <a:t> ja </a:t>
            </a:r>
            <a:r>
              <a:rPr lang="nb-NO" sz="7200" b="1" dirty="0" err="1">
                <a:solidFill>
                  <a:schemeClr val="bg1"/>
                </a:solidFill>
                <a:latin typeface="Josefin Sans" pitchFamily="2" charset="0"/>
              </a:rPr>
              <a:t>seksualitehta</a:t>
            </a:r>
            <a:endParaRPr lang="nb-NO" sz="7200" b="1" dirty="0">
              <a:solidFill>
                <a:schemeClr val="bg1"/>
              </a:solidFill>
              <a:latin typeface="Josefin Sans" pitchFamily="2" charset="0"/>
            </a:endParaRP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5"/>
          <a:stretch>
            <a:fillRect/>
          </a:stretch>
        </p:blipFill>
        <p:spPr>
          <a:xfrm>
            <a:off x="7204838" y="1220179"/>
            <a:ext cx="5653587" cy="5653587"/>
          </a:xfrm>
          <a:prstGeom prst="rect">
            <a:avLst/>
          </a:prstGeom>
        </p:spPr>
      </p:pic>
      <p:pic>
        <p:nvPicPr>
          <p:cNvPr id="7" name="Bilde 6">
            <a:extLst>
              <a:ext uri="{FF2B5EF4-FFF2-40B4-BE49-F238E27FC236}">
                <a16:creationId xmlns:a16="http://schemas.microsoft.com/office/drawing/2014/main" id="{2173C0F6-FF04-4B04-BAA0-3ACFBA189218}"/>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Rumaš</a:t>
            </a:r>
            <a:r>
              <a:rPr lang="nb-NO" sz="4000" dirty="0">
                <a:solidFill>
                  <a:schemeClr val="bg1"/>
                </a:solidFill>
                <a:latin typeface="Josefin Sans" pitchFamily="2" charset="0"/>
                <a:cs typeface="Calibri" panose="020F0502020204030204" pitchFamily="34" charset="0"/>
              </a:rPr>
              <a:t> ja </a:t>
            </a:r>
            <a:r>
              <a:rPr lang="nb-NO" sz="4000" dirty="0" err="1">
                <a:solidFill>
                  <a:schemeClr val="bg1"/>
                </a:solidFill>
                <a:latin typeface="Josefin Sans" pitchFamily="2" charset="0"/>
                <a:cs typeface="Calibri" panose="020F0502020204030204" pitchFamily="34" charset="0"/>
              </a:rPr>
              <a:t>sohkabealli</a:t>
            </a:r>
            <a:r>
              <a:rPr lang="nb-NO" sz="4000" dirty="0">
                <a:solidFill>
                  <a:schemeClr val="bg1"/>
                </a:solidFill>
                <a:latin typeface="Josefin Sans" pitchFamily="2" charset="0"/>
                <a:cs typeface="Calibri" panose="020F0502020204030204" pitchFamily="34" charset="0"/>
              </a:rPr>
              <a:t> </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608274"/>
          </a:xfrm>
        </p:spPr>
        <p:txBody>
          <a:bodyPr>
            <a:normAutofit/>
          </a:bodyPr>
          <a:lstStyle/>
          <a:p>
            <a:r>
              <a:rPr lang="nb-NO" dirty="0" err="1">
                <a:solidFill>
                  <a:schemeClr val="accent5"/>
                </a:solidFill>
                <a:latin typeface="Josefin Sans" pitchFamily="2" charset="0"/>
              </a:rPr>
              <a:t>Anatomiija</a:t>
            </a:r>
            <a:r>
              <a:rPr lang="nb-NO" dirty="0">
                <a:solidFill>
                  <a:schemeClr val="accent5"/>
                </a:solidFill>
                <a:latin typeface="Josefin Sans" pitchFamily="2" charset="0"/>
              </a:rPr>
              <a:t> </a:t>
            </a:r>
            <a:r>
              <a:rPr lang="nb-NO" dirty="0" err="1">
                <a:solidFill>
                  <a:schemeClr val="accent5"/>
                </a:solidFill>
                <a:latin typeface="Josefin Sans" pitchFamily="2" charset="0"/>
              </a:rPr>
              <a:t>dáfus</a:t>
            </a:r>
            <a:r>
              <a:rPr lang="nb-NO" dirty="0">
                <a:solidFill>
                  <a:schemeClr val="accent5"/>
                </a:solidFill>
                <a:latin typeface="Josefin Sans" pitchFamily="2" charset="0"/>
              </a:rPr>
              <a:t> </a:t>
            </a:r>
            <a:r>
              <a:rPr lang="nb-NO" dirty="0" err="1">
                <a:solidFill>
                  <a:schemeClr val="accent5"/>
                </a:solidFill>
                <a:latin typeface="Josefin Sans" pitchFamily="2" charset="0"/>
              </a:rPr>
              <a:t>sáhttá</a:t>
            </a:r>
            <a:r>
              <a:rPr lang="nb-NO" dirty="0">
                <a:solidFill>
                  <a:schemeClr val="accent5"/>
                </a:solidFill>
                <a:latin typeface="Josefin Sans" pitchFamily="2" charset="0"/>
              </a:rPr>
              <a:t> </a:t>
            </a:r>
            <a:r>
              <a:rPr lang="nb-NO" dirty="0" err="1">
                <a:solidFill>
                  <a:schemeClr val="accent5"/>
                </a:solidFill>
                <a:latin typeface="Josefin Sans" pitchFamily="2" charset="0"/>
              </a:rPr>
              <a:t>dadjat</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a:t>
            </a:r>
            <a:r>
              <a:rPr lang="nb-NO" dirty="0" err="1">
                <a:solidFill>
                  <a:schemeClr val="accent5"/>
                </a:solidFill>
                <a:latin typeface="Josefin Sans" pitchFamily="2" charset="0"/>
              </a:rPr>
              <a:t>rupmašat</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nissonlaččat</a:t>
            </a:r>
            <a:r>
              <a:rPr lang="nb-NO" dirty="0">
                <a:solidFill>
                  <a:schemeClr val="accent5"/>
                </a:solidFill>
                <a:latin typeface="Josefin Sans" pitchFamily="2" charset="0"/>
              </a:rPr>
              <a:t>, </a:t>
            </a:r>
            <a:r>
              <a:rPr lang="nb-NO" dirty="0" err="1">
                <a:solidFill>
                  <a:schemeClr val="accent5"/>
                </a:solidFill>
                <a:latin typeface="Josefin Sans" pitchFamily="2" charset="0"/>
              </a:rPr>
              <a:t>almmáilaččat</a:t>
            </a:r>
            <a:r>
              <a:rPr lang="nb-NO" dirty="0">
                <a:solidFill>
                  <a:schemeClr val="accent5"/>
                </a:solidFill>
                <a:latin typeface="Josefin Sans" pitchFamily="2" charset="0"/>
              </a:rPr>
              <a:t> ja </a:t>
            </a:r>
            <a:r>
              <a:rPr lang="nb-NO" dirty="0" err="1">
                <a:solidFill>
                  <a:schemeClr val="accent5"/>
                </a:solidFill>
                <a:latin typeface="Josefin Sans" pitchFamily="2" charset="0"/>
              </a:rPr>
              <a:t>sohkabeliidgaskasaččat</a:t>
            </a:r>
            <a:r>
              <a:rPr lang="nb-NO" dirty="0">
                <a:solidFill>
                  <a:schemeClr val="accent5"/>
                </a:solidFill>
                <a:latin typeface="Josefin Sans" pitchFamily="2" charset="0"/>
              </a:rPr>
              <a:t>.</a:t>
            </a:r>
          </a:p>
          <a:p>
            <a:r>
              <a:rPr lang="nb-NO" dirty="0" err="1">
                <a:solidFill>
                  <a:schemeClr val="accent5"/>
                </a:solidFill>
                <a:latin typeface="Josefin Sans" pitchFamily="2" charset="0"/>
              </a:rPr>
              <a:t>Sohkabeliidgaskasažžan</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mearkkaša</a:t>
            </a:r>
            <a:r>
              <a:rPr lang="nb-NO" dirty="0">
                <a:solidFill>
                  <a:schemeClr val="accent5"/>
                </a:solidFill>
                <a:latin typeface="Josefin Sans" pitchFamily="2" charset="0"/>
              </a:rPr>
              <a:t> </a:t>
            </a:r>
            <a:r>
              <a:rPr lang="nb-NO" dirty="0" err="1">
                <a:solidFill>
                  <a:schemeClr val="accent5"/>
                </a:solidFill>
                <a:latin typeface="Josefin Sans" pitchFamily="2" charset="0"/>
              </a:rPr>
              <a:t>ahte</a:t>
            </a:r>
            <a:r>
              <a:rPr lang="nb-NO" dirty="0">
                <a:solidFill>
                  <a:schemeClr val="accent5"/>
                </a:solidFill>
                <a:latin typeface="Josefin Sans" pitchFamily="2" charset="0"/>
              </a:rPr>
              <a:t> </a:t>
            </a:r>
            <a:r>
              <a:rPr lang="nb-NO" dirty="0" err="1">
                <a:solidFill>
                  <a:schemeClr val="accent5"/>
                </a:solidFill>
                <a:latin typeface="Josefin Sans" pitchFamily="2" charset="0"/>
              </a:rPr>
              <a:t>olmmoš</a:t>
            </a:r>
            <a:r>
              <a:rPr lang="nb-NO" dirty="0">
                <a:solidFill>
                  <a:schemeClr val="accent5"/>
                </a:solidFill>
                <a:latin typeface="Josefin Sans" pitchFamily="2" charset="0"/>
              </a:rPr>
              <a:t> lea </a:t>
            </a:r>
            <a:r>
              <a:rPr lang="nb-NO" dirty="0" err="1">
                <a:solidFill>
                  <a:schemeClr val="accent5"/>
                </a:solidFill>
                <a:latin typeface="Josefin Sans" pitchFamily="2" charset="0"/>
              </a:rPr>
              <a:t>riegádan</a:t>
            </a:r>
            <a:r>
              <a:rPr lang="nb-NO" dirty="0">
                <a:solidFill>
                  <a:schemeClr val="accent5"/>
                </a:solidFill>
                <a:latin typeface="Josefin Sans" pitchFamily="2" charset="0"/>
              </a:rPr>
              <a:t> </a:t>
            </a:r>
            <a:r>
              <a:rPr lang="nb-NO" dirty="0" err="1">
                <a:solidFill>
                  <a:schemeClr val="accent5"/>
                </a:solidFill>
                <a:latin typeface="Josefin Sans" pitchFamily="2" charset="0"/>
              </a:rPr>
              <a:t>sihke</a:t>
            </a:r>
            <a:r>
              <a:rPr lang="nb-NO" dirty="0">
                <a:solidFill>
                  <a:schemeClr val="accent5"/>
                </a:solidFill>
                <a:latin typeface="Josefin Sans" pitchFamily="2" charset="0"/>
              </a:rPr>
              <a:t> </a:t>
            </a:r>
            <a:r>
              <a:rPr lang="nb-NO" dirty="0" err="1">
                <a:solidFill>
                  <a:schemeClr val="accent5"/>
                </a:solidFill>
                <a:latin typeface="Josefin Sans" pitchFamily="2" charset="0"/>
              </a:rPr>
              <a:t>nissonlaš</a:t>
            </a:r>
            <a:r>
              <a:rPr lang="nb-NO" dirty="0">
                <a:solidFill>
                  <a:schemeClr val="accent5"/>
                </a:solidFill>
                <a:latin typeface="Josefin Sans" pitchFamily="2" charset="0"/>
              </a:rPr>
              <a:t> ja </a:t>
            </a:r>
            <a:r>
              <a:rPr lang="nb-NO" dirty="0" err="1">
                <a:solidFill>
                  <a:schemeClr val="accent5"/>
                </a:solidFill>
                <a:latin typeface="Josefin Sans" pitchFamily="2" charset="0"/>
              </a:rPr>
              <a:t>almmáilaš</a:t>
            </a:r>
            <a:r>
              <a:rPr lang="nb-NO" dirty="0">
                <a:solidFill>
                  <a:schemeClr val="accent5"/>
                </a:solidFill>
                <a:latin typeface="Josefin Sans" pitchFamily="2" charset="0"/>
              </a:rPr>
              <a:t> </a:t>
            </a:r>
            <a:r>
              <a:rPr lang="nb-NO" dirty="0" err="1">
                <a:solidFill>
                  <a:schemeClr val="accent5"/>
                </a:solidFill>
                <a:latin typeface="Josefin Sans" pitchFamily="2" charset="0"/>
              </a:rPr>
              <a:t>sohkabealeorgánaiguin</a:t>
            </a:r>
            <a:r>
              <a:rPr lang="nb-NO" dirty="0">
                <a:solidFill>
                  <a:schemeClr val="accent5"/>
                </a:solidFill>
                <a:latin typeface="Josefin Sans" pitchFamily="2" charset="0"/>
              </a:rPr>
              <a:t>. </a:t>
            </a:r>
            <a:r>
              <a:rPr lang="nb-NO" dirty="0" err="1">
                <a:solidFill>
                  <a:schemeClr val="accent5"/>
                </a:solidFill>
                <a:latin typeface="Josefin Sans" pitchFamily="2" charset="0"/>
              </a:rPr>
              <a:t>Máilmmidásis</a:t>
            </a:r>
            <a:r>
              <a:rPr lang="nb-NO" dirty="0">
                <a:solidFill>
                  <a:schemeClr val="accent5"/>
                </a:solidFill>
                <a:latin typeface="Josefin Sans" pitchFamily="2" charset="0"/>
              </a:rPr>
              <a:t> </a:t>
            </a:r>
            <a:r>
              <a:rPr lang="nb-NO" dirty="0" err="1">
                <a:solidFill>
                  <a:schemeClr val="accent5"/>
                </a:solidFill>
                <a:latin typeface="Josefin Sans" pitchFamily="2" charset="0"/>
              </a:rPr>
              <a:t>dat</a:t>
            </a:r>
            <a:r>
              <a:rPr lang="nb-NO" dirty="0">
                <a:solidFill>
                  <a:schemeClr val="accent5"/>
                </a:solidFill>
                <a:latin typeface="Josefin Sans" pitchFamily="2" charset="0"/>
              </a:rPr>
              <a:t> lea </a:t>
            </a:r>
            <a:r>
              <a:rPr lang="nb-NO" dirty="0" err="1">
                <a:solidFill>
                  <a:schemeClr val="accent5"/>
                </a:solidFill>
                <a:latin typeface="Josefin Sans" pitchFamily="2" charset="0"/>
              </a:rPr>
              <a:t>seamma</a:t>
            </a:r>
            <a:r>
              <a:rPr lang="nb-NO" dirty="0">
                <a:solidFill>
                  <a:schemeClr val="accent5"/>
                </a:solidFill>
                <a:latin typeface="Josefin Sans" pitchFamily="2" charset="0"/>
              </a:rPr>
              <a:t> </a:t>
            </a:r>
            <a:r>
              <a:rPr lang="nb-NO" dirty="0" err="1">
                <a:solidFill>
                  <a:schemeClr val="accent5"/>
                </a:solidFill>
                <a:latin typeface="Josefin Sans" pitchFamily="2" charset="0"/>
              </a:rPr>
              <a:t>dábálaš</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rukses</a:t>
            </a:r>
            <a:r>
              <a:rPr lang="nb-NO" dirty="0">
                <a:solidFill>
                  <a:schemeClr val="accent5"/>
                </a:solidFill>
                <a:latin typeface="Josefin Sans" pitchFamily="2" charset="0"/>
              </a:rPr>
              <a:t> </a:t>
            </a:r>
            <a:r>
              <a:rPr lang="nb-NO" dirty="0" err="1">
                <a:solidFill>
                  <a:schemeClr val="accent5"/>
                </a:solidFill>
                <a:latin typeface="Josefin Sans" pitchFamily="2" charset="0"/>
              </a:rPr>
              <a:t>vuovttat</a:t>
            </a:r>
            <a:r>
              <a:rPr lang="nb-NO" dirty="0">
                <a:solidFill>
                  <a:schemeClr val="accent5"/>
                </a:solidFill>
                <a:latin typeface="Josefin Sans" pitchFamily="2" charset="0"/>
              </a:rPr>
              <a:t>.</a:t>
            </a:r>
          </a:p>
          <a:p>
            <a:r>
              <a:rPr lang="nb-NO" dirty="0" err="1">
                <a:solidFill>
                  <a:schemeClr val="accent5"/>
                </a:solidFill>
                <a:latin typeface="Josefin Sans" pitchFamily="2" charset="0"/>
              </a:rPr>
              <a:t>Sohkabeliidgaskasaš</a:t>
            </a:r>
            <a:r>
              <a:rPr lang="nb-NO" dirty="0">
                <a:solidFill>
                  <a:schemeClr val="accent5"/>
                </a:solidFill>
                <a:latin typeface="Josefin Sans" pitchFamily="2" charset="0"/>
              </a:rPr>
              <a:t> ja </a:t>
            </a:r>
            <a:r>
              <a:rPr lang="nb-NO" dirty="0" err="1">
                <a:solidFill>
                  <a:schemeClr val="accent5"/>
                </a:solidFill>
                <a:latin typeface="Josefin Sans" pitchFamily="2" charset="0"/>
              </a:rPr>
              <a:t>tránsasohkabealálaš</a:t>
            </a:r>
            <a:r>
              <a:rPr lang="nb-NO" dirty="0">
                <a:solidFill>
                  <a:schemeClr val="accent5"/>
                </a:solidFill>
                <a:latin typeface="Josefin Sans" pitchFamily="2" charset="0"/>
              </a:rPr>
              <a:t> ii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dat</a:t>
            </a:r>
            <a:r>
              <a:rPr lang="nb-NO" dirty="0">
                <a:solidFill>
                  <a:schemeClr val="accent5"/>
                </a:solidFill>
                <a:latin typeface="Josefin Sans" pitchFamily="2" charset="0"/>
              </a:rPr>
              <a:t> </a:t>
            </a:r>
            <a:r>
              <a:rPr lang="nb-NO" dirty="0" err="1">
                <a:solidFill>
                  <a:schemeClr val="accent5"/>
                </a:solidFill>
                <a:latin typeface="Josefin Sans" pitchFamily="2" charset="0"/>
              </a:rPr>
              <a:t>seammá</a:t>
            </a:r>
            <a:r>
              <a:rPr lang="nb-NO" dirty="0">
                <a:solidFill>
                  <a:schemeClr val="accent5"/>
                </a:solidFill>
                <a:latin typeface="Josefin Sans" pitchFamily="2" charset="0"/>
              </a:rPr>
              <a:t>.</a:t>
            </a:r>
          </a:p>
          <a:p>
            <a:r>
              <a:rPr lang="nb-NO" dirty="0" err="1">
                <a:solidFill>
                  <a:schemeClr val="accent5"/>
                </a:solidFill>
                <a:latin typeface="Josefin Sans" pitchFamily="2" charset="0"/>
              </a:rPr>
              <a:t>Tránssain</a:t>
            </a:r>
            <a:r>
              <a:rPr lang="nb-NO" dirty="0">
                <a:solidFill>
                  <a:schemeClr val="accent5"/>
                </a:solidFill>
                <a:latin typeface="Josefin Sans" pitchFamily="2" charset="0"/>
              </a:rPr>
              <a:t> lea </a:t>
            </a:r>
            <a:r>
              <a:rPr lang="nb-NO" dirty="0" err="1">
                <a:solidFill>
                  <a:schemeClr val="accent5"/>
                </a:solidFill>
                <a:latin typeface="Josefin Sans" pitchFamily="2" charset="0"/>
              </a:rPr>
              <a:t>eará</a:t>
            </a:r>
            <a:r>
              <a:rPr lang="nb-NO" dirty="0">
                <a:solidFill>
                  <a:schemeClr val="accent5"/>
                </a:solidFill>
                <a:latin typeface="Josefin Sans" pitchFamily="2" charset="0"/>
              </a:rPr>
              <a:t> </a:t>
            </a:r>
            <a:r>
              <a:rPr lang="nb-NO" dirty="0" err="1">
                <a:solidFill>
                  <a:schemeClr val="accent5"/>
                </a:solidFill>
                <a:latin typeface="Josefin Sans" pitchFamily="2" charset="0"/>
              </a:rPr>
              <a:t>sohkabealli</a:t>
            </a:r>
            <a:r>
              <a:rPr lang="nb-NO" dirty="0">
                <a:solidFill>
                  <a:schemeClr val="accent5"/>
                </a:solidFill>
                <a:latin typeface="Josefin Sans" pitchFamily="2" charset="0"/>
              </a:rPr>
              <a:t> </a:t>
            </a:r>
            <a:r>
              <a:rPr lang="nb-NO" dirty="0" err="1">
                <a:solidFill>
                  <a:schemeClr val="accent5"/>
                </a:solidFill>
                <a:latin typeface="Josefin Sans" pitchFamily="2" charset="0"/>
              </a:rPr>
              <a:t>go</a:t>
            </a:r>
            <a:r>
              <a:rPr lang="nb-NO" dirty="0">
                <a:solidFill>
                  <a:schemeClr val="accent5"/>
                </a:solidFill>
                <a:latin typeface="Josefin Sans" pitchFamily="2" charset="0"/>
              </a:rPr>
              <a:t> </a:t>
            </a:r>
            <a:r>
              <a:rPr lang="nb-NO" dirty="0" err="1">
                <a:solidFill>
                  <a:schemeClr val="accent5"/>
                </a:solidFill>
                <a:latin typeface="Josefin Sans" pitchFamily="2" charset="0"/>
              </a:rPr>
              <a:t>dat</a:t>
            </a:r>
            <a:r>
              <a:rPr lang="nb-NO" dirty="0">
                <a:solidFill>
                  <a:schemeClr val="accent5"/>
                </a:solidFill>
                <a:latin typeface="Josefin Sans" pitchFamily="2" charset="0"/>
              </a:rPr>
              <a:t> </a:t>
            </a:r>
            <a:r>
              <a:rPr lang="nb-NO" dirty="0" err="1">
                <a:solidFill>
                  <a:schemeClr val="accent5"/>
                </a:solidFill>
                <a:latin typeface="Josefin Sans" pitchFamily="2" charset="0"/>
              </a:rPr>
              <a:t>manin</a:t>
            </a:r>
            <a:r>
              <a:rPr lang="nb-NO" dirty="0">
                <a:solidFill>
                  <a:schemeClr val="accent5"/>
                </a:solidFill>
                <a:latin typeface="Josefin Sans" pitchFamily="2" charset="0"/>
              </a:rPr>
              <a:t> </a:t>
            </a:r>
            <a:r>
              <a:rPr lang="nb-NO" dirty="0" err="1">
                <a:solidFill>
                  <a:schemeClr val="accent5"/>
                </a:solidFill>
                <a:latin typeface="Josefin Sans" pitchFamily="2" charset="0"/>
              </a:rPr>
              <a:t>sii</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riegádan</a:t>
            </a:r>
            <a:r>
              <a:rPr lang="nb-NO" dirty="0">
                <a:solidFill>
                  <a:schemeClr val="accent5"/>
                </a:solidFill>
                <a:latin typeface="Josefin Sans" pitchFamily="2" charset="0"/>
              </a:rPr>
              <a:t>.</a:t>
            </a:r>
          </a:p>
          <a:p>
            <a:r>
              <a:rPr lang="nb-NO" dirty="0" err="1">
                <a:solidFill>
                  <a:schemeClr val="accent5"/>
                </a:solidFill>
                <a:latin typeface="Josefin Sans" pitchFamily="2" charset="0"/>
              </a:rPr>
              <a:t>Muhtun</a:t>
            </a:r>
            <a:r>
              <a:rPr lang="nb-NO" dirty="0">
                <a:solidFill>
                  <a:schemeClr val="accent5"/>
                </a:solidFill>
                <a:latin typeface="Josefin Sans" pitchFamily="2" charset="0"/>
              </a:rPr>
              <a:t> </a:t>
            </a:r>
            <a:r>
              <a:rPr lang="nb-NO" dirty="0" err="1">
                <a:solidFill>
                  <a:schemeClr val="accent5"/>
                </a:solidFill>
                <a:latin typeface="Josefin Sans" pitchFamily="2" charset="0"/>
              </a:rPr>
              <a:t>tránssat</a:t>
            </a:r>
            <a:r>
              <a:rPr lang="nb-NO" dirty="0">
                <a:solidFill>
                  <a:schemeClr val="accent5"/>
                </a:solidFill>
                <a:latin typeface="Josefin Sans" pitchFamily="2" charset="0"/>
              </a:rPr>
              <a:t> </a:t>
            </a:r>
            <a:r>
              <a:rPr lang="nb-NO" dirty="0" err="1">
                <a:solidFill>
                  <a:schemeClr val="accent5"/>
                </a:solidFill>
                <a:latin typeface="Josefin Sans" pitchFamily="2" charset="0"/>
              </a:rPr>
              <a:t>čađahit</a:t>
            </a:r>
            <a:r>
              <a:rPr lang="nb-NO" dirty="0">
                <a:solidFill>
                  <a:schemeClr val="accent5"/>
                </a:solidFill>
                <a:latin typeface="Josefin Sans" pitchFamily="2" charset="0"/>
              </a:rPr>
              <a:t> </a:t>
            </a:r>
            <a:r>
              <a:rPr lang="nb-NO" dirty="0" err="1">
                <a:solidFill>
                  <a:schemeClr val="accent5"/>
                </a:solidFill>
                <a:latin typeface="Josefin Sans" pitchFamily="2" charset="0"/>
              </a:rPr>
              <a:t>hormonadivššu</a:t>
            </a:r>
            <a:r>
              <a:rPr lang="nb-NO" dirty="0">
                <a:solidFill>
                  <a:schemeClr val="accent5"/>
                </a:solidFill>
                <a:latin typeface="Josefin Sans" pitchFamily="2" charset="0"/>
              </a:rPr>
              <a:t> mii </a:t>
            </a:r>
            <a:r>
              <a:rPr lang="nb-NO" dirty="0" err="1">
                <a:solidFill>
                  <a:schemeClr val="accent5"/>
                </a:solidFill>
                <a:latin typeface="Josefin Sans" pitchFamily="2" charset="0"/>
              </a:rPr>
              <a:t>rievdada</a:t>
            </a:r>
            <a:r>
              <a:rPr lang="nb-NO" dirty="0">
                <a:solidFill>
                  <a:schemeClr val="accent5"/>
                </a:solidFill>
                <a:latin typeface="Josefin Sans" pitchFamily="2" charset="0"/>
              </a:rPr>
              <a:t> </a:t>
            </a:r>
            <a:r>
              <a:rPr lang="nb-NO" dirty="0" err="1">
                <a:solidFill>
                  <a:schemeClr val="accent5"/>
                </a:solidFill>
                <a:latin typeface="Josefin Sans" pitchFamily="2" charset="0"/>
              </a:rPr>
              <a:t>rupmaša</a:t>
            </a:r>
            <a:r>
              <a:rPr lang="nb-NO" dirty="0">
                <a:solidFill>
                  <a:schemeClr val="accent5"/>
                </a:solidFill>
                <a:latin typeface="Josefin Sans" pitchFamily="2" charset="0"/>
              </a:rPr>
              <a:t>. </a:t>
            </a:r>
          </a:p>
          <a:p>
            <a:r>
              <a:rPr lang="nb-NO" dirty="0" err="1">
                <a:solidFill>
                  <a:schemeClr val="accent5"/>
                </a:solidFill>
                <a:latin typeface="Josefin Sans" pitchFamily="2" charset="0"/>
              </a:rPr>
              <a:t>Vaikke</a:t>
            </a:r>
            <a:r>
              <a:rPr lang="nb-NO" dirty="0">
                <a:solidFill>
                  <a:schemeClr val="accent5"/>
                </a:solidFill>
                <a:latin typeface="Josefin Sans" pitchFamily="2" charset="0"/>
              </a:rPr>
              <a:t> vel mii </a:t>
            </a:r>
            <a:r>
              <a:rPr lang="nb-NO" dirty="0" err="1">
                <a:solidFill>
                  <a:schemeClr val="accent5"/>
                </a:solidFill>
                <a:latin typeface="Josefin Sans" pitchFamily="2" charset="0"/>
              </a:rPr>
              <a:t>juohkit</a:t>
            </a:r>
            <a:r>
              <a:rPr lang="nb-NO" dirty="0">
                <a:solidFill>
                  <a:schemeClr val="accent5"/>
                </a:solidFill>
                <a:latin typeface="Josefin Sans" pitchFamily="2" charset="0"/>
              </a:rPr>
              <a:t> </a:t>
            </a:r>
            <a:r>
              <a:rPr lang="nb-NO" dirty="0" err="1">
                <a:solidFill>
                  <a:schemeClr val="accent5"/>
                </a:solidFill>
                <a:latin typeface="Josefin Sans" pitchFamily="2" charset="0"/>
              </a:rPr>
              <a:t>iežamet</a:t>
            </a:r>
            <a:r>
              <a:rPr lang="nb-NO" dirty="0">
                <a:solidFill>
                  <a:schemeClr val="accent5"/>
                </a:solidFill>
                <a:latin typeface="Josefin Sans" pitchFamily="2" charset="0"/>
              </a:rPr>
              <a:t> </a:t>
            </a:r>
            <a:r>
              <a:rPr lang="nb-NO" dirty="0" err="1">
                <a:solidFill>
                  <a:schemeClr val="accent5"/>
                </a:solidFill>
                <a:latin typeface="Josefin Sans" pitchFamily="2" charset="0"/>
              </a:rPr>
              <a:t>rupmašiid</a:t>
            </a:r>
            <a:r>
              <a:rPr lang="nb-NO" dirty="0">
                <a:solidFill>
                  <a:schemeClr val="accent5"/>
                </a:solidFill>
                <a:latin typeface="Josefin Sans" pitchFamily="2" charset="0"/>
              </a:rPr>
              <a:t> </a:t>
            </a:r>
            <a:r>
              <a:rPr lang="nb-NO" dirty="0" err="1">
                <a:solidFill>
                  <a:schemeClr val="accent5"/>
                </a:solidFill>
                <a:latin typeface="Josefin Sans" pitchFamily="2" charset="0"/>
              </a:rPr>
              <a:t>šlájaid</a:t>
            </a:r>
            <a:r>
              <a:rPr lang="nb-NO" dirty="0">
                <a:solidFill>
                  <a:schemeClr val="accent5"/>
                </a:solidFill>
                <a:latin typeface="Josefin Sans" pitchFamily="2" charset="0"/>
              </a:rPr>
              <a:t> </a:t>
            </a:r>
            <a:r>
              <a:rPr lang="nb-NO" dirty="0" err="1">
                <a:solidFill>
                  <a:schemeClr val="accent5"/>
                </a:solidFill>
                <a:latin typeface="Josefin Sans" pitchFamily="2" charset="0"/>
              </a:rPr>
              <a:t>mielde</a:t>
            </a:r>
            <a:r>
              <a:rPr lang="nb-NO" dirty="0">
                <a:solidFill>
                  <a:schemeClr val="accent5"/>
                </a:solidFill>
                <a:latin typeface="Josefin Sans" pitchFamily="2" charset="0"/>
              </a:rPr>
              <a:t>, de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stuorra</a:t>
            </a:r>
            <a:r>
              <a:rPr lang="nb-NO" dirty="0">
                <a:solidFill>
                  <a:schemeClr val="accent5"/>
                </a:solidFill>
                <a:latin typeface="Josefin Sans" pitchFamily="2" charset="0"/>
              </a:rPr>
              <a:t> </a:t>
            </a:r>
            <a:r>
              <a:rPr lang="nb-NO" dirty="0" err="1">
                <a:solidFill>
                  <a:schemeClr val="accent5"/>
                </a:solidFill>
                <a:latin typeface="Josefin Sans" pitchFamily="2" charset="0"/>
              </a:rPr>
              <a:t>erohusat</a:t>
            </a:r>
            <a:r>
              <a:rPr lang="nb-NO" dirty="0">
                <a:solidFill>
                  <a:schemeClr val="accent5"/>
                </a:solidFill>
                <a:latin typeface="Josefin Sans" pitchFamily="2" charset="0"/>
              </a:rPr>
              <a:t> </a:t>
            </a:r>
            <a:r>
              <a:rPr lang="nb-NO" dirty="0" err="1">
                <a:solidFill>
                  <a:schemeClr val="accent5"/>
                </a:solidFill>
                <a:latin typeface="Josefin Sans" pitchFamily="2" charset="0"/>
              </a:rPr>
              <a:t>das</a:t>
            </a:r>
            <a:r>
              <a:rPr lang="nb-NO" dirty="0">
                <a:solidFill>
                  <a:schemeClr val="accent5"/>
                </a:solidFill>
                <a:latin typeface="Josefin Sans" pitchFamily="2" charset="0"/>
              </a:rPr>
              <a:t> mo </a:t>
            </a:r>
            <a:r>
              <a:rPr lang="nb-NO" dirty="0" err="1">
                <a:solidFill>
                  <a:schemeClr val="accent5"/>
                </a:solidFill>
                <a:latin typeface="Josefin Sans" pitchFamily="2" charset="0"/>
              </a:rPr>
              <a:t>dat</a:t>
            </a:r>
            <a:r>
              <a:rPr lang="nb-NO" dirty="0">
                <a:solidFill>
                  <a:schemeClr val="accent5"/>
                </a:solidFill>
                <a:latin typeface="Josefin Sans" pitchFamily="2" charset="0"/>
              </a:rPr>
              <a:t> </a:t>
            </a:r>
            <a:r>
              <a:rPr lang="nb-NO" dirty="0" err="1">
                <a:solidFill>
                  <a:schemeClr val="accent5"/>
                </a:solidFill>
                <a:latin typeface="Josefin Sans" pitchFamily="2" charset="0"/>
              </a:rPr>
              <a:t>leat</a:t>
            </a:r>
            <a:r>
              <a:rPr lang="nb-NO" dirty="0">
                <a:solidFill>
                  <a:schemeClr val="accent5"/>
                </a:solidFill>
                <a:latin typeface="Josefin Sans" pitchFamily="2" charset="0"/>
              </a:rPr>
              <a:t> </a:t>
            </a:r>
            <a:r>
              <a:rPr lang="nb-NO" dirty="0" err="1">
                <a:solidFill>
                  <a:schemeClr val="accent5"/>
                </a:solidFill>
                <a:latin typeface="Josefin Sans" pitchFamily="2" charset="0"/>
              </a:rPr>
              <a:t>oaidnit</a:t>
            </a:r>
            <a:r>
              <a:rPr lang="nb-NO" dirty="0">
                <a:solidFill>
                  <a:schemeClr val="accent5"/>
                </a:solidFill>
                <a:latin typeface="Josefin Sans" pitchFamily="2" charset="0"/>
              </a:rPr>
              <a:t> ja </a:t>
            </a:r>
            <a:r>
              <a:rPr lang="nb-NO" dirty="0" err="1">
                <a:solidFill>
                  <a:schemeClr val="accent5"/>
                </a:solidFill>
                <a:latin typeface="Josefin Sans" pitchFamily="2" charset="0"/>
              </a:rPr>
              <a:t>das</a:t>
            </a:r>
            <a:r>
              <a:rPr lang="nb-NO" dirty="0">
                <a:solidFill>
                  <a:schemeClr val="accent5"/>
                </a:solidFill>
                <a:latin typeface="Josefin Sans" pitchFamily="2" charset="0"/>
              </a:rPr>
              <a:t> mo </a:t>
            </a:r>
            <a:r>
              <a:rPr lang="nb-NO" dirty="0" err="1">
                <a:solidFill>
                  <a:schemeClr val="accent5"/>
                </a:solidFill>
                <a:latin typeface="Josefin Sans" pitchFamily="2" charset="0"/>
              </a:rPr>
              <a:t>dat</a:t>
            </a:r>
            <a:r>
              <a:rPr lang="nb-NO" dirty="0">
                <a:solidFill>
                  <a:schemeClr val="accent5"/>
                </a:solidFill>
                <a:latin typeface="Josefin Sans" pitchFamily="2" charset="0"/>
              </a:rPr>
              <a:t> </a:t>
            </a:r>
            <a:r>
              <a:rPr lang="nb-NO" dirty="0" err="1">
                <a:solidFill>
                  <a:schemeClr val="accent5"/>
                </a:solidFill>
                <a:latin typeface="Josefin Sans" pitchFamily="2" charset="0"/>
              </a:rPr>
              <a:t>doibmet</a:t>
            </a:r>
            <a:r>
              <a:rPr lang="nb-NO" dirty="0">
                <a:solidFill>
                  <a:schemeClr val="accent5"/>
                </a:solidFill>
                <a:latin typeface="Josefin Sans" pitchFamily="2" charset="0"/>
              </a:rPr>
              <a:t>. </a:t>
            </a:r>
          </a:p>
        </p:txBody>
      </p:sp>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5"/>
          <a:stretch>
            <a:fillRect/>
          </a:stretch>
        </p:blipFill>
        <p:spPr>
          <a:xfrm>
            <a:off x="10053770" y="369005"/>
            <a:ext cx="548916" cy="434559"/>
          </a:xfrm>
          <a:prstGeom prst="rect">
            <a:avLst/>
          </a:prstGeom>
        </p:spPr>
      </p:pic>
      <p:pic>
        <p:nvPicPr>
          <p:cNvPr id="8" name="Bilde 7">
            <a:extLst>
              <a:ext uri="{FF2B5EF4-FFF2-40B4-BE49-F238E27FC236}">
                <a16:creationId xmlns:a16="http://schemas.microsoft.com/office/drawing/2014/main" id="{F4E66919-91C6-4C3D-B839-5209CD93AE58}"/>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Rumaš</a:t>
            </a:r>
            <a:r>
              <a:rPr lang="nb-NO" sz="4000" dirty="0">
                <a:solidFill>
                  <a:schemeClr val="bg1"/>
                </a:solidFill>
                <a:latin typeface="Josefin Sans" pitchFamily="2" charset="0"/>
                <a:cs typeface="Calibri" panose="020F0502020204030204" pitchFamily="34" charset="0"/>
              </a:rPr>
              <a:t> ja </a:t>
            </a:r>
            <a:r>
              <a:rPr lang="nb-NO" sz="4000" dirty="0" err="1">
                <a:solidFill>
                  <a:schemeClr val="bg1"/>
                </a:solidFill>
                <a:latin typeface="Josefin Sans" pitchFamily="2" charset="0"/>
                <a:cs typeface="Calibri" panose="020F0502020204030204" pitchFamily="34" charset="0"/>
              </a:rPr>
              <a:t>anatomiija</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fontScale="92500" lnSpcReduction="10000"/>
          </a:bodyPr>
          <a:lstStyle/>
          <a:p>
            <a:r>
              <a:rPr lang="nb-NO" sz="3200" dirty="0">
                <a:solidFill>
                  <a:schemeClr val="accent5"/>
                </a:solidFill>
                <a:latin typeface="Josefin Sans" pitchFamily="2" charset="0"/>
              </a:rPr>
              <a:t>Go </a:t>
            </a:r>
            <a:r>
              <a:rPr lang="nb-NO" sz="3200" dirty="0" err="1">
                <a:solidFill>
                  <a:schemeClr val="accent5"/>
                </a:solidFill>
                <a:latin typeface="Josefin Sans" pitchFamily="2" charset="0"/>
              </a:rPr>
              <a:t>buot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rupmašat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sierraláganat</a:t>
            </a:r>
            <a:r>
              <a:rPr lang="nb-NO" sz="3200" dirty="0">
                <a:solidFill>
                  <a:schemeClr val="accent5"/>
                </a:solidFill>
                <a:latin typeface="Josefin Sans" pitchFamily="2" charset="0"/>
              </a:rPr>
              <a:t>, de lea </a:t>
            </a:r>
            <a:r>
              <a:rPr lang="nb-NO" sz="3200" dirty="0" err="1">
                <a:solidFill>
                  <a:schemeClr val="accent5"/>
                </a:solidFill>
                <a:latin typeface="Josefin Sans" pitchFamily="2" charset="0"/>
              </a:rPr>
              <a:t>vuogas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oahpásmuvvat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iežas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rupmašii</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Mis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buohkain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vuolledábit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maid</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dábálaš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váikkuhit</a:t>
            </a:r>
            <a:r>
              <a:rPr lang="nb-NO" sz="3200" dirty="0">
                <a:solidFill>
                  <a:schemeClr val="accent5"/>
                </a:solidFill>
                <a:latin typeface="Josefin Sans" pitchFamily="2" charset="0"/>
              </a:rPr>
              <a:t>/</a:t>
            </a:r>
            <a:r>
              <a:rPr lang="nb-NO" sz="3200" dirty="0" err="1">
                <a:solidFill>
                  <a:schemeClr val="accent5"/>
                </a:solidFill>
                <a:latin typeface="Josefin Sans" pitchFamily="2" charset="0"/>
              </a:rPr>
              <a:t>lihkahallat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mis</a:t>
            </a:r>
            <a:r>
              <a:rPr lang="nb-NO" sz="3200" dirty="0">
                <a:solidFill>
                  <a:schemeClr val="accent5"/>
                </a:solidFill>
                <a:latin typeface="Josefin Sans" pitchFamily="2" charset="0"/>
              </a:rPr>
              <a:t> lea seksa </a:t>
            </a:r>
            <a:r>
              <a:rPr lang="nb-NO" sz="3200" dirty="0" err="1">
                <a:solidFill>
                  <a:schemeClr val="accent5"/>
                </a:solidFill>
                <a:latin typeface="Josefin Sans" pitchFamily="2" charset="0"/>
              </a:rPr>
              <a:t>iežaineamet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earáiguin</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Daid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osiid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nissonlaš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vuolledábiin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maid</a:t>
            </a:r>
            <a:r>
              <a:rPr lang="nb-NO" sz="3200" dirty="0">
                <a:solidFill>
                  <a:schemeClr val="accent5"/>
                </a:solidFill>
                <a:latin typeface="Josefin Sans" pitchFamily="2" charset="0"/>
              </a:rPr>
              <a:t> mii </a:t>
            </a:r>
            <a:r>
              <a:rPr lang="nb-NO" sz="3200" dirty="0" err="1">
                <a:solidFill>
                  <a:schemeClr val="accent5"/>
                </a:solidFill>
                <a:latin typeface="Josefin Sans" pitchFamily="2" charset="0"/>
              </a:rPr>
              <a:t>sáhttit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váikkuhit</a:t>
            </a:r>
            <a:r>
              <a:rPr lang="nb-NO" sz="3200" dirty="0">
                <a:solidFill>
                  <a:schemeClr val="accent5"/>
                </a:solidFill>
                <a:latin typeface="Josefin Sans" pitchFamily="2" charset="0"/>
              </a:rPr>
              <a:t>, lea vulva (</a:t>
            </a:r>
            <a:r>
              <a:rPr lang="nb-NO" sz="3200" dirty="0" err="1">
                <a:solidFill>
                  <a:schemeClr val="accent5"/>
                </a:solidFill>
                <a:latin typeface="Josefin Sans" pitchFamily="2" charset="0"/>
              </a:rPr>
              <a:t>olggobealde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cinnabaksamat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bunnu</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cinná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siskkabealde</a:t>
            </a:r>
            <a:r>
              <a:rPr lang="nb-NO" sz="3200" dirty="0">
                <a:solidFill>
                  <a:schemeClr val="accent5"/>
                </a:solidFill>
                <a:latin typeface="Josefin Sans" pitchFamily="2" charset="0"/>
              </a:rPr>
              <a:t>)</a:t>
            </a:r>
          </a:p>
          <a:p>
            <a:r>
              <a:rPr lang="nb-NO" sz="3200" dirty="0" err="1">
                <a:solidFill>
                  <a:schemeClr val="accent5"/>
                </a:solidFill>
                <a:latin typeface="Josefin Sans" pitchFamily="2" charset="0"/>
              </a:rPr>
              <a:t>Daid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osiid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almmáilaš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vuolledábiin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maid</a:t>
            </a:r>
            <a:r>
              <a:rPr lang="nb-NO" sz="3200" dirty="0">
                <a:solidFill>
                  <a:schemeClr val="accent5"/>
                </a:solidFill>
                <a:latin typeface="Josefin Sans" pitchFamily="2" charset="0"/>
              </a:rPr>
              <a:t> mii </a:t>
            </a:r>
            <a:r>
              <a:rPr lang="nb-NO" sz="3200" dirty="0" err="1">
                <a:solidFill>
                  <a:schemeClr val="accent5"/>
                </a:solidFill>
                <a:latin typeface="Josefin Sans" pitchFamily="2" charset="0"/>
              </a:rPr>
              <a:t>sáhttit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váikkuhit</a:t>
            </a:r>
            <a:r>
              <a:rPr lang="nb-NO" sz="3200" dirty="0">
                <a:solidFill>
                  <a:schemeClr val="accent5"/>
                </a:solidFill>
                <a:latin typeface="Josefin Sans" pitchFamily="2" charset="0"/>
              </a:rPr>
              <a:t>, lea </a:t>
            </a:r>
            <a:r>
              <a:rPr lang="nb-NO" sz="3200" dirty="0" err="1">
                <a:solidFill>
                  <a:schemeClr val="accent5"/>
                </a:solidFill>
                <a:latin typeface="Josefin Sans" pitchFamily="2" charset="0"/>
              </a:rPr>
              <a:t>návleoaivi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návlenađđa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bállobursa</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ovdaráksá</a:t>
            </a:r>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5"/>
          <a:stretch>
            <a:fillRect/>
          </a:stretch>
        </p:blipFill>
        <p:spPr>
          <a:xfrm>
            <a:off x="10053770" y="369005"/>
            <a:ext cx="548916" cy="434559"/>
          </a:xfrm>
          <a:prstGeom prst="rect">
            <a:avLst/>
          </a:prstGeom>
        </p:spPr>
      </p:pic>
      <p:pic>
        <p:nvPicPr>
          <p:cNvPr id="8" name="Bilde 7">
            <a:extLst>
              <a:ext uri="{FF2B5EF4-FFF2-40B4-BE49-F238E27FC236}">
                <a16:creationId xmlns:a16="http://schemas.microsoft.com/office/drawing/2014/main" id="{4FBA1245-9599-450E-9700-BA81FAF9527C}"/>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411302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90751"/>
            <a:ext cx="8718043"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Mii</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dáhpáhuvvá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rupmašis</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go</a:t>
            </a:r>
            <a:r>
              <a:rPr lang="nb-NO" sz="4000" dirty="0">
                <a:solidFill>
                  <a:schemeClr val="bg1"/>
                </a:solidFill>
                <a:latin typeface="Josefin Sans" pitchFamily="2" charset="0"/>
                <a:cs typeface="Calibri" panose="020F0502020204030204" pitchFamily="34" charset="0"/>
              </a:rPr>
              <a:t> mii </a:t>
            </a:r>
            <a:r>
              <a:rPr lang="nb-NO" sz="4000" dirty="0" err="1">
                <a:solidFill>
                  <a:schemeClr val="bg1"/>
                </a:solidFill>
                <a:latin typeface="Josefin Sans" pitchFamily="2" charset="0"/>
                <a:cs typeface="Calibri" panose="020F0502020204030204" pitchFamily="34" charset="0"/>
              </a:rPr>
              <a:t>šaddat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anistuhkisin</a:t>
            </a:r>
            <a:r>
              <a:rPr lang="nb-NO" sz="4000" dirty="0">
                <a:solidFill>
                  <a:schemeClr val="bg1"/>
                </a:solidFill>
                <a:latin typeface="Josefin Sans" pitchFamily="2" charset="0"/>
                <a:cs typeface="Calibri" panose="020F0502020204030204" pitchFamily="34" charset="0"/>
              </a:rPr>
              <a:t>?</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err="1">
                <a:solidFill>
                  <a:schemeClr val="accent5"/>
                </a:solidFill>
                <a:latin typeface="Josefin Sans" pitchFamily="2" charset="0"/>
              </a:rPr>
              <a:t>Anistuhkis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mearkkaša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ahte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šaddá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seksamiella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miella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onaneret</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Dat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sáhttá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addit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buori</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čagaldahkes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dovddu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rupmašii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erenoamážit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hárčái</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Vuolledábiide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boahtá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varra</a:t>
            </a:r>
            <a:r>
              <a:rPr lang="nb-NO" sz="3200" dirty="0">
                <a:solidFill>
                  <a:schemeClr val="accent5"/>
                </a:solidFill>
                <a:latin typeface="Josefin Sans" pitchFamily="2" charset="0"/>
              </a:rPr>
              <a:t> mii </a:t>
            </a:r>
            <a:r>
              <a:rPr lang="nb-NO" sz="3200" dirty="0" err="1">
                <a:solidFill>
                  <a:schemeClr val="accent5"/>
                </a:solidFill>
                <a:latin typeface="Josefin Sans" pitchFamily="2" charset="0"/>
              </a:rPr>
              <a:t>dahká</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ahte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bohtanit</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garret</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šaddet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eanet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hearkkit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dovdduid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dáfus</a:t>
            </a:r>
            <a:r>
              <a:rPr lang="nb-NO" sz="3200" dirty="0">
                <a:solidFill>
                  <a:schemeClr val="accent5"/>
                </a:solidFill>
                <a:latin typeface="Josefin Sans" pitchFamily="2" charset="0"/>
              </a:rPr>
              <a:t> </a:t>
            </a:r>
          </a:p>
          <a:p>
            <a:r>
              <a:rPr lang="nb-NO" sz="3200" dirty="0" err="1">
                <a:solidFill>
                  <a:schemeClr val="accent5"/>
                </a:solidFill>
                <a:latin typeface="Josefin Sans" pitchFamily="2" charset="0"/>
              </a:rPr>
              <a:t>Vuolledábit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buvttadišgohtet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golgosa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jogo</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olggos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cinnás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návleoaivvis</a:t>
            </a:r>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a:p>
            <a:endParaRPr lang="nb-NO" sz="3200" dirty="0">
              <a:solidFill>
                <a:schemeClr val="accent5"/>
              </a:solidFill>
              <a:latin typeface="Josefin Sans" pitchFamily="2" charset="0"/>
            </a:endParaRPr>
          </a:p>
        </p:txBody>
      </p:sp>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5"/>
          <a:stretch>
            <a:fillRect/>
          </a:stretch>
        </p:blipFill>
        <p:spPr>
          <a:xfrm>
            <a:off x="10053770" y="369005"/>
            <a:ext cx="548916" cy="434559"/>
          </a:xfrm>
          <a:prstGeom prst="rect">
            <a:avLst/>
          </a:prstGeom>
        </p:spPr>
      </p:pic>
      <p:pic>
        <p:nvPicPr>
          <p:cNvPr id="8" name="Bilde 7">
            <a:extLst>
              <a:ext uri="{FF2B5EF4-FFF2-40B4-BE49-F238E27FC236}">
                <a16:creationId xmlns:a16="http://schemas.microsoft.com/office/drawing/2014/main" id="{3111201B-2F54-43B9-9D24-A6E5BCFA1FBF}"/>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138711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87857" y="424101"/>
            <a:ext cx="9201925" cy="635000"/>
          </a:xfrm>
        </p:spPr>
        <p:txBody>
          <a:bodyPr anchor="t">
            <a:normAutofit fontScale="90000"/>
          </a:bodyPr>
          <a:lstStyle/>
          <a:p>
            <a:r>
              <a:rPr lang="nb-NO" sz="4000" dirty="0" err="1">
                <a:solidFill>
                  <a:schemeClr val="bg1"/>
                </a:solidFill>
                <a:latin typeface="Josefin Sans" pitchFamily="2" charset="0"/>
                <a:cs typeface="Calibri" panose="020F0502020204030204" pitchFamily="34" charset="0"/>
              </a:rPr>
              <a:t>Bargobihttá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dovddolaš</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báikkit</a:t>
            </a:r>
            <a:r>
              <a:rPr lang="nb-NO" sz="4000" dirty="0">
                <a:solidFill>
                  <a:schemeClr val="bg1"/>
                </a:solidFill>
                <a:latin typeface="Josefin Sans" pitchFamily="2" charset="0"/>
                <a:cs typeface="Calibri" panose="020F0502020204030204" pitchFamily="34" charset="0"/>
              </a:rPr>
              <a:t> </a:t>
            </a:r>
            <a:r>
              <a:rPr lang="nb-NO" sz="4000" dirty="0" err="1">
                <a:solidFill>
                  <a:schemeClr val="bg1"/>
                </a:solidFill>
                <a:latin typeface="Josefin Sans" pitchFamily="2" charset="0"/>
                <a:cs typeface="Calibri" panose="020F0502020204030204" pitchFamily="34" charset="0"/>
              </a:rPr>
              <a:t>rupmašis</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3200" dirty="0" err="1">
                <a:solidFill>
                  <a:schemeClr val="accent5"/>
                </a:solidFill>
                <a:latin typeface="Josefin Sans" pitchFamily="2" charset="0"/>
              </a:rPr>
              <a:t>Dál</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beassabehtet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oaidnit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guokte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videobihtáža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rupmaša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hearkkes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osiid</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orgásmma</a:t>
            </a:r>
            <a:r>
              <a:rPr lang="nb-NO" sz="3200" dirty="0">
                <a:solidFill>
                  <a:schemeClr val="accent5"/>
                </a:solidFill>
                <a:latin typeface="Josefin Sans" pitchFamily="2" charset="0"/>
              </a:rPr>
              <a:t> ja </a:t>
            </a:r>
            <a:r>
              <a:rPr lang="nb-NO" sz="3200" dirty="0" err="1">
                <a:solidFill>
                  <a:schemeClr val="accent5"/>
                </a:solidFill>
                <a:latin typeface="Josefin Sans" pitchFamily="2" charset="0"/>
              </a:rPr>
              <a:t>čoavdašuvvama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birra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Videoin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sárgumat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eai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duohta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govat</a:t>
            </a:r>
            <a:r>
              <a:rPr lang="nb-NO" sz="3200" dirty="0">
                <a:solidFill>
                  <a:schemeClr val="accent5"/>
                </a:solidFill>
                <a:latin typeface="Josefin Sans" pitchFamily="2" charset="0"/>
              </a:rPr>
              <a:t>!</a:t>
            </a:r>
          </a:p>
          <a:p>
            <a:r>
              <a:rPr lang="nb-NO" sz="3200" dirty="0" err="1">
                <a:solidFill>
                  <a:schemeClr val="accent5"/>
                </a:solidFill>
                <a:latin typeface="Josefin Sans" pitchFamily="2" charset="0"/>
              </a:rPr>
              <a:t>Smiehtadehket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sisdoalu</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birra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ovttas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joavkkuin</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Dii</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oažžubehtet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bargoárkkaid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main</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leat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sárgumat</a:t>
            </a:r>
            <a:endParaRPr lang="nb-NO" sz="3200" dirty="0">
              <a:solidFill>
                <a:schemeClr val="accent5"/>
              </a:solidFill>
              <a:latin typeface="Josefin Sans" pitchFamily="2" charset="0"/>
            </a:endParaRPr>
          </a:p>
          <a:p>
            <a:r>
              <a:rPr lang="nb-NO" sz="3200" dirty="0" err="1">
                <a:solidFill>
                  <a:schemeClr val="accent5"/>
                </a:solidFill>
                <a:latin typeface="Josefin Sans" pitchFamily="2" charset="0"/>
              </a:rPr>
              <a:t>Smiehtadehket</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daid</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birra</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ovttas</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dahje</a:t>
            </a:r>
            <a:r>
              <a:rPr lang="nb-NO" sz="3200" dirty="0">
                <a:solidFill>
                  <a:schemeClr val="accent5"/>
                </a:solidFill>
                <a:latin typeface="Josefin Sans" pitchFamily="2" charset="0"/>
              </a:rPr>
              <a:t> </a:t>
            </a:r>
            <a:r>
              <a:rPr lang="nb-NO" sz="3200" dirty="0" err="1">
                <a:solidFill>
                  <a:schemeClr val="accent5"/>
                </a:solidFill>
                <a:latin typeface="Josefin Sans" pitchFamily="2" charset="0"/>
              </a:rPr>
              <a:t>joavkkuin</a:t>
            </a:r>
            <a:endParaRPr lang="nb-NO" sz="3200" dirty="0">
              <a:solidFill>
                <a:schemeClr val="accent5"/>
              </a:solidFill>
              <a:latin typeface="Josefin Sans" pitchFamily="2" charset="0"/>
            </a:endParaRPr>
          </a:p>
        </p:txBody>
      </p:sp>
      <p:pic>
        <p:nvPicPr>
          <p:cNvPr id="10" name="Picture 20">
            <a:extLst>
              <a:ext uri="{FF2B5EF4-FFF2-40B4-BE49-F238E27FC236}">
                <a16:creationId xmlns:a16="http://schemas.microsoft.com/office/drawing/2014/main" id="{BA3E16D1-0182-4A24-B8B2-073B20367CDE}"/>
              </a:ext>
            </a:extLst>
          </p:cNvPr>
          <p:cNvPicPr>
            <a:picLocks noChangeAspect="1"/>
          </p:cNvPicPr>
          <p:nvPr/>
        </p:nvPicPr>
        <p:blipFill>
          <a:blip r:embed="rId5"/>
          <a:stretch>
            <a:fillRect/>
          </a:stretch>
        </p:blipFill>
        <p:spPr>
          <a:xfrm>
            <a:off x="10053770" y="369005"/>
            <a:ext cx="548916" cy="434559"/>
          </a:xfrm>
          <a:prstGeom prst="rect">
            <a:avLst/>
          </a:prstGeom>
        </p:spPr>
      </p:pic>
      <p:pic>
        <p:nvPicPr>
          <p:cNvPr id="8" name="Bilde 7">
            <a:extLst>
              <a:ext uri="{FF2B5EF4-FFF2-40B4-BE49-F238E27FC236}">
                <a16:creationId xmlns:a16="http://schemas.microsoft.com/office/drawing/2014/main" id="{5080CAE7-56D3-479F-A755-945EE93BB60F}"/>
              </a:ext>
            </a:extLst>
          </p:cNvPr>
          <p:cNvPicPr>
            <a:picLocks noChangeAspect="1"/>
          </p:cNvPicPr>
          <p:nvPr/>
        </p:nvPicPr>
        <p:blipFill>
          <a:blip r:embed="rId6"/>
          <a:stretch>
            <a:fillRect/>
          </a:stretch>
        </p:blipFill>
        <p:spPr>
          <a:xfrm>
            <a:off x="10703541" y="-31532"/>
            <a:ext cx="1483200" cy="1483200"/>
          </a:xfrm>
          <a:prstGeom prst="rect">
            <a:avLst/>
          </a:prstGeom>
        </p:spPr>
      </p:pic>
    </p:spTree>
    <p:extLst>
      <p:ext uri="{BB962C8B-B14F-4D97-AF65-F5344CB8AC3E}">
        <p14:creationId xmlns:p14="http://schemas.microsoft.com/office/powerpoint/2010/main" val="3612621632"/>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e76758-918d-458b-bf34-b5278c84057e">
      <UserInfo>
        <DisplayName/>
        <AccountId xsi:nil="true"/>
        <AccountType/>
      </UserInfo>
    </SharedWithUsers>
    <MediaLengthInSeconds xmlns="3455f26c-c92f-461a-8bd3-9d4b7b25ae45" xsi:nil="true"/>
  </documentManagement>
</p:properties>
</file>

<file path=customXml/itemProps1.xml><?xml version="1.0" encoding="utf-8"?>
<ds:datastoreItem xmlns:ds="http://schemas.openxmlformats.org/officeDocument/2006/customXml" ds:itemID="{0AD1D187-A372-487C-958F-1643A0ADFFB8}">
  <ds:schemaRefs>
    <ds:schemaRef ds:uri="http://schemas.microsoft.com/sharepoint/v3/contenttype/forms"/>
  </ds:schemaRefs>
</ds:datastoreItem>
</file>

<file path=customXml/itemProps2.xml><?xml version="1.0" encoding="utf-8"?>
<ds:datastoreItem xmlns:ds="http://schemas.openxmlformats.org/officeDocument/2006/customXml" ds:itemID="{8E2CC90F-A790-49A2-B0DD-027EF95475C2}"/>
</file>

<file path=customXml/itemProps3.xml><?xml version="1.0" encoding="utf-8"?>
<ds:datastoreItem xmlns:ds="http://schemas.openxmlformats.org/officeDocument/2006/customXml" ds:itemID="{AE2C3D97-A042-4927-A5B0-BA1AAB8DAAEF}">
  <ds:schemaRefs>
    <ds:schemaRef ds:uri="http://schemas.microsoft.com/office/2006/metadata/properties"/>
    <ds:schemaRef ds:uri="http://schemas.microsoft.com/office/infopath/2007/PartnerControls"/>
    <ds:schemaRef ds:uri="60e76758-918d-458b-bf34-b5278c84057e"/>
    <ds:schemaRef ds:uri="3455f26c-c92f-461a-8bd3-9d4b7b25ae45"/>
  </ds:schemaRefs>
</ds:datastoreItem>
</file>

<file path=docProps/app.xml><?xml version="1.0" encoding="utf-8"?>
<Properties xmlns="http://schemas.openxmlformats.org/officeDocument/2006/extended-properties" xmlns:vt="http://schemas.openxmlformats.org/officeDocument/2006/docPropsVTypes">
  <TotalTime>549</TotalTime>
  <Words>3429</Words>
  <Application>Microsoft Office PowerPoint</Application>
  <PresentationFormat>Widescreen</PresentationFormat>
  <Paragraphs>307</Paragraphs>
  <Slides>35</Slides>
  <Notes>35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35</vt:i4>
      </vt:variant>
    </vt:vector>
  </HeadingPairs>
  <TitlesOfParts>
    <vt:vector size="42" baseType="lpstr">
      <vt:lpstr>Arial</vt:lpstr>
      <vt:lpstr>Calibri</vt:lpstr>
      <vt:lpstr>Calibri Light</vt:lpstr>
      <vt:lpstr>Josefin Sans</vt:lpstr>
      <vt:lpstr>Minion Pro</vt:lpstr>
      <vt:lpstr>Times New Roman</vt:lpstr>
      <vt:lpstr>Office Theme</vt:lpstr>
      <vt:lpstr>PowerPoint-presentasjon</vt:lpstr>
      <vt:lpstr>Manne seksualitehtaoahpahus?</vt:lpstr>
      <vt:lpstr>Mo mii háleštit seksa birra?</vt:lpstr>
      <vt:lpstr>Du seksualitehta lea #mávssolaš</vt:lpstr>
      <vt:lpstr>PowerPoint-presentasjon</vt:lpstr>
      <vt:lpstr>Rumaš ja sohkabealli </vt:lpstr>
      <vt:lpstr>Rumaš ja anatomiija</vt:lpstr>
      <vt:lpstr>Mii dáhpáhuvvá rupmašis go mii šaddat anistuhkisin?</vt:lpstr>
      <vt:lpstr>Bargobihttá: dovddolaš báikkit rupmašis</vt:lpstr>
      <vt:lpstr>Čoahkkáigeassu</vt:lpstr>
      <vt:lpstr>Norpmat ja seksa</vt:lpstr>
      <vt:lpstr>Mii lea norbma?</vt:lpstr>
      <vt:lpstr>Mii lea seksuála sodju?</vt:lpstr>
      <vt:lpstr>Guđe seksanorpmat gávdnojit?</vt:lpstr>
      <vt:lpstr>Mii lea seksa?</vt:lpstr>
      <vt:lpstr>PowerPoint-presentasjon</vt:lpstr>
      <vt:lpstr>Oktasaš smiehtadeamit</vt:lpstr>
      <vt:lpstr>Seksuála iskkadeapmi</vt:lpstr>
      <vt:lpstr>PowerPoint-presentasjon</vt:lpstr>
      <vt:lpstr>Miehtan ja gulahallan</vt:lpstr>
      <vt:lpstr>Gulahallan ja ráját</vt:lpstr>
      <vt:lpstr>Bargobihtá: mu ja du ráját</vt:lpstr>
      <vt:lpstr>Digaštallet joavkkuin</vt:lpstr>
      <vt:lpstr>Oktasaš smiehtadeamit</vt:lpstr>
      <vt:lpstr>Gulahallan</vt:lpstr>
      <vt:lpstr>Mii lea miehtan?</vt:lpstr>
      <vt:lpstr>Mo sihkkarastit miehtama?</vt:lpstr>
      <vt:lpstr>Miehtan ja gulahallan: čoahkkáigeassu</vt:lpstr>
      <vt:lpstr>PowerPoint-presentasjon</vt:lpstr>
      <vt:lpstr>Mii lea rumašdeatta?</vt:lpstr>
      <vt:lpstr>PowerPoint-presentasjon</vt:lpstr>
      <vt:lpstr>Čoahkkáigeassu</vt:lpstr>
      <vt:lpstr>Rumašdeatta ja máidnosat</vt:lpstr>
      <vt:lpstr>Čoahkkáigeassu</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20</cp:revision>
  <dcterms:created xsi:type="dcterms:W3CDTF">2022-01-03T08:54:51Z</dcterms:created>
  <dcterms:modified xsi:type="dcterms:W3CDTF">2022-02-06T17:03:35Z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67800.0000000000</vt:lpwstr>
  </property>
  <property fmtid="{D5CDD505-2E9C-101B-9397-08002B2CF9AE}" pid="3" name="ContentTypeId">
    <vt:lpwstr>0x010100287BF2F20B5AA74C8E33701AC526598A</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SharedFileIndex">
    <vt:lpwstr/>
  </property>
  <property fmtid="{D5CDD505-2E9C-101B-9397-08002B2CF9AE}" pid="8" name="_SourceUrl">
    <vt:lpwstr/>
  </property>
</Properties>
</file>