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60" r:id="rId5"/>
    <p:sldId id="256" r:id="rId6"/>
    <p:sldId id="261" r:id="rId7"/>
    <p:sldId id="262" r:id="rId8"/>
    <p:sldId id="257" r:id="rId9"/>
    <p:sldId id="258" r:id="rId10"/>
    <p:sldId id="263" r:id="rId11"/>
    <p:sldId id="265" r:id="rId12"/>
    <p:sldId id="266" r:id="rId13"/>
    <p:sldId id="267" r:id="rId14"/>
    <p:sldId id="268" r:id="rId15"/>
    <p:sldId id="270" r:id="rId16"/>
    <p:sldId id="271" r:id="rId17"/>
    <p:sldId id="272" r:id="rId18"/>
    <p:sldId id="273" r:id="rId19"/>
    <p:sldId id="269" r:id="rId20"/>
    <p:sldId id="264" r:id="rId21"/>
    <p:sldId id="275" r:id="rId22"/>
    <p:sldId id="274" r:id="rId23"/>
    <p:sldId id="276" r:id="rId24"/>
    <p:sldId id="281" r:id="rId25"/>
    <p:sldId id="282" r:id="rId26"/>
    <p:sldId id="278" r:id="rId27"/>
    <p:sldId id="280" r:id="rId28"/>
    <p:sldId id="277" r:id="rId29"/>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9" autoAdjust="0"/>
    <p:restoredTop sz="69932" autoAdjust="0"/>
  </p:normalViewPr>
  <p:slideViewPr>
    <p:cSldViewPr snapToGrid="0" snapToObjects="1">
      <p:cViewPr varScale="1">
        <p:scale>
          <a:sx n="77" d="100"/>
          <a:sy n="77" d="100"/>
        </p:scale>
        <p:origin x="18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57033B9D-762A-4B27-8F53-C6C19EEBECA0}"/>
    <pc:docChg chg="modSld">
      <pc:chgData name="Ella de Figueiredo Lykke" userId="938a913d-b5e1-4333-adef-82f26c90ce3a" providerId="ADAL" clId="{57033B9D-762A-4B27-8F53-C6C19EEBECA0}" dt="2022-02-06T17:01:38.497" v="2" actId="20577"/>
      <pc:docMkLst>
        <pc:docMk/>
      </pc:docMkLst>
      <pc:sldChg chg="modNotesTx">
        <pc:chgData name="Ella de Figueiredo Lykke" userId="938a913d-b5e1-4333-adef-82f26c90ce3a" providerId="ADAL" clId="{57033B9D-762A-4B27-8F53-C6C19EEBECA0}" dt="2022-02-06T17:01:38.497" v="2" actId="20577"/>
        <pc:sldMkLst>
          <pc:docMk/>
          <pc:sldMk cId="2622820162" sldId="270"/>
        </pc:sldMkLst>
      </pc:sldChg>
    </pc:docChg>
  </pc:docChgLst>
  <pc:docChgLst>
    <pc:chgData name="Ella de Figueiredo Lykke" userId="938a913d-b5e1-4333-adef-82f26c90ce3a" providerId="ADAL" clId="{CC55E06C-AB02-4ABD-BACE-CD97F48238F1}"/>
    <pc:docChg chg="undo custSel addSld delSld modSld sldOrd">
      <pc:chgData name="Ella de Figueiredo Lykke" userId="938a913d-b5e1-4333-adef-82f26c90ce3a" providerId="ADAL" clId="{CC55E06C-AB02-4ABD-BACE-CD97F48238F1}" dt="2022-01-03T13:39:46.743" v="1286" actId="5793"/>
      <pc:docMkLst>
        <pc:docMk/>
      </pc:docMkLst>
      <pc:sldChg chg="addSp delSp modSp mod modNotesTx">
        <pc:chgData name="Ella de Figueiredo Lykke" userId="938a913d-b5e1-4333-adef-82f26c90ce3a" providerId="ADAL" clId="{CC55E06C-AB02-4ABD-BACE-CD97F48238F1}" dt="2022-01-03T12:42:47.320" v="173" actId="27636"/>
        <pc:sldMkLst>
          <pc:docMk/>
          <pc:sldMk cId="439129745" sldId="257"/>
        </pc:sldMkLst>
        <pc:spChg chg="mod">
          <ac:chgData name="Ella de Figueiredo Lykke" userId="938a913d-b5e1-4333-adef-82f26c90ce3a" providerId="ADAL" clId="{CC55E06C-AB02-4ABD-BACE-CD97F48238F1}" dt="2022-01-03T12:42:47.320" v="173" actId="27636"/>
          <ac:spMkLst>
            <pc:docMk/>
            <pc:sldMk cId="439129745" sldId="257"/>
            <ac:spMk id="2" creationId="{F59C6FFC-F252-3945-A921-A670C36F2AE6}"/>
          </ac:spMkLst>
        </pc:spChg>
        <pc:spChg chg="mod">
          <ac:chgData name="Ella de Figueiredo Lykke" userId="938a913d-b5e1-4333-adef-82f26c90ce3a" providerId="ADAL" clId="{CC55E06C-AB02-4ABD-BACE-CD97F48238F1}" dt="2022-01-03T12:38:48.102" v="143" actId="1076"/>
          <ac:spMkLst>
            <pc:docMk/>
            <pc:sldMk cId="439129745" sldId="257"/>
            <ac:spMk id="3" creationId="{7F9AD99C-A1AA-5B46-BF05-0AFFA4CF9B3F}"/>
          </ac:spMkLst>
        </pc:spChg>
        <pc:spChg chg="del">
          <ac:chgData name="Ella de Figueiredo Lykke" userId="938a913d-b5e1-4333-adef-82f26c90ce3a" providerId="ADAL" clId="{CC55E06C-AB02-4ABD-BACE-CD97F48238F1}" dt="2022-01-03T12:37:20.638" v="105" actId="478"/>
          <ac:spMkLst>
            <pc:docMk/>
            <pc:sldMk cId="439129745" sldId="257"/>
            <ac:spMk id="6" creationId="{192B2188-6188-FB4A-8AAE-BA0D65A90EC6}"/>
          </ac:spMkLst>
        </pc:spChg>
        <pc:picChg chg="mod">
          <ac:chgData name="Ella de Figueiredo Lykke" userId="938a913d-b5e1-4333-adef-82f26c90ce3a" providerId="ADAL" clId="{CC55E06C-AB02-4ABD-BACE-CD97F48238F1}" dt="2022-01-03T12:38:42.882" v="142" actId="1076"/>
          <ac:picMkLst>
            <pc:docMk/>
            <pc:sldMk cId="439129745" sldId="257"/>
            <ac:picMk id="4" creationId="{9CDEA8D0-656E-C646-9F9B-FF01C8251D2B}"/>
          </ac:picMkLst>
        </pc:picChg>
        <pc:picChg chg="add mod">
          <ac:chgData name="Ella de Figueiredo Lykke" userId="938a913d-b5e1-4333-adef-82f26c90ce3a" providerId="ADAL" clId="{CC55E06C-AB02-4ABD-BACE-CD97F48238F1}" dt="2022-01-03T12:39:07.921" v="145"/>
          <ac:picMkLst>
            <pc:docMk/>
            <pc:sldMk cId="439129745" sldId="257"/>
            <ac:picMk id="9" creationId="{64315BCB-49F4-40AA-AF2E-E7F94C87B681}"/>
          </ac:picMkLst>
        </pc:picChg>
        <pc:picChg chg="add mod">
          <ac:chgData name="Ella de Figueiredo Lykke" userId="938a913d-b5e1-4333-adef-82f26c90ce3a" providerId="ADAL" clId="{CC55E06C-AB02-4ABD-BACE-CD97F48238F1}" dt="2022-01-03T12:39:07.921" v="145"/>
          <ac:picMkLst>
            <pc:docMk/>
            <pc:sldMk cId="439129745" sldId="257"/>
            <ac:picMk id="10" creationId="{85ED870E-DB53-4C21-A8D3-7434F3952F03}"/>
          </ac:picMkLst>
        </pc:picChg>
      </pc:sldChg>
      <pc:sldChg chg="addSp delSp modSp mod ord modNotesTx">
        <pc:chgData name="Ella de Figueiredo Lykke" userId="938a913d-b5e1-4333-adef-82f26c90ce3a" providerId="ADAL" clId="{CC55E06C-AB02-4ABD-BACE-CD97F48238F1}" dt="2022-01-03T13:35:52.689" v="1273" actId="20577"/>
        <pc:sldMkLst>
          <pc:docMk/>
          <pc:sldMk cId="3763920775" sldId="258"/>
        </pc:sldMkLst>
        <pc:spChg chg="mod">
          <ac:chgData name="Ella de Figueiredo Lykke" userId="938a913d-b5e1-4333-adef-82f26c90ce3a" providerId="ADAL" clId="{CC55E06C-AB02-4ABD-BACE-CD97F48238F1}" dt="2022-01-03T13:35:52.689" v="1273" actId="20577"/>
          <ac:spMkLst>
            <pc:docMk/>
            <pc:sldMk cId="3763920775" sldId="258"/>
            <ac:spMk id="3" creationId="{2AEA580C-1F19-E24A-BA6C-2DCFCB5A0603}"/>
          </ac:spMkLst>
        </pc:spChg>
        <pc:spChg chg="mod">
          <ac:chgData name="Ella de Figueiredo Lykke" userId="938a913d-b5e1-4333-adef-82f26c90ce3a" providerId="ADAL" clId="{CC55E06C-AB02-4ABD-BACE-CD97F48238F1}" dt="2022-01-03T12:50:56.214" v="378" actId="1076"/>
          <ac:spMkLst>
            <pc:docMk/>
            <pc:sldMk cId="3763920775" sldId="258"/>
            <ac:spMk id="4" creationId="{7A78A127-41D8-684A-B8C1-CBB3D8356672}"/>
          </ac:spMkLst>
        </pc:spChg>
        <pc:spChg chg="mod">
          <ac:chgData name="Ella de Figueiredo Lykke" userId="938a913d-b5e1-4333-adef-82f26c90ce3a" providerId="ADAL" clId="{CC55E06C-AB02-4ABD-BACE-CD97F48238F1}" dt="2022-01-03T12:51:30.293" v="384" actId="1076"/>
          <ac:spMkLst>
            <pc:docMk/>
            <pc:sldMk cId="3763920775" sldId="258"/>
            <ac:spMk id="10" creationId="{A0E3AAED-AC5A-7B44-B991-99B4DC1B2DF8}"/>
          </ac:spMkLst>
        </pc:spChg>
        <pc:spChg chg="del">
          <ac:chgData name="Ella de Figueiredo Lykke" userId="938a913d-b5e1-4333-adef-82f26c90ce3a" providerId="ADAL" clId="{CC55E06C-AB02-4ABD-BACE-CD97F48238F1}" dt="2022-01-03T12:42:24.639" v="146" actId="478"/>
          <ac:spMkLst>
            <pc:docMk/>
            <pc:sldMk cId="3763920775" sldId="258"/>
            <ac:spMk id="11" creationId="{023450FA-D702-4845-9221-008A9AE4F981}"/>
          </ac:spMkLst>
        </pc:spChg>
        <pc:picChg chg="add mod">
          <ac:chgData name="Ella de Figueiredo Lykke" userId="938a913d-b5e1-4333-adef-82f26c90ce3a" providerId="ADAL" clId="{CC55E06C-AB02-4ABD-BACE-CD97F48238F1}" dt="2022-01-03T12:42:25.423" v="147"/>
          <ac:picMkLst>
            <pc:docMk/>
            <pc:sldMk cId="3763920775" sldId="258"/>
            <ac:picMk id="9" creationId="{C10FECA0-C785-4826-B9C8-9CB11ADCFDE8}"/>
          </ac:picMkLst>
        </pc:picChg>
        <pc:picChg chg="add mod">
          <ac:chgData name="Ella de Figueiredo Lykke" userId="938a913d-b5e1-4333-adef-82f26c90ce3a" providerId="ADAL" clId="{CC55E06C-AB02-4ABD-BACE-CD97F48238F1}" dt="2022-01-03T12:49:37.720" v="323"/>
          <ac:picMkLst>
            <pc:docMk/>
            <pc:sldMk cId="3763920775" sldId="258"/>
            <ac:picMk id="12" creationId="{7274FFE5-2E1B-470C-BD86-35B2BB8580DD}"/>
          </ac:picMkLst>
        </pc:picChg>
        <pc:picChg chg="add mod">
          <ac:chgData name="Ella de Figueiredo Lykke" userId="938a913d-b5e1-4333-adef-82f26c90ce3a" providerId="ADAL" clId="{CC55E06C-AB02-4ABD-BACE-CD97F48238F1}" dt="2022-01-03T12:49:37.720" v="323"/>
          <ac:picMkLst>
            <pc:docMk/>
            <pc:sldMk cId="3763920775" sldId="258"/>
            <ac:picMk id="14" creationId="{3007D1AF-B292-4282-930A-0DB60C309FDF}"/>
          </ac:picMkLst>
        </pc:picChg>
      </pc:sldChg>
      <pc:sldChg chg="modSp del mod">
        <pc:chgData name="Ella de Figueiredo Lykke" userId="938a913d-b5e1-4333-adef-82f26c90ce3a" providerId="ADAL" clId="{CC55E06C-AB02-4ABD-BACE-CD97F48238F1}" dt="2022-01-03T13:31:44.609" v="1165" actId="2696"/>
        <pc:sldMkLst>
          <pc:docMk/>
          <pc:sldMk cId="3217658263" sldId="259"/>
        </pc:sldMkLst>
        <pc:picChg chg="mod">
          <ac:chgData name="Ella de Figueiredo Lykke" userId="938a913d-b5e1-4333-adef-82f26c90ce3a" providerId="ADAL" clId="{CC55E06C-AB02-4ABD-BACE-CD97F48238F1}" dt="2022-01-03T12:33:37.502" v="29" actId="1076"/>
          <ac:picMkLst>
            <pc:docMk/>
            <pc:sldMk cId="3217658263" sldId="259"/>
            <ac:picMk id="3" creationId="{06BA998F-1CF8-B04D-9B7B-1B3773D9F2FB}"/>
          </ac:picMkLst>
        </pc:picChg>
      </pc:sldChg>
      <pc:sldChg chg="addSp delSp modSp add mod setBg">
        <pc:chgData name="Ella de Figueiredo Lykke" userId="938a913d-b5e1-4333-adef-82f26c90ce3a" providerId="ADAL" clId="{CC55E06C-AB02-4ABD-BACE-CD97F48238F1}" dt="2022-01-03T12:32:26.285" v="27" actId="1076"/>
        <pc:sldMkLst>
          <pc:docMk/>
          <pc:sldMk cId="2235135354" sldId="261"/>
        </pc:sldMkLst>
        <pc:spChg chg="add mod">
          <ac:chgData name="Ella de Figueiredo Lykke" userId="938a913d-b5e1-4333-adef-82f26c90ce3a" providerId="ADAL" clId="{CC55E06C-AB02-4ABD-BACE-CD97F48238F1}" dt="2022-01-03T12:32:09.091" v="24" actId="26606"/>
          <ac:spMkLst>
            <pc:docMk/>
            <pc:sldMk cId="2235135354" sldId="261"/>
            <ac:spMk id="7" creationId="{AFDD1038-87BA-4D98-BFCE-B40444B3119F}"/>
          </ac:spMkLst>
        </pc:spChg>
        <pc:spChg chg="mod">
          <ac:chgData name="Ella de Figueiredo Lykke" userId="938a913d-b5e1-4333-adef-82f26c90ce3a" providerId="ADAL" clId="{CC55E06C-AB02-4ABD-BACE-CD97F48238F1}" dt="2022-01-03T12:32:09.091" v="24" actId="26606"/>
          <ac:spMkLst>
            <pc:docMk/>
            <pc:sldMk cId="2235135354" sldId="261"/>
            <ac:spMk id="13" creationId="{F042735A-D4F7-4959-8FCB-3C67C9CC1C38}"/>
          </ac:spMkLst>
        </pc:spChg>
        <pc:spChg chg="del">
          <ac:chgData name="Ella de Figueiredo Lykke" userId="938a913d-b5e1-4333-adef-82f26c90ce3a" providerId="ADAL" clId="{CC55E06C-AB02-4ABD-BACE-CD97F48238F1}" dt="2022-01-03T12:31:47.144" v="13" actId="478"/>
          <ac:spMkLst>
            <pc:docMk/>
            <pc:sldMk cId="2235135354" sldId="261"/>
            <ac:spMk id="15" creationId="{AE6D10F4-DE99-441A-8432-3C122CA521B7}"/>
          </ac:spMkLst>
        </pc:spChg>
        <pc:spChg chg="add del">
          <ac:chgData name="Ella de Figueiredo Lykke" userId="938a913d-b5e1-4333-adef-82f26c90ce3a" providerId="ADAL" clId="{CC55E06C-AB02-4ABD-BACE-CD97F48238F1}" dt="2022-01-03T12:32:09.091" v="24" actId="26606"/>
          <ac:spMkLst>
            <pc:docMk/>
            <pc:sldMk cId="2235135354" sldId="261"/>
            <ac:spMk id="19" creationId="{38468727-63BE-4191-B4A6-C30C82C0E986}"/>
          </ac:spMkLst>
        </pc:spChg>
        <pc:spChg chg="add del">
          <ac:chgData name="Ella de Figueiredo Lykke" userId="938a913d-b5e1-4333-adef-82f26c90ce3a" providerId="ADAL" clId="{CC55E06C-AB02-4ABD-BACE-CD97F48238F1}" dt="2022-01-03T12:32:09.091" v="24" actId="26606"/>
          <ac:spMkLst>
            <pc:docMk/>
            <pc:sldMk cId="2235135354" sldId="261"/>
            <ac:spMk id="21" creationId="{9D355BB6-1BB8-4828-B246-CFB31742D7B8}"/>
          </ac:spMkLst>
        </pc:spChg>
        <pc:spChg chg="add del">
          <ac:chgData name="Ella de Figueiredo Lykke" userId="938a913d-b5e1-4333-adef-82f26c90ce3a" providerId="ADAL" clId="{CC55E06C-AB02-4ABD-BACE-CD97F48238F1}" dt="2022-01-03T12:32:09.091" v="24" actId="26606"/>
          <ac:spMkLst>
            <pc:docMk/>
            <pc:sldMk cId="2235135354" sldId="261"/>
            <ac:spMk id="23" creationId="{CA52A9B9-B2B3-46F0-9D53-0EFF9905BF8F}"/>
          </ac:spMkLst>
        </pc:spChg>
        <pc:picChg chg="ord">
          <ac:chgData name="Ella de Figueiredo Lykke" userId="938a913d-b5e1-4333-adef-82f26c90ce3a" providerId="ADAL" clId="{CC55E06C-AB02-4ABD-BACE-CD97F48238F1}" dt="2022-01-03T12:32:09.091" v="24" actId="26606"/>
          <ac:picMkLst>
            <pc:docMk/>
            <pc:sldMk cId="2235135354" sldId="261"/>
            <ac:picMk id="6" creationId="{2B6D6DE3-3538-4A82-8CD5-E6EE6EDDB734}"/>
          </ac:picMkLst>
        </pc:picChg>
        <pc:picChg chg="add mod">
          <ac:chgData name="Ella de Figueiredo Lykke" userId="938a913d-b5e1-4333-adef-82f26c90ce3a" providerId="ADAL" clId="{CC55E06C-AB02-4ABD-BACE-CD97F48238F1}" dt="2022-01-03T12:32:26.285" v="27" actId="1076"/>
          <ac:picMkLst>
            <pc:docMk/>
            <pc:sldMk cId="2235135354" sldId="261"/>
            <ac:picMk id="8" creationId="{13090DB6-59C0-40B2-B553-603D09EDC34E}"/>
          </ac:picMkLst>
        </pc:picChg>
        <pc:picChg chg="del">
          <ac:chgData name="Ella de Figueiredo Lykke" userId="938a913d-b5e1-4333-adef-82f26c90ce3a" providerId="ADAL" clId="{CC55E06C-AB02-4ABD-BACE-CD97F48238F1}" dt="2022-01-03T12:32:04.630" v="21" actId="478"/>
          <ac:picMkLst>
            <pc:docMk/>
            <pc:sldMk cId="2235135354" sldId="261"/>
            <ac:picMk id="12" creationId="{1DA8FA65-01FA-4E16-99FD-91C84F787F12}"/>
          </ac:picMkLst>
        </pc:picChg>
        <pc:picChg chg="mod ord">
          <ac:chgData name="Ella de Figueiredo Lykke" userId="938a913d-b5e1-4333-adef-82f26c90ce3a" providerId="ADAL" clId="{CC55E06C-AB02-4ABD-BACE-CD97F48238F1}" dt="2022-01-03T12:32:09.091" v="24" actId="26606"/>
          <ac:picMkLst>
            <pc:docMk/>
            <pc:sldMk cId="2235135354" sldId="261"/>
            <ac:picMk id="14" creationId="{D842FAEC-441C-2D42-8D0C-DB28CD482954}"/>
          </ac:picMkLst>
        </pc:picChg>
      </pc:sldChg>
      <pc:sldChg chg="addSp delSp modSp add mod modNotesTx">
        <pc:chgData name="Ella de Figueiredo Lykke" userId="938a913d-b5e1-4333-adef-82f26c90ce3a" providerId="ADAL" clId="{CC55E06C-AB02-4ABD-BACE-CD97F48238F1}" dt="2022-01-03T13:34:58.083" v="1264" actId="20577"/>
        <pc:sldMkLst>
          <pc:docMk/>
          <pc:sldMk cId="1467179309" sldId="262"/>
        </pc:sldMkLst>
        <pc:spChg chg="del">
          <ac:chgData name="Ella de Figueiredo Lykke" userId="938a913d-b5e1-4333-adef-82f26c90ce3a" providerId="ADAL" clId="{CC55E06C-AB02-4ABD-BACE-CD97F48238F1}" dt="2022-01-03T12:35:15.759" v="86" actId="478"/>
          <ac:spMkLst>
            <pc:docMk/>
            <pc:sldMk cId="1467179309" sldId="262"/>
            <ac:spMk id="7" creationId="{AFDD1038-87BA-4D98-BFCE-B40444B3119F}"/>
          </ac:spMkLst>
        </pc:spChg>
        <pc:spChg chg="add mod">
          <ac:chgData name="Ella de Figueiredo Lykke" userId="938a913d-b5e1-4333-adef-82f26c90ce3a" providerId="ADAL" clId="{CC55E06C-AB02-4ABD-BACE-CD97F48238F1}" dt="2022-01-03T12:35:24.714" v="91" actId="403"/>
          <ac:spMkLst>
            <pc:docMk/>
            <pc:sldMk cId="1467179309" sldId="262"/>
            <ac:spMk id="11" creationId="{D7F36A06-31F5-4DC4-A3F8-CB21534E3FD5}"/>
          </ac:spMkLst>
        </pc:spChg>
        <pc:spChg chg="add del">
          <ac:chgData name="Ella de Figueiredo Lykke" userId="938a913d-b5e1-4333-adef-82f26c90ce3a" providerId="ADAL" clId="{CC55E06C-AB02-4ABD-BACE-CD97F48238F1}" dt="2022-01-03T12:35:49.918" v="96" actId="22"/>
          <ac:spMkLst>
            <pc:docMk/>
            <pc:sldMk cId="1467179309" sldId="262"/>
            <ac:spMk id="12" creationId="{BB683075-CE0E-492F-BABE-977C2790DEB9}"/>
          </ac:spMkLst>
        </pc:spChg>
        <pc:spChg chg="mod">
          <ac:chgData name="Ella de Figueiredo Lykke" userId="938a913d-b5e1-4333-adef-82f26c90ce3a" providerId="ADAL" clId="{CC55E06C-AB02-4ABD-BACE-CD97F48238F1}" dt="2022-01-03T12:35:31.694" v="92" actId="403"/>
          <ac:spMkLst>
            <pc:docMk/>
            <pc:sldMk cId="1467179309" sldId="262"/>
            <ac:spMk id="13" creationId="{F042735A-D4F7-4959-8FCB-3C67C9CC1C38}"/>
          </ac:spMkLst>
        </pc:spChg>
        <pc:picChg chg="del">
          <ac:chgData name="Ella de Figueiredo Lykke" userId="938a913d-b5e1-4333-adef-82f26c90ce3a" providerId="ADAL" clId="{CC55E06C-AB02-4ABD-BACE-CD97F48238F1}" dt="2022-01-03T12:35:47.968" v="94" actId="478"/>
          <ac:picMkLst>
            <pc:docMk/>
            <pc:sldMk cId="1467179309" sldId="262"/>
            <ac:picMk id="8" creationId="{13090DB6-59C0-40B2-B553-603D09EDC34E}"/>
          </ac:picMkLst>
        </pc:picChg>
        <pc:picChg chg="add mod">
          <ac:chgData name="Ella de Figueiredo Lykke" userId="938a913d-b5e1-4333-adef-82f26c90ce3a" providerId="ADAL" clId="{CC55E06C-AB02-4ABD-BACE-CD97F48238F1}" dt="2022-01-03T12:34:13.084" v="36" actId="1076"/>
          <ac:picMkLst>
            <pc:docMk/>
            <pc:sldMk cId="1467179309" sldId="262"/>
            <ac:picMk id="9" creationId="{E537DD4F-9680-4AF6-9630-3039D33D19E4}"/>
          </ac:picMkLst>
        </pc:picChg>
        <pc:picChg chg="add mod">
          <ac:chgData name="Ella de Figueiredo Lykke" userId="938a913d-b5e1-4333-adef-82f26c90ce3a" providerId="ADAL" clId="{CC55E06C-AB02-4ABD-BACE-CD97F48238F1}" dt="2022-01-03T12:34:21.181" v="38" actId="1076"/>
          <ac:picMkLst>
            <pc:docMk/>
            <pc:sldMk cId="1467179309" sldId="262"/>
            <ac:picMk id="10" creationId="{24814C9D-CD04-4DD7-9D2A-DE98D16085AA}"/>
          </ac:picMkLst>
        </pc:picChg>
        <pc:picChg chg="add mod ord">
          <ac:chgData name="Ella de Figueiredo Lykke" userId="938a913d-b5e1-4333-adef-82f26c90ce3a" providerId="ADAL" clId="{CC55E06C-AB02-4ABD-BACE-CD97F48238F1}" dt="2022-01-03T12:36:42.173" v="104" actId="14100"/>
          <ac:picMkLst>
            <pc:docMk/>
            <pc:sldMk cId="1467179309" sldId="262"/>
            <ac:picMk id="15" creationId="{F5BF52E9-4205-492A-AC60-52B1897449B1}"/>
          </ac:picMkLst>
        </pc:picChg>
      </pc:sldChg>
      <pc:sldChg chg="modSp add mod modNotesTx">
        <pc:chgData name="Ella de Figueiredo Lykke" userId="938a913d-b5e1-4333-adef-82f26c90ce3a" providerId="ADAL" clId="{CC55E06C-AB02-4ABD-BACE-CD97F48238F1}" dt="2022-01-03T12:48:59.915" v="319" actId="1076"/>
        <pc:sldMkLst>
          <pc:docMk/>
          <pc:sldMk cId="2187402193" sldId="263"/>
        </pc:sldMkLst>
        <pc:spChg chg="mod">
          <ac:chgData name="Ella de Figueiredo Lykke" userId="938a913d-b5e1-4333-adef-82f26c90ce3a" providerId="ADAL" clId="{CC55E06C-AB02-4ABD-BACE-CD97F48238F1}" dt="2022-01-03T12:44:41.413" v="222" actId="1076"/>
          <ac:spMkLst>
            <pc:docMk/>
            <pc:sldMk cId="2187402193" sldId="263"/>
            <ac:spMk id="2" creationId="{F59C6FFC-F252-3945-A921-A670C36F2AE6}"/>
          </ac:spMkLst>
        </pc:spChg>
        <pc:spChg chg="mod">
          <ac:chgData name="Ella de Figueiredo Lykke" userId="938a913d-b5e1-4333-adef-82f26c90ce3a" providerId="ADAL" clId="{CC55E06C-AB02-4ABD-BACE-CD97F48238F1}" dt="2022-01-03T12:48:59.915" v="319" actId="1076"/>
          <ac:spMkLst>
            <pc:docMk/>
            <pc:sldMk cId="2187402193" sldId="263"/>
            <ac:spMk id="3" creationId="{7F9AD99C-A1AA-5B46-BF05-0AFFA4CF9B3F}"/>
          </ac:spMkLst>
        </pc:spChg>
      </pc:sldChg>
      <pc:sldChg chg="add del ord">
        <pc:chgData name="Ella de Figueiredo Lykke" userId="938a913d-b5e1-4333-adef-82f26c90ce3a" providerId="ADAL" clId="{CC55E06C-AB02-4ABD-BACE-CD97F48238F1}" dt="2022-01-03T12:48:58.444" v="318"/>
        <pc:sldMkLst>
          <pc:docMk/>
          <pc:sldMk cId="135138937" sldId="264"/>
        </pc:sldMkLst>
      </pc:sldChg>
      <pc:sldChg chg="addSp delSp modSp add mod ord modNotesTx">
        <pc:chgData name="Ella de Figueiredo Lykke" userId="938a913d-b5e1-4333-adef-82f26c90ce3a" providerId="ADAL" clId="{CC55E06C-AB02-4ABD-BACE-CD97F48238F1}" dt="2022-01-03T13:14:17.348" v="863"/>
        <pc:sldMkLst>
          <pc:docMk/>
          <pc:sldMk cId="3305151672" sldId="264"/>
        </pc:sldMkLst>
        <pc:spChg chg="mod">
          <ac:chgData name="Ella de Figueiredo Lykke" userId="938a913d-b5e1-4333-adef-82f26c90ce3a" providerId="ADAL" clId="{CC55E06C-AB02-4ABD-BACE-CD97F48238F1}" dt="2022-01-03T13:14:08.542" v="862" actId="14100"/>
          <ac:spMkLst>
            <pc:docMk/>
            <pc:sldMk cId="3305151672" sldId="264"/>
            <ac:spMk id="3" creationId="{2AEA580C-1F19-E24A-BA6C-2DCFCB5A0603}"/>
          </ac:spMkLst>
        </pc:spChg>
        <pc:spChg chg="del">
          <ac:chgData name="Ella de Figueiredo Lykke" userId="938a913d-b5e1-4333-adef-82f26c90ce3a" providerId="ADAL" clId="{CC55E06C-AB02-4ABD-BACE-CD97F48238F1}" dt="2022-01-03T13:13:49.640" v="856" actId="478"/>
          <ac:spMkLst>
            <pc:docMk/>
            <pc:sldMk cId="3305151672" sldId="264"/>
            <ac:spMk id="4" creationId="{7A78A127-41D8-684A-B8C1-CBB3D8356672}"/>
          </ac:spMkLst>
        </pc:spChg>
        <pc:spChg chg="mod">
          <ac:chgData name="Ella de Figueiredo Lykke" userId="938a913d-b5e1-4333-adef-82f26c90ce3a" providerId="ADAL" clId="{CC55E06C-AB02-4ABD-BACE-CD97F48238F1}" dt="2022-01-03T13:13:44.090" v="855" actId="113"/>
          <ac:spMkLst>
            <pc:docMk/>
            <pc:sldMk cId="3305151672" sldId="264"/>
            <ac:spMk id="10" creationId="{A0E3AAED-AC5A-7B44-B991-99B4DC1B2DF8}"/>
          </ac:spMkLst>
        </pc:spChg>
        <pc:picChg chg="add mod">
          <ac:chgData name="Ella de Figueiredo Lykke" userId="938a913d-b5e1-4333-adef-82f26c90ce3a" providerId="ADAL" clId="{CC55E06C-AB02-4ABD-BACE-CD97F48238F1}" dt="2022-01-03T13:13:25.501" v="828"/>
          <ac:picMkLst>
            <pc:docMk/>
            <pc:sldMk cId="3305151672" sldId="264"/>
            <ac:picMk id="11" creationId="{F15B8B3E-D100-4D3A-A3FE-7B83EA36460E}"/>
          </ac:picMkLst>
        </pc:picChg>
      </pc:sldChg>
      <pc:sldChg chg="addSp delSp modSp add mod ord modNotesTx">
        <pc:chgData name="Ella de Figueiredo Lykke" userId="938a913d-b5e1-4333-adef-82f26c90ce3a" providerId="ADAL" clId="{CC55E06C-AB02-4ABD-BACE-CD97F48238F1}" dt="2022-01-03T12:57:55.794" v="549" actId="113"/>
        <pc:sldMkLst>
          <pc:docMk/>
          <pc:sldMk cId="2097863155" sldId="265"/>
        </pc:sldMkLst>
        <pc:spChg chg="mod">
          <ac:chgData name="Ella de Figueiredo Lykke" userId="938a913d-b5e1-4333-adef-82f26c90ce3a" providerId="ADAL" clId="{CC55E06C-AB02-4ABD-BACE-CD97F48238F1}" dt="2022-01-03T12:53:59.021" v="483" actId="1076"/>
          <ac:spMkLst>
            <pc:docMk/>
            <pc:sldMk cId="2097863155" sldId="265"/>
            <ac:spMk id="11" creationId="{D7F36A06-31F5-4DC4-A3F8-CB21534E3FD5}"/>
          </ac:spMkLst>
        </pc:spChg>
        <pc:spChg chg="mod">
          <ac:chgData name="Ella de Figueiredo Lykke" userId="938a913d-b5e1-4333-adef-82f26c90ce3a" providerId="ADAL" clId="{CC55E06C-AB02-4ABD-BACE-CD97F48238F1}" dt="2022-01-03T12:57:55.794" v="549" actId="113"/>
          <ac:spMkLst>
            <pc:docMk/>
            <pc:sldMk cId="2097863155" sldId="265"/>
            <ac:spMk id="13" creationId="{F042735A-D4F7-4959-8FCB-3C67C9CC1C38}"/>
          </ac:spMkLst>
        </pc:spChg>
        <pc:picChg chg="add mod ord">
          <ac:chgData name="Ella de Figueiredo Lykke" userId="938a913d-b5e1-4333-adef-82f26c90ce3a" providerId="ADAL" clId="{CC55E06C-AB02-4ABD-BACE-CD97F48238F1}" dt="2022-01-03T12:53:06.501" v="399" actId="14100"/>
          <ac:picMkLst>
            <pc:docMk/>
            <pc:sldMk cId="2097863155" sldId="265"/>
            <ac:picMk id="12" creationId="{B2E37D04-63C5-40D1-9DA7-4E578B121FFF}"/>
          </ac:picMkLst>
        </pc:picChg>
        <pc:picChg chg="del">
          <ac:chgData name="Ella de Figueiredo Lykke" userId="938a913d-b5e1-4333-adef-82f26c90ce3a" providerId="ADAL" clId="{CC55E06C-AB02-4ABD-BACE-CD97F48238F1}" dt="2022-01-03T12:52:34.223" v="392" actId="478"/>
          <ac:picMkLst>
            <pc:docMk/>
            <pc:sldMk cId="2097863155" sldId="265"/>
            <ac:picMk id="15" creationId="{F5BF52E9-4205-492A-AC60-52B1897449B1}"/>
          </ac:picMkLst>
        </pc:picChg>
      </pc:sldChg>
      <pc:sldChg chg="addSp delSp modSp add mod modNotesTx">
        <pc:chgData name="Ella de Figueiredo Lykke" userId="938a913d-b5e1-4333-adef-82f26c90ce3a" providerId="ADAL" clId="{CC55E06C-AB02-4ABD-BACE-CD97F48238F1}" dt="2022-01-03T13:16:01.737" v="881" actId="120"/>
        <pc:sldMkLst>
          <pc:docMk/>
          <pc:sldMk cId="2233800773" sldId="266"/>
        </pc:sldMkLst>
        <pc:spChg chg="del">
          <ac:chgData name="Ella de Figueiredo Lykke" userId="938a913d-b5e1-4333-adef-82f26c90ce3a" providerId="ADAL" clId="{CC55E06C-AB02-4ABD-BACE-CD97F48238F1}" dt="2022-01-03T12:55:12.040" v="508" actId="478"/>
          <ac:spMkLst>
            <pc:docMk/>
            <pc:sldMk cId="2233800773" sldId="266"/>
            <ac:spMk id="11" creationId="{D7F36A06-31F5-4DC4-A3F8-CB21534E3FD5}"/>
          </ac:spMkLst>
        </pc:spChg>
        <pc:spChg chg="mod">
          <ac:chgData name="Ella de Figueiredo Lykke" userId="938a913d-b5e1-4333-adef-82f26c90ce3a" providerId="ADAL" clId="{CC55E06C-AB02-4ABD-BACE-CD97F48238F1}" dt="2022-01-03T12:58:01.075" v="550" actId="113"/>
          <ac:spMkLst>
            <pc:docMk/>
            <pc:sldMk cId="2233800773" sldId="266"/>
            <ac:spMk id="13" creationId="{F042735A-D4F7-4959-8FCB-3C67C9CC1C38}"/>
          </ac:spMkLst>
        </pc:spChg>
        <pc:spChg chg="add mod">
          <ac:chgData name="Ella de Figueiredo Lykke" userId="938a913d-b5e1-4333-adef-82f26c90ce3a" providerId="ADAL" clId="{CC55E06C-AB02-4ABD-BACE-CD97F48238F1}" dt="2022-01-03T13:16:01.737" v="881" actId="120"/>
          <ac:spMkLst>
            <pc:docMk/>
            <pc:sldMk cId="2233800773" sldId="266"/>
            <ac:spMk id="16" creationId="{03624AA2-EAF7-4EC2-99B5-FB7F625C79A8}"/>
          </ac:spMkLst>
        </pc:spChg>
        <pc:picChg chg="del">
          <ac:chgData name="Ella de Figueiredo Lykke" userId="938a913d-b5e1-4333-adef-82f26c90ce3a" providerId="ADAL" clId="{CC55E06C-AB02-4ABD-BACE-CD97F48238F1}" dt="2022-01-03T12:55:00.022" v="505" actId="478"/>
          <ac:picMkLst>
            <pc:docMk/>
            <pc:sldMk cId="2233800773" sldId="266"/>
            <ac:picMk id="12" creationId="{B2E37D04-63C5-40D1-9DA7-4E578B121FFF}"/>
          </ac:picMkLst>
        </pc:picChg>
        <pc:picChg chg="mod">
          <ac:chgData name="Ella de Figueiredo Lykke" userId="938a913d-b5e1-4333-adef-82f26c90ce3a" providerId="ADAL" clId="{CC55E06C-AB02-4ABD-BACE-CD97F48238F1}" dt="2022-01-03T12:55:25.982" v="514" actId="1036"/>
          <ac:picMkLst>
            <pc:docMk/>
            <pc:sldMk cId="2233800773" sldId="266"/>
            <ac:picMk id="14" creationId="{D842FAEC-441C-2D42-8D0C-DB28CD482954}"/>
          </ac:picMkLst>
        </pc:picChg>
        <pc:picChg chg="add mod">
          <ac:chgData name="Ella de Figueiredo Lykke" userId="938a913d-b5e1-4333-adef-82f26c90ce3a" providerId="ADAL" clId="{CC55E06C-AB02-4ABD-BACE-CD97F48238F1}" dt="2022-01-03T12:55:06.806" v="507" actId="1076"/>
          <ac:picMkLst>
            <pc:docMk/>
            <pc:sldMk cId="2233800773" sldId="266"/>
            <ac:picMk id="15" creationId="{E6429389-7A19-498B-A045-91A4B9AB64F2}"/>
          </ac:picMkLst>
        </pc:picChg>
      </pc:sldChg>
      <pc:sldChg chg="addSp delSp modSp add mod ord setBg modNotesTx">
        <pc:chgData name="Ella de Figueiredo Lykke" userId="938a913d-b5e1-4333-adef-82f26c90ce3a" providerId="ADAL" clId="{CC55E06C-AB02-4ABD-BACE-CD97F48238F1}" dt="2022-01-03T12:58:49.165" v="555" actId="1076"/>
        <pc:sldMkLst>
          <pc:docMk/>
          <pc:sldMk cId="3634045877" sldId="267"/>
        </pc:sldMkLst>
        <pc:spChg chg="del mod">
          <ac:chgData name="Ella de Figueiredo Lykke" userId="938a913d-b5e1-4333-adef-82f26c90ce3a" providerId="ADAL" clId="{CC55E06C-AB02-4ABD-BACE-CD97F48238F1}" dt="2022-01-03T12:56:57.153" v="539"/>
          <ac:spMkLst>
            <pc:docMk/>
            <pc:sldMk cId="3634045877" sldId="267"/>
            <ac:spMk id="3" creationId="{2AEA580C-1F19-E24A-BA6C-2DCFCB5A0603}"/>
          </ac:spMkLst>
        </pc:spChg>
        <pc:spChg chg="del">
          <ac:chgData name="Ella de Figueiredo Lykke" userId="938a913d-b5e1-4333-adef-82f26c90ce3a" providerId="ADAL" clId="{CC55E06C-AB02-4ABD-BACE-CD97F48238F1}" dt="2022-01-03T12:56:44.887" v="536"/>
          <ac:spMkLst>
            <pc:docMk/>
            <pc:sldMk cId="3634045877" sldId="267"/>
            <ac:spMk id="4" creationId="{7A78A127-41D8-684A-B8C1-CBB3D8356672}"/>
          </ac:spMkLst>
        </pc:spChg>
        <pc:spChg chg="mod ord">
          <ac:chgData name="Ella de Figueiredo Lykke" userId="938a913d-b5e1-4333-adef-82f26c90ce3a" providerId="ADAL" clId="{CC55E06C-AB02-4ABD-BACE-CD97F48238F1}" dt="2022-01-03T12:58:05.652" v="551" actId="113"/>
          <ac:spMkLst>
            <pc:docMk/>
            <pc:sldMk cId="3634045877" sldId="267"/>
            <ac:spMk id="10" creationId="{A0E3AAED-AC5A-7B44-B991-99B4DC1B2DF8}"/>
          </ac:spMkLst>
        </pc:spChg>
        <pc:spChg chg="add mod">
          <ac:chgData name="Ella de Figueiredo Lykke" userId="938a913d-b5e1-4333-adef-82f26c90ce3a" providerId="ADAL" clId="{CC55E06C-AB02-4ABD-BACE-CD97F48238F1}" dt="2022-01-03T12:57:27.341" v="544" actId="27636"/>
          <ac:spMkLst>
            <pc:docMk/>
            <pc:sldMk cId="3634045877" sldId="267"/>
            <ac:spMk id="14" creationId="{7D36DB67-9D83-4486-9274-2A1957590359}"/>
          </ac:spMkLst>
        </pc:spChg>
        <pc:spChg chg="add del">
          <ac:chgData name="Ella de Figueiredo Lykke" userId="938a913d-b5e1-4333-adef-82f26c90ce3a" providerId="ADAL" clId="{CC55E06C-AB02-4ABD-BACE-CD97F48238F1}" dt="2022-01-03T12:56:49.138" v="538" actId="26606"/>
          <ac:spMkLst>
            <pc:docMk/>
            <pc:sldMk cId="3634045877" sldId="267"/>
            <ac:spMk id="18" creationId="{C4E4288A-DFC8-40A2-90E5-70E851A933AD}"/>
          </ac:spMkLst>
        </pc:spChg>
        <pc:spChg chg="add del">
          <ac:chgData name="Ella de Figueiredo Lykke" userId="938a913d-b5e1-4333-adef-82f26c90ce3a" providerId="ADAL" clId="{CC55E06C-AB02-4ABD-BACE-CD97F48238F1}" dt="2022-01-03T12:56:49.138" v="538" actId="26606"/>
          <ac:spMkLst>
            <pc:docMk/>
            <pc:sldMk cId="3634045877" sldId="267"/>
            <ac:spMk id="20" creationId="{A94A2FC9-6D19-473C-B868-99FDB2044AA9}"/>
          </ac:spMkLst>
        </pc:spChg>
        <pc:spChg chg="add del">
          <ac:chgData name="Ella de Figueiredo Lykke" userId="938a913d-b5e1-4333-adef-82f26c90ce3a" providerId="ADAL" clId="{CC55E06C-AB02-4ABD-BACE-CD97F48238F1}" dt="2022-01-03T12:56:49.138" v="538" actId="26606"/>
          <ac:spMkLst>
            <pc:docMk/>
            <pc:sldMk cId="3634045877" sldId="267"/>
            <ac:spMk id="22" creationId="{8BED0409-854E-49C4-876E-A78C6D881BC8}"/>
          </ac:spMkLst>
        </pc:spChg>
        <pc:spChg chg="add del">
          <ac:chgData name="Ella de Figueiredo Lykke" userId="938a913d-b5e1-4333-adef-82f26c90ce3a" providerId="ADAL" clId="{CC55E06C-AB02-4ABD-BACE-CD97F48238F1}" dt="2022-01-03T12:56:49.138" v="538" actId="26606"/>
          <ac:spMkLst>
            <pc:docMk/>
            <pc:sldMk cId="3634045877" sldId="267"/>
            <ac:spMk id="24" creationId="{D4340B2E-01FD-4F5D-9C4D-AD3923AD20BA}"/>
          </ac:spMkLst>
        </pc:spChg>
        <pc:picChg chg="mod">
          <ac:chgData name="Ella de Figueiredo Lykke" userId="938a913d-b5e1-4333-adef-82f26c90ce3a" providerId="ADAL" clId="{CC55E06C-AB02-4ABD-BACE-CD97F48238F1}" dt="2022-01-03T12:56:49.138" v="538" actId="26606"/>
          <ac:picMkLst>
            <pc:docMk/>
            <pc:sldMk cId="3634045877" sldId="267"/>
            <ac:picMk id="8" creationId="{A6768C6D-896D-754D-82F7-CFD290253640}"/>
          </ac:picMkLst>
        </pc:picChg>
        <pc:picChg chg="ord">
          <ac:chgData name="Ella de Figueiredo Lykke" userId="938a913d-b5e1-4333-adef-82f26c90ce3a" providerId="ADAL" clId="{CC55E06C-AB02-4ABD-BACE-CD97F48238F1}" dt="2022-01-03T12:56:49.138" v="538" actId="26606"/>
          <ac:picMkLst>
            <pc:docMk/>
            <pc:sldMk cId="3634045877" sldId="267"/>
            <ac:picMk id="9" creationId="{C10FECA0-C785-4826-B9C8-9CB11ADCFDE8}"/>
          </ac:picMkLst>
        </pc:picChg>
        <pc:picChg chg="add mod">
          <ac:chgData name="Ella de Figueiredo Lykke" userId="938a913d-b5e1-4333-adef-82f26c90ce3a" providerId="ADAL" clId="{CC55E06C-AB02-4ABD-BACE-CD97F48238F1}" dt="2022-01-03T12:56:49.138" v="538" actId="26606"/>
          <ac:picMkLst>
            <pc:docMk/>
            <pc:sldMk cId="3634045877" sldId="267"/>
            <ac:picMk id="11" creationId="{C3E36A28-4FF7-4FD7-8FC1-98EBFC97BCC7}"/>
          </ac:picMkLst>
        </pc:picChg>
        <pc:picChg chg="mod ord">
          <ac:chgData name="Ella de Figueiredo Lykke" userId="938a913d-b5e1-4333-adef-82f26c90ce3a" providerId="ADAL" clId="{CC55E06C-AB02-4ABD-BACE-CD97F48238F1}" dt="2022-01-03T12:56:49.138" v="538" actId="26606"/>
          <ac:picMkLst>
            <pc:docMk/>
            <pc:sldMk cId="3634045877" sldId="267"/>
            <ac:picMk id="13" creationId="{23B34B37-6541-D049-94F3-722420DF8D16}"/>
          </ac:picMkLst>
        </pc:picChg>
        <pc:picChg chg="add mod">
          <ac:chgData name="Ella de Figueiredo Lykke" userId="938a913d-b5e1-4333-adef-82f26c90ce3a" providerId="ADAL" clId="{CC55E06C-AB02-4ABD-BACE-CD97F48238F1}" dt="2022-01-03T12:58:49.165" v="555" actId="1076"/>
          <ac:picMkLst>
            <pc:docMk/>
            <pc:sldMk cId="3634045877" sldId="267"/>
            <ac:picMk id="15" creationId="{6FB6DAC7-48CF-4D88-9C0E-5F545C6027D8}"/>
          </ac:picMkLst>
        </pc:picChg>
      </pc:sldChg>
      <pc:sldChg chg="addSp delSp modSp add mod ord modNotesTx">
        <pc:chgData name="Ella de Figueiredo Lykke" userId="938a913d-b5e1-4333-adef-82f26c90ce3a" providerId="ADAL" clId="{CC55E06C-AB02-4ABD-BACE-CD97F48238F1}" dt="2022-01-03T13:37:29.654" v="1276" actId="14100"/>
        <pc:sldMkLst>
          <pc:docMk/>
          <pc:sldMk cId="915269537" sldId="268"/>
        </pc:sldMkLst>
        <pc:spChg chg="mod">
          <ac:chgData name="Ella de Figueiredo Lykke" userId="938a913d-b5e1-4333-adef-82f26c90ce3a" providerId="ADAL" clId="{CC55E06C-AB02-4ABD-BACE-CD97F48238F1}" dt="2022-01-03T13:02:29.414" v="612" actId="14100"/>
          <ac:spMkLst>
            <pc:docMk/>
            <pc:sldMk cId="915269537" sldId="268"/>
            <ac:spMk id="13" creationId="{F042735A-D4F7-4959-8FCB-3C67C9CC1C38}"/>
          </ac:spMkLst>
        </pc:spChg>
        <pc:spChg chg="del">
          <ac:chgData name="Ella de Figueiredo Lykke" userId="938a913d-b5e1-4333-adef-82f26c90ce3a" providerId="ADAL" clId="{CC55E06C-AB02-4ABD-BACE-CD97F48238F1}" dt="2022-01-03T13:01:56.656" v="582" actId="478"/>
          <ac:spMkLst>
            <pc:docMk/>
            <pc:sldMk cId="915269537" sldId="268"/>
            <ac:spMk id="16" creationId="{03624AA2-EAF7-4EC2-99B5-FB7F625C79A8}"/>
          </ac:spMkLst>
        </pc:spChg>
        <pc:spChg chg="add mod">
          <ac:chgData name="Ella de Figueiredo Lykke" userId="938a913d-b5e1-4333-adef-82f26c90ce3a" providerId="ADAL" clId="{CC55E06C-AB02-4ABD-BACE-CD97F48238F1}" dt="2022-01-03T13:02:07.418" v="587" actId="27636"/>
          <ac:spMkLst>
            <pc:docMk/>
            <pc:sldMk cId="915269537" sldId="268"/>
            <ac:spMk id="17" creationId="{D6E44185-E9D1-4A5A-923B-0657D8B89EF6}"/>
          </ac:spMkLst>
        </pc:spChg>
        <pc:picChg chg="add mod ord">
          <ac:chgData name="Ella de Figueiredo Lykke" userId="938a913d-b5e1-4333-adef-82f26c90ce3a" providerId="ADAL" clId="{CC55E06C-AB02-4ABD-BACE-CD97F48238F1}" dt="2022-01-03T13:01:40.909" v="581" actId="1076"/>
          <ac:picMkLst>
            <pc:docMk/>
            <pc:sldMk cId="915269537" sldId="268"/>
            <ac:picMk id="3" creationId="{1A764EE0-4014-4A0C-99CF-4DFE37A395AF}"/>
          </ac:picMkLst>
        </pc:picChg>
        <pc:picChg chg="del">
          <ac:chgData name="Ella de Figueiredo Lykke" userId="938a913d-b5e1-4333-adef-82f26c90ce3a" providerId="ADAL" clId="{CC55E06C-AB02-4ABD-BACE-CD97F48238F1}" dt="2022-01-03T12:59:27.239" v="559" actId="478"/>
          <ac:picMkLst>
            <pc:docMk/>
            <pc:sldMk cId="915269537" sldId="268"/>
            <ac:picMk id="9" creationId="{E537DD4F-9680-4AF6-9630-3039D33D19E4}"/>
          </ac:picMkLst>
        </pc:picChg>
        <pc:picChg chg="del">
          <ac:chgData name="Ella de Figueiredo Lykke" userId="938a913d-b5e1-4333-adef-82f26c90ce3a" providerId="ADAL" clId="{CC55E06C-AB02-4ABD-BACE-CD97F48238F1}" dt="2022-01-03T12:59:27.943" v="560" actId="478"/>
          <ac:picMkLst>
            <pc:docMk/>
            <pc:sldMk cId="915269537" sldId="268"/>
            <ac:picMk id="10" creationId="{24814C9D-CD04-4DD7-9D2A-DE98D16085AA}"/>
          </ac:picMkLst>
        </pc:picChg>
        <pc:picChg chg="add mod">
          <ac:chgData name="Ella de Figueiredo Lykke" userId="938a913d-b5e1-4333-adef-82f26c90ce3a" providerId="ADAL" clId="{CC55E06C-AB02-4ABD-BACE-CD97F48238F1}" dt="2022-01-03T12:59:41.001" v="563"/>
          <ac:picMkLst>
            <pc:docMk/>
            <pc:sldMk cId="915269537" sldId="268"/>
            <ac:picMk id="11" creationId="{E035C489-E20F-4ABB-882B-7D095A3247F3}"/>
          </ac:picMkLst>
        </pc:picChg>
        <pc:picChg chg="add del mod ord">
          <ac:chgData name="Ella de Figueiredo Lykke" userId="938a913d-b5e1-4333-adef-82f26c90ce3a" providerId="ADAL" clId="{CC55E06C-AB02-4ABD-BACE-CD97F48238F1}" dt="2022-01-03T13:00:34.679" v="574" actId="478"/>
          <ac:picMkLst>
            <pc:docMk/>
            <pc:sldMk cId="915269537" sldId="268"/>
            <ac:picMk id="12" creationId="{42E94E65-3445-44EE-B136-FC641E04C7A0}"/>
          </ac:picMkLst>
        </pc:picChg>
        <pc:picChg chg="mod">
          <ac:chgData name="Ella de Figueiredo Lykke" userId="938a913d-b5e1-4333-adef-82f26c90ce3a" providerId="ADAL" clId="{CC55E06C-AB02-4ABD-BACE-CD97F48238F1}" dt="2022-01-03T13:37:29.654" v="1276" actId="14100"/>
          <ac:picMkLst>
            <pc:docMk/>
            <pc:sldMk cId="915269537" sldId="268"/>
            <ac:picMk id="14" creationId="{D842FAEC-441C-2D42-8D0C-DB28CD482954}"/>
          </ac:picMkLst>
        </pc:picChg>
        <pc:picChg chg="del">
          <ac:chgData name="Ella de Figueiredo Lykke" userId="938a913d-b5e1-4333-adef-82f26c90ce3a" providerId="ADAL" clId="{CC55E06C-AB02-4ABD-BACE-CD97F48238F1}" dt="2022-01-03T12:59:55.286" v="564" actId="478"/>
          <ac:picMkLst>
            <pc:docMk/>
            <pc:sldMk cId="915269537" sldId="268"/>
            <ac:picMk id="15" creationId="{E6429389-7A19-498B-A045-91A4B9AB64F2}"/>
          </ac:picMkLst>
        </pc:picChg>
      </pc:sldChg>
      <pc:sldChg chg="addSp delSp modSp add mod modNotesTx">
        <pc:chgData name="Ella de Figueiredo Lykke" userId="938a913d-b5e1-4333-adef-82f26c90ce3a" providerId="ADAL" clId="{CC55E06C-AB02-4ABD-BACE-CD97F48238F1}" dt="2022-01-03T13:12:47.733" v="823" actId="14100"/>
        <pc:sldMkLst>
          <pc:docMk/>
          <pc:sldMk cId="3792594231" sldId="269"/>
        </pc:sldMkLst>
        <pc:spChg chg="mod">
          <ac:chgData name="Ella de Figueiredo Lykke" userId="938a913d-b5e1-4333-adef-82f26c90ce3a" providerId="ADAL" clId="{CC55E06C-AB02-4ABD-BACE-CD97F48238F1}" dt="2022-01-03T13:12:01.152" v="812" actId="27636"/>
          <ac:spMkLst>
            <pc:docMk/>
            <pc:sldMk cId="3792594231" sldId="269"/>
            <ac:spMk id="13" creationId="{F042735A-D4F7-4959-8FCB-3C67C9CC1C38}"/>
          </ac:spMkLst>
        </pc:spChg>
        <pc:spChg chg="mod">
          <ac:chgData name="Ella de Figueiredo Lykke" userId="938a913d-b5e1-4333-adef-82f26c90ce3a" providerId="ADAL" clId="{CC55E06C-AB02-4ABD-BACE-CD97F48238F1}" dt="2022-01-03T13:12:47.733" v="823" actId="14100"/>
          <ac:spMkLst>
            <pc:docMk/>
            <pc:sldMk cId="3792594231" sldId="269"/>
            <ac:spMk id="16" creationId="{03624AA2-EAF7-4EC2-99B5-FB7F625C79A8}"/>
          </ac:spMkLst>
        </pc:spChg>
        <pc:picChg chg="del">
          <ac:chgData name="Ella de Figueiredo Lykke" userId="938a913d-b5e1-4333-adef-82f26c90ce3a" providerId="ADAL" clId="{CC55E06C-AB02-4ABD-BACE-CD97F48238F1}" dt="2022-01-03T12:59:32.488" v="562" actId="478"/>
          <ac:picMkLst>
            <pc:docMk/>
            <pc:sldMk cId="3792594231" sldId="269"/>
            <ac:picMk id="9" creationId="{E537DD4F-9680-4AF6-9630-3039D33D19E4}"/>
          </ac:picMkLst>
        </pc:picChg>
        <pc:picChg chg="del">
          <ac:chgData name="Ella de Figueiredo Lykke" userId="938a913d-b5e1-4333-adef-82f26c90ce3a" providerId="ADAL" clId="{CC55E06C-AB02-4ABD-BACE-CD97F48238F1}" dt="2022-01-03T12:59:32.488" v="562" actId="478"/>
          <ac:picMkLst>
            <pc:docMk/>
            <pc:sldMk cId="3792594231" sldId="269"/>
            <ac:picMk id="10" creationId="{24814C9D-CD04-4DD7-9D2A-DE98D16085AA}"/>
          </ac:picMkLst>
        </pc:picChg>
        <pc:picChg chg="add mod">
          <ac:chgData name="Ella de Figueiredo Lykke" userId="938a913d-b5e1-4333-adef-82f26c90ce3a" providerId="ADAL" clId="{CC55E06C-AB02-4ABD-BACE-CD97F48238F1}" dt="2022-01-03T13:11:40.549" v="782" actId="1076"/>
          <ac:picMkLst>
            <pc:docMk/>
            <pc:sldMk cId="3792594231" sldId="269"/>
            <ac:picMk id="11" creationId="{72C1EE48-66FC-4764-B5B1-6CB40D6ABFD3}"/>
          </ac:picMkLst>
        </pc:picChg>
        <pc:picChg chg="add mod">
          <ac:chgData name="Ella de Figueiredo Lykke" userId="938a913d-b5e1-4333-adef-82f26c90ce3a" providerId="ADAL" clId="{CC55E06C-AB02-4ABD-BACE-CD97F48238F1}" dt="2022-01-03T13:11:53.885" v="786" actId="1076"/>
          <ac:picMkLst>
            <pc:docMk/>
            <pc:sldMk cId="3792594231" sldId="269"/>
            <ac:picMk id="12" creationId="{7EB532AC-C9B9-4556-A775-760D3CDAE487}"/>
          </ac:picMkLst>
        </pc:picChg>
        <pc:picChg chg="del">
          <ac:chgData name="Ella de Figueiredo Lykke" userId="938a913d-b5e1-4333-adef-82f26c90ce3a" providerId="ADAL" clId="{CC55E06C-AB02-4ABD-BACE-CD97F48238F1}" dt="2022-01-03T13:11:44.055" v="783" actId="478"/>
          <ac:picMkLst>
            <pc:docMk/>
            <pc:sldMk cId="3792594231" sldId="269"/>
            <ac:picMk id="15" creationId="{E6429389-7A19-498B-A045-91A4B9AB64F2}"/>
          </ac:picMkLst>
        </pc:picChg>
      </pc:sldChg>
      <pc:sldChg chg="addSp delSp modSp add mod ord modNotesTx">
        <pc:chgData name="Ella de Figueiredo Lykke" userId="938a913d-b5e1-4333-adef-82f26c90ce3a" providerId="ADAL" clId="{CC55E06C-AB02-4ABD-BACE-CD97F48238F1}" dt="2022-01-03T13:05:21.002" v="691"/>
        <pc:sldMkLst>
          <pc:docMk/>
          <pc:sldMk cId="2622820162" sldId="270"/>
        </pc:sldMkLst>
        <pc:spChg chg="add del mod">
          <ac:chgData name="Ella de Figueiredo Lykke" userId="938a913d-b5e1-4333-adef-82f26c90ce3a" providerId="ADAL" clId="{CC55E06C-AB02-4ABD-BACE-CD97F48238F1}" dt="2022-01-03T13:04:49.631" v="687" actId="478"/>
          <ac:spMkLst>
            <pc:docMk/>
            <pc:sldMk cId="2622820162" sldId="270"/>
            <ac:spMk id="3" creationId="{C5E654BF-1C17-4766-B60B-422FB33833CC}"/>
          </ac:spMkLst>
        </pc:spChg>
        <pc:spChg chg="mod">
          <ac:chgData name="Ella de Figueiredo Lykke" userId="938a913d-b5e1-4333-adef-82f26c90ce3a" providerId="ADAL" clId="{CC55E06C-AB02-4ABD-BACE-CD97F48238F1}" dt="2022-01-03T13:04:03.672" v="680" actId="404"/>
          <ac:spMkLst>
            <pc:docMk/>
            <pc:sldMk cId="2622820162" sldId="270"/>
            <ac:spMk id="10" creationId="{A0E3AAED-AC5A-7B44-B991-99B4DC1B2DF8}"/>
          </ac:spMkLst>
        </pc:spChg>
        <pc:spChg chg="add del mod">
          <ac:chgData name="Ella de Figueiredo Lykke" userId="938a913d-b5e1-4333-adef-82f26c90ce3a" providerId="ADAL" clId="{CC55E06C-AB02-4ABD-BACE-CD97F48238F1}" dt="2022-01-03T13:04:36.202" v="682"/>
          <ac:spMkLst>
            <pc:docMk/>
            <pc:sldMk cId="2622820162" sldId="270"/>
            <ac:spMk id="12" creationId="{5638FCC9-5E86-45EC-85D4-BD1549DAD948}"/>
          </ac:spMkLst>
        </pc:spChg>
        <pc:spChg chg="mod">
          <ac:chgData name="Ella de Figueiredo Lykke" userId="938a913d-b5e1-4333-adef-82f26c90ce3a" providerId="ADAL" clId="{CC55E06C-AB02-4ABD-BACE-CD97F48238F1}" dt="2022-01-03T13:04:56.937" v="690" actId="403"/>
          <ac:spMkLst>
            <pc:docMk/>
            <pc:sldMk cId="2622820162" sldId="270"/>
            <ac:spMk id="14" creationId="{7D36DB67-9D83-4486-9274-2A1957590359}"/>
          </ac:spMkLst>
        </pc:spChg>
        <pc:picChg chg="del">
          <ac:chgData name="Ella de Figueiredo Lykke" userId="938a913d-b5e1-4333-adef-82f26c90ce3a" providerId="ADAL" clId="{CC55E06C-AB02-4ABD-BACE-CD97F48238F1}" dt="2022-01-03T13:04:47.648" v="686" actId="478"/>
          <ac:picMkLst>
            <pc:docMk/>
            <pc:sldMk cId="2622820162" sldId="270"/>
            <ac:picMk id="11" creationId="{C3E36A28-4FF7-4FD7-8FC1-98EBFC97BCC7}"/>
          </ac:picMkLst>
        </pc:picChg>
      </pc:sldChg>
      <pc:sldChg chg="modSp add del mod">
        <pc:chgData name="Ella de Figueiredo Lykke" userId="938a913d-b5e1-4333-adef-82f26c90ce3a" providerId="ADAL" clId="{CC55E06C-AB02-4ABD-BACE-CD97F48238F1}" dt="2022-01-03T13:03:37.359" v="648" actId="2696"/>
        <pc:sldMkLst>
          <pc:docMk/>
          <pc:sldMk cId="2979347863" sldId="270"/>
        </pc:sldMkLst>
        <pc:spChg chg="mod">
          <ac:chgData name="Ella de Figueiredo Lykke" userId="938a913d-b5e1-4333-adef-82f26c90ce3a" providerId="ADAL" clId="{CC55E06C-AB02-4ABD-BACE-CD97F48238F1}" dt="2022-01-03T13:03:29.453" v="647" actId="1076"/>
          <ac:spMkLst>
            <pc:docMk/>
            <pc:sldMk cId="2979347863" sldId="270"/>
            <ac:spMk id="13" creationId="{F042735A-D4F7-4959-8FCB-3C67C9CC1C38}"/>
          </ac:spMkLst>
        </pc:spChg>
      </pc:sldChg>
      <pc:sldChg chg="addSp delSp modSp add mod ord modNotesTx">
        <pc:chgData name="Ella de Figueiredo Lykke" userId="938a913d-b5e1-4333-adef-82f26c90ce3a" providerId="ADAL" clId="{CC55E06C-AB02-4ABD-BACE-CD97F48238F1}" dt="2022-01-03T13:06:34.705" v="719"/>
        <pc:sldMkLst>
          <pc:docMk/>
          <pc:sldMk cId="2768053557" sldId="271"/>
        </pc:sldMkLst>
        <pc:spChg chg="mod">
          <ac:chgData name="Ella de Figueiredo Lykke" userId="938a913d-b5e1-4333-adef-82f26c90ce3a" providerId="ADAL" clId="{CC55E06C-AB02-4ABD-BACE-CD97F48238F1}" dt="2022-01-03T13:05:44.839" v="706" actId="20577"/>
          <ac:spMkLst>
            <pc:docMk/>
            <pc:sldMk cId="2768053557" sldId="271"/>
            <ac:spMk id="13" creationId="{F042735A-D4F7-4959-8FCB-3C67C9CC1C38}"/>
          </ac:spMkLst>
        </pc:spChg>
        <pc:spChg chg="mod">
          <ac:chgData name="Ella de Figueiredo Lykke" userId="938a913d-b5e1-4333-adef-82f26c90ce3a" providerId="ADAL" clId="{CC55E06C-AB02-4ABD-BACE-CD97F48238F1}" dt="2022-01-03T13:06:00.830" v="713" actId="1076"/>
          <ac:spMkLst>
            <pc:docMk/>
            <pc:sldMk cId="2768053557" sldId="271"/>
            <ac:spMk id="17" creationId="{D6E44185-E9D1-4A5A-923B-0657D8B89EF6}"/>
          </ac:spMkLst>
        </pc:spChg>
        <pc:picChg chg="del">
          <ac:chgData name="Ella de Figueiredo Lykke" userId="938a913d-b5e1-4333-adef-82f26c90ce3a" providerId="ADAL" clId="{CC55E06C-AB02-4ABD-BACE-CD97F48238F1}" dt="2022-01-03T13:06:02.440" v="714" actId="478"/>
          <ac:picMkLst>
            <pc:docMk/>
            <pc:sldMk cId="2768053557" sldId="271"/>
            <ac:picMk id="3" creationId="{1A764EE0-4014-4A0C-99CF-4DFE37A395AF}"/>
          </ac:picMkLst>
        </pc:picChg>
        <pc:picChg chg="add mod ord">
          <ac:chgData name="Ella de Figueiredo Lykke" userId="938a913d-b5e1-4333-adef-82f26c90ce3a" providerId="ADAL" clId="{CC55E06C-AB02-4ABD-BACE-CD97F48238F1}" dt="2022-01-03T13:06:29.077" v="718" actId="1076"/>
          <ac:picMkLst>
            <pc:docMk/>
            <pc:sldMk cId="2768053557" sldId="271"/>
            <ac:picMk id="8" creationId="{DFAA97F3-E9FF-47DA-9981-3812238311FB}"/>
          </ac:picMkLst>
        </pc:picChg>
      </pc:sldChg>
      <pc:sldChg chg="modSp add mod ord modNotesTx">
        <pc:chgData name="Ella de Figueiredo Lykke" userId="938a913d-b5e1-4333-adef-82f26c90ce3a" providerId="ADAL" clId="{CC55E06C-AB02-4ABD-BACE-CD97F48238F1}" dt="2022-01-03T13:07:24.449" v="751" actId="403"/>
        <pc:sldMkLst>
          <pc:docMk/>
          <pc:sldMk cId="4159878638" sldId="272"/>
        </pc:sldMkLst>
        <pc:spChg chg="mod">
          <ac:chgData name="Ella de Figueiredo Lykke" userId="938a913d-b5e1-4333-adef-82f26c90ce3a" providerId="ADAL" clId="{CC55E06C-AB02-4ABD-BACE-CD97F48238F1}" dt="2022-01-03T13:07:06.327" v="748" actId="404"/>
          <ac:spMkLst>
            <pc:docMk/>
            <pc:sldMk cId="4159878638" sldId="272"/>
            <ac:spMk id="10" creationId="{A0E3AAED-AC5A-7B44-B991-99B4DC1B2DF8}"/>
          </ac:spMkLst>
        </pc:spChg>
        <pc:spChg chg="mod">
          <ac:chgData name="Ella de Figueiredo Lykke" userId="938a913d-b5e1-4333-adef-82f26c90ce3a" providerId="ADAL" clId="{CC55E06C-AB02-4ABD-BACE-CD97F48238F1}" dt="2022-01-03T13:07:24.449" v="751" actId="403"/>
          <ac:spMkLst>
            <pc:docMk/>
            <pc:sldMk cId="4159878638" sldId="272"/>
            <ac:spMk id="14" creationId="{7D36DB67-9D83-4486-9274-2A1957590359}"/>
          </ac:spMkLst>
        </pc:spChg>
      </pc:sldChg>
      <pc:sldChg chg="addSp delSp modSp add mod ord modNotesTx">
        <pc:chgData name="Ella de Figueiredo Lykke" userId="938a913d-b5e1-4333-adef-82f26c90ce3a" providerId="ADAL" clId="{CC55E06C-AB02-4ABD-BACE-CD97F48238F1}" dt="2022-01-03T13:10:44.865" v="776"/>
        <pc:sldMkLst>
          <pc:docMk/>
          <pc:sldMk cId="2479013435" sldId="273"/>
        </pc:sldMkLst>
        <pc:spChg chg="mod">
          <ac:chgData name="Ella de Figueiredo Lykke" userId="938a913d-b5e1-4333-adef-82f26c90ce3a" providerId="ADAL" clId="{CC55E06C-AB02-4ABD-BACE-CD97F48238F1}" dt="2022-01-03T13:10:04.072" v="766" actId="20577"/>
          <ac:spMkLst>
            <pc:docMk/>
            <pc:sldMk cId="2479013435" sldId="273"/>
            <ac:spMk id="13" creationId="{F042735A-D4F7-4959-8FCB-3C67C9CC1C38}"/>
          </ac:spMkLst>
        </pc:spChg>
        <pc:spChg chg="mod">
          <ac:chgData name="Ella de Figueiredo Lykke" userId="938a913d-b5e1-4333-adef-82f26c90ce3a" providerId="ADAL" clId="{CC55E06C-AB02-4ABD-BACE-CD97F48238F1}" dt="2022-01-03T13:10:21.182" v="770" actId="1076"/>
          <ac:spMkLst>
            <pc:docMk/>
            <pc:sldMk cId="2479013435" sldId="273"/>
            <ac:spMk id="17" creationId="{D6E44185-E9D1-4A5A-923B-0657D8B89EF6}"/>
          </ac:spMkLst>
        </pc:spChg>
        <pc:picChg chg="del">
          <ac:chgData name="Ella de Figueiredo Lykke" userId="938a913d-b5e1-4333-adef-82f26c90ce3a" providerId="ADAL" clId="{CC55E06C-AB02-4ABD-BACE-CD97F48238F1}" dt="2022-01-03T13:10:22.671" v="771" actId="478"/>
          <ac:picMkLst>
            <pc:docMk/>
            <pc:sldMk cId="2479013435" sldId="273"/>
            <ac:picMk id="8" creationId="{DFAA97F3-E9FF-47DA-9981-3812238311FB}"/>
          </ac:picMkLst>
        </pc:picChg>
        <pc:picChg chg="add mod">
          <ac:chgData name="Ella de Figueiredo Lykke" userId="938a913d-b5e1-4333-adef-82f26c90ce3a" providerId="ADAL" clId="{CC55E06C-AB02-4ABD-BACE-CD97F48238F1}" dt="2022-01-03T13:10:37.174" v="775" actId="1076"/>
          <ac:picMkLst>
            <pc:docMk/>
            <pc:sldMk cId="2479013435" sldId="273"/>
            <ac:picMk id="9" creationId="{B7D6B95E-3264-4713-951D-26162C2E026E}"/>
          </ac:picMkLst>
        </pc:picChg>
      </pc:sldChg>
      <pc:sldChg chg="addSp delSp modSp add mod modNotesTx">
        <pc:chgData name="Ella de Figueiredo Lykke" userId="938a913d-b5e1-4333-adef-82f26c90ce3a" providerId="ADAL" clId="{CC55E06C-AB02-4ABD-BACE-CD97F48238F1}" dt="2022-01-03T13:21:19.501" v="957" actId="1076"/>
        <pc:sldMkLst>
          <pc:docMk/>
          <pc:sldMk cId="2301667864" sldId="274"/>
        </pc:sldMkLst>
        <pc:spChg chg="mod">
          <ac:chgData name="Ella de Figueiredo Lykke" userId="938a913d-b5e1-4333-adef-82f26c90ce3a" providerId="ADAL" clId="{CC55E06C-AB02-4ABD-BACE-CD97F48238F1}" dt="2022-01-03T13:20:02.022" v="941" actId="27636"/>
          <ac:spMkLst>
            <pc:docMk/>
            <pc:sldMk cId="2301667864" sldId="274"/>
            <ac:spMk id="13" creationId="{F042735A-D4F7-4959-8FCB-3C67C9CC1C38}"/>
          </ac:spMkLst>
        </pc:spChg>
        <pc:spChg chg="mod">
          <ac:chgData name="Ella de Figueiredo Lykke" userId="938a913d-b5e1-4333-adef-82f26c90ce3a" providerId="ADAL" clId="{CC55E06C-AB02-4ABD-BACE-CD97F48238F1}" dt="2022-01-03T13:20:23.364" v="947" actId="27636"/>
          <ac:spMkLst>
            <pc:docMk/>
            <pc:sldMk cId="2301667864" sldId="274"/>
            <ac:spMk id="16" creationId="{03624AA2-EAF7-4EC2-99B5-FB7F625C79A8}"/>
          </ac:spMkLst>
        </pc:spChg>
        <pc:picChg chg="add mod">
          <ac:chgData name="Ella de Figueiredo Lykke" userId="938a913d-b5e1-4333-adef-82f26c90ce3a" providerId="ADAL" clId="{CC55E06C-AB02-4ABD-BACE-CD97F48238F1}" dt="2022-01-03T13:21:19.501" v="957" actId="1076"/>
          <ac:picMkLst>
            <pc:docMk/>
            <pc:sldMk cId="2301667864" sldId="274"/>
            <ac:picMk id="3" creationId="{F0B52FB0-E8F3-4D79-A0B9-27BBDC77A47A}"/>
          </ac:picMkLst>
        </pc:picChg>
        <pc:picChg chg="add mod">
          <ac:chgData name="Ella de Figueiredo Lykke" userId="938a913d-b5e1-4333-adef-82f26c90ce3a" providerId="ADAL" clId="{CC55E06C-AB02-4ABD-BACE-CD97F48238F1}" dt="2022-01-03T13:19:45.709" v="918" actId="1076"/>
          <ac:picMkLst>
            <pc:docMk/>
            <pc:sldMk cId="2301667864" sldId="274"/>
            <ac:picMk id="7" creationId="{2D9F4CD0-C37C-425C-98B8-68B0EA4AE0F0}"/>
          </ac:picMkLst>
        </pc:picChg>
        <pc:picChg chg="del">
          <ac:chgData name="Ella de Figueiredo Lykke" userId="938a913d-b5e1-4333-adef-82f26c90ce3a" providerId="ADAL" clId="{CC55E06C-AB02-4ABD-BACE-CD97F48238F1}" dt="2022-01-03T13:20:36.175" v="949" actId="478"/>
          <ac:picMkLst>
            <pc:docMk/>
            <pc:sldMk cId="2301667864" sldId="274"/>
            <ac:picMk id="15" creationId="{E6429389-7A19-498B-A045-91A4B9AB64F2}"/>
          </ac:picMkLst>
        </pc:picChg>
      </pc:sldChg>
      <pc:sldChg chg="addSp delSp modSp add mod modNotesTx">
        <pc:chgData name="Ella de Figueiredo Lykke" userId="938a913d-b5e1-4333-adef-82f26c90ce3a" providerId="ADAL" clId="{CC55E06C-AB02-4ABD-BACE-CD97F48238F1}" dt="2022-01-03T13:28:59.296" v="1130"/>
        <pc:sldMkLst>
          <pc:docMk/>
          <pc:sldMk cId="1044736235" sldId="275"/>
        </pc:sldMkLst>
        <pc:spChg chg="mod">
          <ac:chgData name="Ella de Figueiredo Lykke" userId="938a913d-b5e1-4333-adef-82f26c90ce3a" providerId="ADAL" clId="{CC55E06C-AB02-4ABD-BACE-CD97F48238F1}" dt="2022-01-03T13:15:22.759" v="878" actId="1076"/>
          <ac:spMkLst>
            <pc:docMk/>
            <pc:sldMk cId="1044736235" sldId="275"/>
            <ac:spMk id="16" creationId="{03624AA2-EAF7-4EC2-99B5-FB7F625C79A8}"/>
          </ac:spMkLst>
        </pc:spChg>
        <pc:picChg chg="add del mod">
          <ac:chgData name="Ella de Figueiredo Lykke" userId="938a913d-b5e1-4333-adef-82f26c90ce3a" providerId="ADAL" clId="{CC55E06C-AB02-4ABD-BACE-CD97F48238F1}" dt="2022-01-03T13:17:17.702" v="884" actId="478"/>
          <ac:picMkLst>
            <pc:docMk/>
            <pc:sldMk cId="1044736235" sldId="275"/>
            <ac:picMk id="3" creationId="{3A198867-B246-4CED-9AE6-2A2B80EDCBB1}"/>
          </ac:picMkLst>
        </pc:picChg>
        <pc:picChg chg="add del mod">
          <ac:chgData name="Ella de Figueiredo Lykke" userId="938a913d-b5e1-4333-adef-82f26c90ce3a" providerId="ADAL" clId="{CC55E06C-AB02-4ABD-BACE-CD97F48238F1}" dt="2022-01-03T13:17:38.635" v="887" actId="478"/>
          <ac:picMkLst>
            <pc:docMk/>
            <pc:sldMk cId="1044736235" sldId="275"/>
            <ac:picMk id="5" creationId="{BADFEAF4-75D0-4416-9363-91F20B5584F6}"/>
          </ac:picMkLst>
        </pc:picChg>
        <pc:picChg chg="add mod">
          <ac:chgData name="Ella de Figueiredo Lykke" userId="938a913d-b5e1-4333-adef-82f26c90ce3a" providerId="ADAL" clId="{CC55E06C-AB02-4ABD-BACE-CD97F48238F1}" dt="2022-01-03T13:14:45.476" v="864"/>
          <ac:picMkLst>
            <pc:docMk/>
            <pc:sldMk cId="1044736235" sldId="275"/>
            <ac:picMk id="7" creationId="{27763A66-2F9C-4061-88F7-7457437E2B41}"/>
          </ac:picMkLst>
        </pc:picChg>
        <pc:picChg chg="add del mod ord">
          <ac:chgData name="Ella de Figueiredo Lykke" userId="938a913d-b5e1-4333-adef-82f26c90ce3a" providerId="ADAL" clId="{CC55E06C-AB02-4ABD-BACE-CD97F48238F1}" dt="2022-01-03T13:28:58.910" v="1129" actId="478"/>
          <ac:picMkLst>
            <pc:docMk/>
            <pc:sldMk cId="1044736235" sldId="275"/>
            <ac:picMk id="9" creationId="{9ACD4138-2EF2-454C-B55F-ABEF5433FF33}"/>
          </ac:picMkLst>
        </pc:picChg>
        <pc:picChg chg="mod">
          <ac:chgData name="Ella de Figueiredo Lykke" userId="938a913d-b5e1-4333-adef-82f26c90ce3a" providerId="ADAL" clId="{CC55E06C-AB02-4ABD-BACE-CD97F48238F1}" dt="2022-01-03T13:15:13.337" v="877" actId="1076"/>
          <ac:picMkLst>
            <pc:docMk/>
            <pc:sldMk cId="1044736235" sldId="275"/>
            <ac:picMk id="14" creationId="{D842FAEC-441C-2D42-8D0C-DB28CD482954}"/>
          </ac:picMkLst>
        </pc:picChg>
        <pc:picChg chg="del">
          <ac:chgData name="Ella de Figueiredo Lykke" userId="938a913d-b5e1-4333-adef-82f26c90ce3a" providerId="ADAL" clId="{CC55E06C-AB02-4ABD-BACE-CD97F48238F1}" dt="2022-01-03T13:16:55.341" v="882" actId="478"/>
          <ac:picMkLst>
            <pc:docMk/>
            <pc:sldMk cId="1044736235" sldId="275"/>
            <ac:picMk id="15" creationId="{E6429389-7A19-498B-A045-91A4B9AB64F2}"/>
          </ac:picMkLst>
        </pc:picChg>
        <pc:picChg chg="add mod">
          <ac:chgData name="Ella de Figueiredo Lykke" userId="938a913d-b5e1-4333-adef-82f26c90ce3a" providerId="ADAL" clId="{CC55E06C-AB02-4ABD-BACE-CD97F48238F1}" dt="2022-01-03T13:28:59.296" v="1130"/>
          <ac:picMkLst>
            <pc:docMk/>
            <pc:sldMk cId="1044736235" sldId="275"/>
            <ac:picMk id="17" creationId="{0E8199B9-3EAB-4A13-8198-9AEAEAEEB484}"/>
          </ac:picMkLst>
        </pc:picChg>
      </pc:sldChg>
      <pc:sldChg chg="addSp delSp modSp add mod ord">
        <pc:chgData name="Ella de Figueiredo Lykke" userId="938a913d-b5e1-4333-adef-82f26c90ce3a" providerId="ADAL" clId="{CC55E06C-AB02-4ABD-BACE-CD97F48238F1}" dt="2022-01-03T13:39:46.743" v="1286" actId="5793"/>
        <pc:sldMkLst>
          <pc:docMk/>
          <pc:sldMk cId="1022682975" sldId="276"/>
        </pc:sldMkLst>
        <pc:spChg chg="mod">
          <ac:chgData name="Ella de Figueiredo Lykke" userId="938a913d-b5e1-4333-adef-82f26c90ce3a" providerId="ADAL" clId="{CC55E06C-AB02-4ABD-BACE-CD97F48238F1}" dt="2022-01-03T13:39:46.743" v="1286" actId="5793"/>
          <ac:spMkLst>
            <pc:docMk/>
            <pc:sldMk cId="1022682975" sldId="276"/>
            <ac:spMk id="3" creationId="{2AEA580C-1F19-E24A-BA6C-2DCFCB5A0603}"/>
          </ac:spMkLst>
        </pc:spChg>
        <pc:spChg chg="del mod">
          <ac:chgData name="Ella de Figueiredo Lykke" userId="938a913d-b5e1-4333-adef-82f26c90ce3a" providerId="ADAL" clId="{CC55E06C-AB02-4ABD-BACE-CD97F48238F1}" dt="2022-01-03T13:39:28.691" v="1278" actId="478"/>
          <ac:spMkLst>
            <pc:docMk/>
            <pc:sldMk cId="1022682975" sldId="276"/>
            <ac:spMk id="4" creationId="{7A78A127-41D8-684A-B8C1-CBB3D8356672}"/>
          </ac:spMkLst>
        </pc:spChg>
        <pc:spChg chg="add del mod">
          <ac:chgData name="Ella de Figueiredo Lykke" userId="938a913d-b5e1-4333-adef-82f26c90ce3a" providerId="ADAL" clId="{CC55E06C-AB02-4ABD-BACE-CD97F48238F1}" dt="2022-01-03T13:39:34.848" v="1279" actId="478"/>
          <ac:spMkLst>
            <pc:docMk/>
            <pc:sldMk cId="1022682975" sldId="276"/>
            <ac:spMk id="5" creationId="{A8564351-EC6A-4960-8DC3-57CF82B45FE0}"/>
          </ac:spMkLst>
        </pc:spChg>
        <pc:spChg chg="mod">
          <ac:chgData name="Ella de Figueiredo Lykke" userId="938a913d-b5e1-4333-adef-82f26c90ce3a" providerId="ADAL" clId="{CC55E06C-AB02-4ABD-BACE-CD97F48238F1}" dt="2022-01-03T13:22:20.470" v="999" actId="14100"/>
          <ac:spMkLst>
            <pc:docMk/>
            <pc:sldMk cId="1022682975" sldId="276"/>
            <ac:spMk id="10" creationId="{A0E3AAED-AC5A-7B44-B991-99B4DC1B2DF8}"/>
          </ac:spMkLst>
        </pc:spChg>
        <pc:picChg chg="add mod">
          <ac:chgData name="Ella de Figueiredo Lykke" userId="938a913d-b5e1-4333-adef-82f26c90ce3a" providerId="ADAL" clId="{CC55E06C-AB02-4ABD-BACE-CD97F48238F1}" dt="2022-01-03T13:21:54.639" v="963"/>
          <ac:picMkLst>
            <pc:docMk/>
            <pc:sldMk cId="1022682975" sldId="276"/>
            <ac:picMk id="11" creationId="{B2FD04BA-8D46-4CA8-8979-D8304CD6C369}"/>
          </ac:picMkLst>
        </pc:picChg>
        <pc:picChg chg="add del mod">
          <ac:chgData name="Ella de Figueiredo Lykke" userId="938a913d-b5e1-4333-adef-82f26c90ce3a" providerId="ADAL" clId="{CC55E06C-AB02-4ABD-BACE-CD97F48238F1}" dt="2022-01-03T13:23:48.620" v="1011"/>
          <ac:picMkLst>
            <pc:docMk/>
            <pc:sldMk cId="1022682975" sldId="276"/>
            <ac:picMk id="12" creationId="{0C244D83-DAF2-4F0D-B1D9-E6F4AA390B01}"/>
          </ac:picMkLst>
        </pc:picChg>
      </pc:sldChg>
      <pc:sldChg chg="addSp delSp modSp add mod modNotesTx">
        <pc:chgData name="Ella de Figueiredo Lykke" userId="938a913d-b5e1-4333-adef-82f26c90ce3a" providerId="ADAL" clId="{CC55E06C-AB02-4ABD-BACE-CD97F48238F1}" dt="2022-01-03T13:33:37.446" v="1263"/>
        <pc:sldMkLst>
          <pc:docMk/>
          <pc:sldMk cId="2883083480" sldId="277"/>
        </pc:sldMkLst>
        <pc:spChg chg="del">
          <ac:chgData name="Ella de Figueiredo Lykke" userId="938a913d-b5e1-4333-adef-82f26c90ce3a" providerId="ADAL" clId="{CC55E06C-AB02-4ABD-BACE-CD97F48238F1}" dt="2022-01-03T13:33:06.110" v="1253" actId="478"/>
          <ac:spMkLst>
            <pc:docMk/>
            <pc:sldMk cId="2883083480" sldId="277"/>
            <ac:spMk id="3" creationId="{2AEA580C-1F19-E24A-BA6C-2DCFCB5A0603}"/>
          </ac:spMkLst>
        </pc:spChg>
        <pc:spChg chg="del">
          <ac:chgData name="Ella de Figueiredo Lykke" userId="938a913d-b5e1-4333-adef-82f26c90ce3a" providerId="ADAL" clId="{CC55E06C-AB02-4ABD-BACE-CD97F48238F1}" dt="2022-01-03T13:32:55.040" v="1252" actId="478"/>
          <ac:spMkLst>
            <pc:docMk/>
            <pc:sldMk cId="2883083480" sldId="277"/>
            <ac:spMk id="4" creationId="{7A78A127-41D8-684A-B8C1-CBB3D8356672}"/>
          </ac:spMkLst>
        </pc:spChg>
        <pc:spChg chg="mod">
          <ac:chgData name="Ella de Figueiredo Lykke" userId="938a913d-b5e1-4333-adef-82f26c90ce3a" providerId="ADAL" clId="{CC55E06C-AB02-4ABD-BACE-CD97F48238F1}" dt="2022-01-03T13:32:41.214" v="1249" actId="1076"/>
          <ac:spMkLst>
            <pc:docMk/>
            <pc:sldMk cId="2883083480" sldId="277"/>
            <ac:spMk id="10" creationId="{A0E3AAED-AC5A-7B44-B991-99B4DC1B2DF8}"/>
          </ac:spMkLst>
        </pc:spChg>
        <pc:spChg chg="add mod">
          <ac:chgData name="Ella de Figueiredo Lykke" userId="938a913d-b5e1-4333-adef-82f26c90ce3a" providerId="ADAL" clId="{CC55E06C-AB02-4ABD-BACE-CD97F48238F1}" dt="2022-01-03T13:33:32.221" v="1262" actId="1076"/>
          <ac:spMkLst>
            <pc:docMk/>
            <pc:sldMk cId="2883083480" sldId="277"/>
            <ac:spMk id="11" creationId="{9A5ED277-0382-43C4-9B08-30E6C9022E18}"/>
          </ac:spMkLst>
        </pc:spChg>
        <pc:picChg chg="add del">
          <ac:chgData name="Ella de Figueiredo Lykke" userId="938a913d-b5e1-4333-adef-82f26c90ce3a" providerId="ADAL" clId="{CC55E06C-AB02-4ABD-BACE-CD97F48238F1}" dt="2022-01-03T13:32:48.913" v="1251" actId="478"/>
          <ac:picMkLst>
            <pc:docMk/>
            <pc:sldMk cId="2883083480" sldId="277"/>
            <ac:picMk id="8" creationId="{A6768C6D-896D-754D-82F7-CFD290253640}"/>
          </ac:picMkLst>
        </pc:picChg>
      </pc:sldChg>
      <pc:sldChg chg="addSp delSp modSp add mod modNotesTx">
        <pc:chgData name="Ella de Figueiredo Lykke" userId="938a913d-b5e1-4333-adef-82f26c90ce3a" providerId="ADAL" clId="{CC55E06C-AB02-4ABD-BACE-CD97F48238F1}" dt="2022-01-03T13:31:14.110" v="1164"/>
        <pc:sldMkLst>
          <pc:docMk/>
          <pc:sldMk cId="130460115" sldId="278"/>
        </pc:sldMkLst>
        <pc:spChg chg="mod">
          <ac:chgData name="Ella de Figueiredo Lykke" userId="938a913d-b5e1-4333-adef-82f26c90ce3a" providerId="ADAL" clId="{CC55E06C-AB02-4ABD-BACE-CD97F48238F1}" dt="2022-01-03T13:27:05.641" v="1122" actId="404"/>
          <ac:spMkLst>
            <pc:docMk/>
            <pc:sldMk cId="130460115" sldId="278"/>
            <ac:spMk id="16" creationId="{03624AA2-EAF7-4EC2-99B5-FB7F625C79A8}"/>
          </ac:spMkLst>
        </pc:spChg>
        <pc:picChg chg="add del mod">
          <ac:chgData name="Ella de Figueiredo Lykke" userId="938a913d-b5e1-4333-adef-82f26c90ce3a" providerId="ADAL" clId="{CC55E06C-AB02-4ABD-BACE-CD97F48238F1}" dt="2022-01-03T13:28:00.350" v="1128" actId="478"/>
          <ac:picMkLst>
            <pc:docMk/>
            <pc:sldMk cId="130460115" sldId="278"/>
            <ac:picMk id="3" creationId="{88BE63D7-9AA3-4453-A409-B71AB9C9CBB2}"/>
          </ac:picMkLst>
        </pc:picChg>
        <pc:picChg chg="add mod">
          <ac:chgData name="Ella de Figueiredo Lykke" userId="938a913d-b5e1-4333-adef-82f26c90ce3a" providerId="ADAL" clId="{CC55E06C-AB02-4ABD-BACE-CD97F48238F1}" dt="2022-01-03T13:27:15.219" v="1123"/>
          <ac:picMkLst>
            <pc:docMk/>
            <pc:sldMk cId="130460115" sldId="278"/>
            <ac:picMk id="7" creationId="{634E4112-1382-42B7-B11D-1304C595F6F1}"/>
          </ac:picMkLst>
        </pc:picChg>
        <pc:picChg chg="add mod">
          <ac:chgData name="Ella de Figueiredo Lykke" userId="938a913d-b5e1-4333-adef-82f26c90ce3a" providerId="ADAL" clId="{CC55E06C-AB02-4ABD-BACE-CD97F48238F1}" dt="2022-01-03T13:29:22.445" v="1131"/>
          <ac:picMkLst>
            <pc:docMk/>
            <pc:sldMk cId="130460115" sldId="278"/>
            <ac:picMk id="10" creationId="{064E4866-98F0-486B-A450-365137F1F903}"/>
          </ac:picMkLst>
        </pc:picChg>
        <pc:picChg chg="del">
          <ac:chgData name="Ella de Figueiredo Lykke" userId="938a913d-b5e1-4333-adef-82f26c90ce3a" providerId="ADAL" clId="{CC55E06C-AB02-4ABD-BACE-CD97F48238F1}" dt="2022-01-03T13:27:38.207" v="1126" actId="478"/>
          <ac:picMkLst>
            <pc:docMk/>
            <pc:sldMk cId="130460115" sldId="278"/>
            <ac:picMk id="15" creationId="{E6429389-7A19-498B-A045-91A4B9AB64F2}"/>
          </ac:picMkLst>
        </pc:picChg>
      </pc:sldChg>
      <pc:sldChg chg="add del">
        <pc:chgData name="Ella de Figueiredo Lykke" userId="938a913d-b5e1-4333-adef-82f26c90ce3a" providerId="ADAL" clId="{CC55E06C-AB02-4ABD-BACE-CD97F48238F1}" dt="2022-01-03T13:32:02.521" v="1166" actId="2696"/>
        <pc:sldMkLst>
          <pc:docMk/>
          <pc:sldMk cId="902674641" sldId="279"/>
        </pc:sldMkLst>
      </pc:sldChg>
      <pc:sldChg chg="modSp add mod ord modNotesTx">
        <pc:chgData name="Ella de Figueiredo Lykke" userId="938a913d-b5e1-4333-adef-82f26c90ce3a" providerId="ADAL" clId="{CC55E06C-AB02-4ABD-BACE-CD97F48238F1}" dt="2022-01-03T13:30:59.234" v="1163"/>
        <pc:sldMkLst>
          <pc:docMk/>
          <pc:sldMk cId="2013084738" sldId="280"/>
        </pc:sldMkLst>
        <pc:spChg chg="mod">
          <ac:chgData name="Ella de Figueiredo Lykke" userId="938a913d-b5e1-4333-adef-82f26c90ce3a" providerId="ADAL" clId="{CC55E06C-AB02-4ABD-BACE-CD97F48238F1}" dt="2022-01-03T13:30:39.541" v="1159" actId="27636"/>
          <ac:spMkLst>
            <pc:docMk/>
            <pc:sldMk cId="2013084738" sldId="280"/>
            <ac:spMk id="3" creationId="{2AEA580C-1F19-E24A-BA6C-2DCFCB5A0603}"/>
          </ac:spMkLst>
        </pc:spChg>
        <pc:spChg chg="mod">
          <ac:chgData name="Ella de Figueiredo Lykke" userId="938a913d-b5e1-4333-adef-82f26c90ce3a" providerId="ADAL" clId="{CC55E06C-AB02-4ABD-BACE-CD97F48238F1}" dt="2022-01-03T13:30:53.646" v="1162" actId="27636"/>
          <ac:spMkLst>
            <pc:docMk/>
            <pc:sldMk cId="2013084738" sldId="280"/>
            <ac:spMk id="4" creationId="{7A78A127-41D8-684A-B8C1-CBB3D8356672}"/>
          </ac:spMkLst>
        </pc:spChg>
        <pc:spChg chg="mod">
          <ac:chgData name="Ella de Figueiredo Lykke" userId="938a913d-b5e1-4333-adef-82f26c90ce3a" providerId="ADAL" clId="{CC55E06C-AB02-4ABD-BACE-CD97F48238F1}" dt="2022-01-03T13:30:10.590" v="1151" actId="1076"/>
          <ac:spMkLst>
            <pc:docMk/>
            <pc:sldMk cId="2013084738" sldId="280"/>
            <ac:spMk id="10" creationId="{A0E3AAED-AC5A-7B44-B991-99B4DC1B2DF8}"/>
          </ac:spMkLst>
        </pc:spChg>
      </pc:sldChg>
      <pc:sldChg chg="addSp delSp modSp add mod modNotesTx">
        <pc:chgData name="Ella de Figueiredo Lykke" userId="938a913d-b5e1-4333-adef-82f26c90ce3a" providerId="ADAL" clId="{CC55E06C-AB02-4ABD-BACE-CD97F48238F1}" dt="2022-01-03T13:25:14.198" v="1106"/>
        <pc:sldMkLst>
          <pc:docMk/>
          <pc:sldMk cId="3707464614" sldId="281"/>
        </pc:sldMkLst>
        <pc:spChg chg="mod">
          <ac:chgData name="Ella de Figueiredo Lykke" userId="938a913d-b5e1-4333-adef-82f26c90ce3a" providerId="ADAL" clId="{CC55E06C-AB02-4ABD-BACE-CD97F48238F1}" dt="2022-01-03T13:25:02.981" v="1105" actId="1076"/>
          <ac:spMkLst>
            <pc:docMk/>
            <pc:sldMk cId="3707464614" sldId="281"/>
            <ac:spMk id="3" creationId="{2AEA580C-1F19-E24A-BA6C-2DCFCB5A0603}"/>
          </ac:spMkLst>
        </pc:spChg>
        <pc:spChg chg="del">
          <ac:chgData name="Ella de Figueiredo Lykke" userId="938a913d-b5e1-4333-adef-82f26c90ce3a" providerId="ADAL" clId="{CC55E06C-AB02-4ABD-BACE-CD97F48238F1}" dt="2022-01-03T13:24:04.289" v="1037" actId="478"/>
          <ac:spMkLst>
            <pc:docMk/>
            <pc:sldMk cId="3707464614" sldId="281"/>
            <ac:spMk id="4" creationId="{7A78A127-41D8-684A-B8C1-CBB3D8356672}"/>
          </ac:spMkLst>
        </pc:spChg>
        <pc:spChg chg="add del mod">
          <ac:chgData name="Ella de Figueiredo Lykke" userId="938a913d-b5e1-4333-adef-82f26c90ce3a" providerId="ADAL" clId="{CC55E06C-AB02-4ABD-BACE-CD97F48238F1}" dt="2022-01-03T13:24:10.639" v="1040" actId="478"/>
          <ac:spMkLst>
            <pc:docMk/>
            <pc:sldMk cId="3707464614" sldId="281"/>
            <ac:spMk id="5" creationId="{9841DAA0-9245-4D6D-8DB5-9FF76E5D2B8C}"/>
          </ac:spMkLst>
        </pc:spChg>
        <pc:spChg chg="mod">
          <ac:chgData name="Ella de Figueiredo Lykke" userId="938a913d-b5e1-4333-adef-82f26c90ce3a" providerId="ADAL" clId="{CC55E06C-AB02-4ABD-BACE-CD97F48238F1}" dt="2022-01-03T13:24:00.854" v="1036" actId="14100"/>
          <ac:spMkLst>
            <pc:docMk/>
            <pc:sldMk cId="3707464614" sldId="281"/>
            <ac:spMk id="10" creationId="{A0E3AAED-AC5A-7B44-B991-99B4DC1B2DF8}"/>
          </ac:spMkLst>
        </pc:spChg>
        <pc:picChg chg="add del">
          <ac:chgData name="Ella de Figueiredo Lykke" userId="938a913d-b5e1-4333-adef-82f26c90ce3a" providerId="ADAL" clId="{CC55E06C-AB02-4ABD-BACE-CD97F48238F1}" dt="2022-01-03T13:24:07.656" v="1039" actId="478"/>
          <ac:picMkLst>
            <pc:docMk/>
            <pc:sldMk cId="3707464614" sldId="281"/>
            <ac:picMk id="8" creationId="{A6768C6D-896D-754D-82F7-CFD290253640}"/>
          </ac:picMkLst>
        </pc:picChg>
      </pc:sldChg>
      <pc:sldChg chg="addSp delSp modSp add mod modNotesTx">
        <pc:chgData name="Ella de Figueiredo Lykke" userId="938a913d-b5e1-4333-adef-82f26c90ce3a" providerId="ADAL" clId="{CC55E06C-AB02-4ABD-BACE-CD97F48238F1}" dt="2022-01-03T13:27:26.972" v="1125" actId="478"/>
        <pc:sldMkLst>
          <pc:docMk/>
          <pc:sldMk cId="2879199590" sldId="282"/>
        </pc:sldMkLst>
        <pc:spChg chg="mod">
          <ac:chgData name="Ella de Figueiredo Lykke" userId="938a913d-b5e1-4333-adef-82f26c90ce3a" providerId="ADAL" clId="{CC55E06C-AB02-4ABD-BACE-CD97F48238F1}" dt="2022-01-03T13:26:15.884" v="1114" actId="207"/>
          <ac:spMkLst>
            <pc:docMk/>
            <pc:sldMk cId="2879199590" sldId="282"/>
            <ac:spMk id="3" creationId="{2AEA580C-1F19-E24A-BA6C-2DCFCB5A0603}"/>
          </ac:spMkLst>
        </pc:spChg>
        <pc:picChg chg="add del">
          <ac:chgData name="Ella de Figueiredo Lykke" userId="938a913d-b5e1-4333-adef-82f26c90ce3a" providerId="ADAL" clId="{CC55E06C-AB02-4ABD-BACE-CD97F48238F1}" dt="2022-01-03T13:27:26.972" v="1125" actId="478"/>
          <ac:picMkLst>
            <pc:docMk/>
            <pc:sldMk cId="2879199590" sldId="282"/>
            <ac:picMk id="8" creationId="{A6768C6D-896D-754D-82F7-CFD2902536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2DCE8-7135-DD45-A116-11FA5F527363}" type="datetimeFigureOut">
              <a:rPr lang="en-NO" smtClean="0"/>
              <a:t>02/06/2022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BF613-B6E0-8F4F-B45A-DEDD7E102861}" type="slidenum">
              <a:rPr lang="en-NO" smtClean="0"/>
              <a:t>‹#›</a:t>
            </a:fld>
            <a:endParaRPr lang="en-NO"/>
          </a:p>
        </p:txBody>
      </p:sp>
    </p:spTree>
    <p:extLst>
      <p:ext uri="{BB962C8B-B14F-4D97-AF65-F5344CB8AC3E}">
        <p14:creationId xmlns:p14="http://schemas.microsoft.com/office/powerpoint/2010/main" val="47522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rksuper.no/serie/newton-puberte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oreningenfri.no/informasjon/begrep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Dette er ein PowerPoint som kan delast opp og nyttast over fleire timar / ein heil dag. Han er delt inn i tre tema som har med pubertet å gjere: kropp, kjensler og kjønn. Til slutt kjem ei temaoppgåve til ein kortfilm som kombinerer desse. Ver merksam på at den første oppgåva er forskjellig for 5. klasse og for 6. og 7. klasse. Lysbilde 2 og 3 fungerer som </a:t>
            </a:r>
            <a:r>
              <a:rPr lang="nn-NO" sz="1200" kern="1200" dirty="0" err="1">
                <a:solidFill>
                  <a:schemeClr val="tx1"/>
                </a:solidFill>
                <a:effectLst/>
                <a:latin typeface="+mn-lt"/>
                <a:ea typeface="+mn-ea"/>
                <a:cs typeface="+mn-cs"/>
              </a:rPr>
              <a:t>intro</a:t>
            </a:r>
            <a:r>
              <a:rPr lang="nn-NO" sz="1200" kern="1200" dirty="0">
                <a:solidFill>
                  <a:schemeClr val="tx1"/>
                </a:solidFill>
                <a:effectLst/>
                <a:latin typeface="+mn-lt"/>
                <a:ea typeface="+mn-ea"/>
                <a:cs typeface="+mn-cs"/>
              </a:rPr>
              <a:t> for alle oppgåvene, og lysbilde 24 og 25 fungerer som oppsummering for alle oppgåvene.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Estimert tid:</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Pubertet og kropp: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5. klasse: ca. 45 minutt (introduksjon med lysbilde 4 og 5 og film frå NRK, følgd av oppgåva «Sant eller usant om puberteten»)</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6.–7. klasse: ca. 90 minutt (introduksjon med lysbilde 4 og 5 og film frå NRK, følgd av oppgåva «Kroppen på spel»)</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Kroppspress: 90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Kjensler: 45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Kjønn: 45 minutt</a:t>
            </a:r>
            <a:endParaRPr lang="nb-NO" sz="1200" kern="1200" dirty="0">
              <a:solidFill>
                <a:schemeClr val="tx1"/>
              </a:solidFill>
              <a:effectLst/>
              <a:latin typeface="+mn-lt"/>
              <a:ea typeface="+mn-ea"/>
              <a:cs typeface="+mn-cs"/>
            </a:endParaRP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1272F5AA-320E-4E4D-81AB-2454CCF90329}" type="slidenum">
              <a:rPr lang="nb-NO" smtClean="0"/>
              <a:t>1</a:t>
            </a:fld>
            <a:endParaRPr lang="nb-NO"/>
          </a:p>
        </p:txBody>
      </p:sp>
    </p:spTree>
    <p:extLst>
      <p:ext uri="{BB962C8B-B14F-4D97-AF65-F5344CB8AC3E}">
        <p14:creationId xmlns:p14="http://schemas.microsoft.com/office/powerpoint/2010/main" val="194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Når kroppen forandrar seg mykje på kort tid, er det mange som begynner å fokusere mykje på han. Somme blir veldig opptatt av korleis han ser ut. Sidan alle utviklar seg i forskjellig tempo og alle har forskjellige kroppar, er det enkelte som blir ekstra opptatt av å prøve å likne på «alle andre».</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Kroppspress kan kome frå mange stader, og det kan vere farleg for den mentale helsa. Har elevane fleire eksempel på kvar ein møter kroppspress? Musikkvideoar? Vekeblad?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10</a:t>
            </a:fld>
            <a:endParaRPr lang="en-NO"/>
          </a:p>
        </p:txBody>
      </p:sp>
    </p:spTree>
    <p:extLst>
      <p:ext uri="{BB962C8B-B14F-4D97-AF65-F5344CB8AC3E}">
        <p14:creationId xmlns:p14="http://schemas.microsoft.com/office/powerpoint/2010/main" val="4251825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Finn fram oppgåve 3 «Forteljingar frå dusjen». Del klassen opp i små grupper og diskuter dette: Kva er kroppspress?</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Prøv å kome fram til ein felles definisjon på kroppspress i plenum etter diskusjonen.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11</a:t>
            </a:fld>
            <a:endParaRPr lang="en-NO"/>
          </a:p>
        </p:txBody>
      </p:sp>
    </p:spTree>
    <p:extLst>
      <p:ext uri="{BB962C8B-B14F-4D97-AF65-F5344CB8AC3E}">
        <p14:creationId xmlns:p14="http://schemas.microsoft.com/office/powerpoint/2010/main" val="2581941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Dersom ein kjenner seg annleis fordi kroppen er ein annan stad i utviklinga enn resten av klassen, eller dersom ein føler at ein ikkje passar med dei forventningane andre har – på grunn av for eksempel kjønn eller utsjånad – kan det kjennast sårbart å skulle kle av seg. </a:t>
            </a:r>
          </a:p>
          <a:p>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Undervisaren skal dele ut penn og papir og introdusere oppgåva. Elevane skal sjå ein dokumentar som varer i 25 minutt, om elevar som ikkje har lyst til å dusje etter gym. Mens elevane ser filmen, skal dei skrive ned dei tankane og kjenslene elevane i filmen fortel at dei har om eigen kropp.</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Bruk fem minutt på å snakke om dette:</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Kva er ein dokumentar? Kva er forskjellen på fiksjon og dokumentar? Kva skal elevane sjå i denne filmen?</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Filmen handlar om ungdommar som synest det er vanskeleg å dusje etter kroppsøving. Dei snakkar om kjensler og tankar knytte til </a:t>
            </a:r>
            <a:r>
              <a:rPr lang="nn-NO" sz="1200" kern="1200" dirty="0" err="1">
                <a:solidFill>
                  <a:schemeClr val="tx1"/>
                </a:solidFill>
                <a:effectLst/>
                <a:latin typeface="+mn-lt"/>
                <a:ea typeface="+mn-ea"/>
                <a:cs typeface="+mn-cs"/>
              </a:rPr>
              <a:t>fellesdusjing</a:t>
            </a:r>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pPr algn="l"/>
            <a:r>
              <a:rPr lang="nn-NO" sz="1200" kern="1200" dirty="0">
                <a:solidFill>
                  <a:schemeClr val="tx1"/>
                </a:solidFill>
                <a:effectLst/>
                <a:latin typeface="+mn-lt"/>
                <a:ea typeface="+mn-ea"/>
                <a:cs typeface="+mn-cs"/>
              </a:rPr>
              <a:t>Lenke til film: </a:t>
            </a:r>
            <a:endParaRPr lang="nb-NO" sz="1800" b="0" i="0" u="none" strike="noStrike" baseline="0" dirty="0">
              <a:solidFill>
                <a:srgbClr val="000000"/>
              </a:solidFill>
              <a:latin typeface="Minion Pro"/>
            </a:endParaRPr>
          </a:p>
          <a:p>
            <a:r>
              <a:rPr lang="nb-NO" sz="1800" b="0" i="0" u="none" strike="noStrike" baseline="0" dirty="0">
                <a:latin typeface="Minion Pro"/>
              </a:rPr>
              <a:t>https://tv.nrk.no/se?v=KOID75002021 </a:t>
            </a:r>
          </a:p>
          <a:p>
            <a:r>
              <a:rPr lang="nb-NO" sz="1800" b="0" i="0" u="none" strike="noStrike" baseline="0" dirty="0">
                <a:latin typeface="Minion Pro"/>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12</a:t>
            </a:fld>
            <a:endParaRPr lang="en-NO"/>
          </a:p>
        </p:txBody>
      </p:sp>
    </p:spTree>
    <p:extLst>
      <p:ext uri="{BB962C8B-B14F-4D97-AF65-F5344CB8AC3E}">
        <p14:creationId xmlns:p14="http://schemas.microsoft.com/office/powerpoint/2010/main" val="1996782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Lag eit tankekart med alle orda elevane har notert seg rundt kropp.</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Korleis kan vi handtere kroppspress?</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 kan akseptere den vi er, støtte andre, fokusere mindre på korleis kroppen ser ut, unngå å samanlikne oss med andre. Ingen ser heilt like ut uansett!</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13</a:t>
            </a:fld>
            <a:endParaRPr lang="en-NO"/>
          </a:p>
        </p:txBody>
      </p:sp>
    </p:spTree>
    <p:extLst>
      <p:ext uri="{BB962C8B-B14F-4D97-AF65-F5344CB8AC3E}">
        <p14:creationId xmlns:p14="http://schemas.microsoft.com/office/powerpoint/2010/main" val="216103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Skriveøving på 10–15 minutt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14</a:t>
            </a:fld>
            <a:endParaRPr lang="en-NO"/>
          </a:p>
        </p:txBody>
      </p:sp>
    </p:spTree>
    <p:extLst>
      <p:ext uri="{BB962C8B-B14F-4D97-AF65-F5344CB8AC3E}">
        <p14:creationId xmlns:p14="http://schemas.microsoft.com/office/powerpoint/2010/main" val="1146914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Skriv alle svara på tavla. Diskuter gjerne korleis vi kan støtte kvarandre for å unngå kroppspress.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Skriv gjerne ei liste over svara som kan hengjast opp i klasserommet.</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15</a:t>
            </a:fld>
            <a:endParaRPr lang="en-NO"/>
          </a:p>
        </p:txBody>
      </p:sp>
    </p:spTree>
    <p:extLst>
      <p:ext uri="{BB962C8B-B14F-4D97-AF65-F5344CB8AC3E}">
        <p14:creationId xmlns:p14="http://schemas.microsoft.com/office/powerpoint/2010/main" val="212761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Introduser gjerne temaet med denne filmen om kjensler: </a:t>
            </a:r>
            <a:r>
              <a:rPr lang="nn-NO" sz="1200" kern="1200" dirty="0" err="1">
                <a:solidFill>
                  <a:schemeClr val="tx1"/>
                </a:solidFill>
                <a:effectLst/>
                <a:latin typeface="+mn-lt"/>
                <a:ea typeface="+mn-ea"/>
                <a:cs typeface="+mn-cs"/>
              </a:rPr>
              <a:t>https</a:t>
            </a:r>
            <a:r>
              <a:rPr lang="nn-NO" sz="1200" kern="1200" dirty="0">
                <a:solidFill>
                  <a:schemeClr val="tx1"/>
                </a:solidFill>
                <a:effectLst/>
                <a:latin typeface="+mn-lt"/>
                <a:ea typeface="+mn-ea"/>
                <a:cs typeface="+mn-cs"/>
              </a:rPr>
              <a:t>://</a:t>
            </a:r>
            <a:r>
              <a:rPr lang="nn-NO" sz="1200" kern="1200" dirty="0" err="1">
                <a:solidFill>
                  <a:schemeClr val="tx1"/>
                </a:solidFill>
                <a:effectLst/>
                <a:latin typeface="+mn-lt"/>
                <a:ea typeface="+mn-ea"/>
                <a:cs typeface="+mn-cs"/>
              </a:rPr>
              <a:t>tv.nrk.no</a:t>
            </a:r>
            <a:r>
              <a:rPr lang="nn-NO" sz="1200" kern="1200" dirty="0">
                <a:solidFill>
                  <a:schemeClr val="tx1"/>
                </a:solidFill>
                <a:effectLst/>
                <a:latin typeface="+mn-lt"/>
                <a:ea typeface="+mn-ea"/>
                <a:cs typeface="+mn-cs"/>
              </a:rPr>
              <a:t>/</a:t>
            </a:r>
            <a:r>
              <a:rPr lang="nn-NO" sz="1200" kern="1200" dirty="0" err="1">
                <a:solidFill>
                  <a:schemeClr val="tx1"/>
                </a:solidFill>
                <a:effectLst/>
                <a:latin typeface="+mn-lt"/>
                <a:ea typeface="+mn-ea"/>
                <a:cs typeface="+mn-cs"/>
              </a:rPr>
              <a:t>se?v</a:t>
            </a:r>
            <a:r>
              <a:rPr lang="nn-NO" sz="1200" kern="1200" dirty="0">
                <a:solidFill>
                  <a:schemeClr val="tx1"/>
                </a:solidFill>
                <a:effectLst/>
                <a:latin typeface="+mn-lt"/>
                <a:ea typeface="+mn-ea"/>
                <a:cs typeface="+mn-cs"/>
              </a:rPr>
              <a:t>=MDTI16001119</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«Kort fortalt» på NRK har filmar til elleve forskjellige kjensler dersom det er spesielle kjensler elevane er nysgjerrige på.</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Meir intense kjensler: Mange kan kjenne at dei både blir gladare, tristare og </a:t>
            </a:r>
            <a:r>
              <a:rPr lang="nn-NO" sz="1200" kern="1200" dirty="0" err="1">
                <a:solidFill>
                  <a:schemeClr val="tx1"/>
                </a:solidFill>
                <a:effectLst/>
                <a:latin typeface="+mn-lt"/>
                <a:ea typeface="+mn-ea"/>
                <a:cs typeface="+mn-cs"/>
              </a:rPr>
              <a:t>sintare</a:t>
            </a:r>
            <a:r>
              <a:rPr lang="nn-NO" sz="1200" kern="1200" dirty="0">
                <a:solidFill>
                  <a:schemeClr val="tx1"/>
                </a:solidFill>
                <a:effectLst/>
                <a:latin typeface="+mn-lt"/>
                <a:ea typeface="+mn-ea"/>
                <a:cs typeface="+mn-cs"/>
              </a:rPr>
              <a:t> enn før. Dette er heilt normalt, og heng blant anna saman med at kroppen begynner å produsere ei mengde hormon.</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Somme begynner kanskje å forelske seg og kjenne på andre kjensler enn vennskap.</a:t>
            </a:r>
          </a:p>
          <a:p>
            <a:r>
              <a:rPr lang="nn-NO" sz="1200" kern="1200" dirty="0">
                <a:solidFill>
                  <a:schemeClr val="tx1"/>
                </a:solidFill>
                <a:effectLst/>
                <a:latin typeface="+mn-lt"/>
                <a:ea typeface="+mn-ea"/>
                <a:cs typeface="+mn-cs"/>
              </a:rPr>
              <a:t>Andre opplever at dei kan bli tristare og kjenne på kjensla av å vere utanfor og annleis. Dette er ikkje kjekt, men det er faktisk veldig normalt. Desse kjenslene er </a:t>
            </a:r>
            <a:r>
              <a:rPr lang="nn-NO" sz="1200" u="sng" kern="1200" dirty="0">
                <a:solidFill>
                  <a:schemeClr val="tx1"/>
                </a:solidFill>
                <a:effectLst/>
                <a:latin typeface="+mn-lt"/>
                <a:ea typeface="+mn-ea"/>
                <a:cs typeface="+mn-cs"/>
              </a:rPr>
              <a:t>ikkje</a:t>
            </a:r>
            <a:r>
              <a:rPr lang="nn-NO" sz="1200" kern="1200" dirty="0">
                <a:solidFill>
                  <a:schemeClr val="tx1"/>
                </a:solidFill>
                <a:effectLst/>
                <a:latin typeface="+mn-lt"/>
                <a:ea typeface="+mn-ea"/>
                <a:cs typeface="+mn-cs"/>
              </a:rPr>
              <a:t> farlege, men dersom dei tar overhand, kan ungdommane få hjelp av for eksempel helsesjukepleiaren på skolen.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16</a:t>
            </a:fld>
            <a:endParaRPr lang="en-NO"/>
          </a:p>
        </p:txBody>
      </p:sp>
    </p:spTree>
    <p:extLst>
      <p:ext uri="{BB962C8B-B14F-4D97-AF65-F5344CB8AC3E}">
        <p14:creationId xmlns:p14="http://schemas.microsoft.com/office/powerpoint/2010/main" val="922016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Elevane skal no gjere oppgåve 3 i oppgåveheftet: «Kjensler og forelsking». Hugs dei forskjellige måtane de kan halde fram øvinga på, avhengig av korleis klassemiljøet er. Undervisaren kan spørje om nokon har lyst til å argumentere for svaret sitt, eller elevane kan få beskjed om å snakke saman med dei andre i hjørnet sitt først. Hugs også å spørje om nokon har endra meining etter at alle hjørna har argumentert for valet sitt!</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17</a:t>
            </a:fld>
            <a:endParaRPr lang="en-NO"/>
          </a:p>
        </p:txBody>
      </p:sp>
    </p:spTree>
    <p:extLst>
      <p:ext uri="{BB962C8B-B14F-4D97-AF65-F5344CB8AC3E}">
        <p14:creationId xmlns:p14="http://schemas.microsoft.com/office/powerpoint/2010/main" val="857071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Når vi begynner å kjenne på sterkare kjensler, kan vi oppleve at vi blir </a:t>
            </a:r>
            <a:r>
              <a:rPr lang="nn-NO" sz="1200" kern="1200" dirty="0" err="1">
                <a:solidFill>
                  <a:schemeClr val="tx1"/>
                </a:solidFill>
                <a:effectLst/>
                <a:latin typeface="+mn-lt"/>
                <a:ea typeface="+mn-ea"/>
                <a:cs typeface="+mn-cs"/>
              </a:rPr>
              <a:t>sintare</a:t>
            </a:r>
            <a:r>
              <a:rPr lang="nn-NO" sz="1200" kern="1200" dirty="0">
                <a:solidFill>
                  <a:schemeClr val="tx1"/>
                </a:solidFill>
                <a:effectLst/>
                <a:latin typeface="+mn-lt"/>
                <a:ea typeface="+mn-ea"/>
                <a:cs typeface="+mn-cs"/>
              </a:rPr>
              <a:t>, gladare og tristare enn vi pleier. Dette kan vere vanskeleg for somme av oss og gjere at vi ikkje trivst så godt som før.</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Dersom vi ikkje kan setje ord på kjenslene, er det vanskeleg å vite kva slags kjensle vi har. Somme gonger har vi mange kjensler samtidig, vi er for eksempel lei oss og sinte. Dersom vi skal fortelje andre om korleis vi har det, er det viktig å kunne setje ord på kjenslene våre. </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Dersom vi ikkje har kontakt med kjenslene våre, kan dei nokre gonger ta over all kontroll. Då kan vi for eksempel bli så sinte av vi kastar ein stol i veggen eller øydelegg noko. Det er også vanskeleg å vite kva vi treng, dersom vi ikkje heilt veit kva vi føler.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18</a:t>
            </a:fld>
            <a:endParaRPr lang="en-NO"/>
          </a:p>
        </p:txBody>
      </p:sp>
    </p:spTree>
    <p:extLst>
      <p:ext uri="{BB962C8B-B14F-4D97-AF65-F5344CB8AC3E}">
        <p14:creationId xmlns:p14="http://schemas.microsoft.com/office/powerpoint/2010/main" val="1056485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Mange unge blir opptatt av forskjellar mellom gutar og jenter når dei kjem i puberteten, og dei har klare forventningar til dei ulike kjønna. Somme føler seg verken som gut eller jente. </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Forventningar til kva vi kan gjere, eller korleis vi ser ut, avhengig av kva kjønn du har, kallar vi </a:t>
            </a:r>
            <a:r>
              <a:rPr lang="nn-NO" sz="1200" b="1" kern="1200" dirty="0">
                <a:solidFill>
                  <a:schemeClr val="tx1"/>
                </a:solidFill>
                <a:effectLst/>
                <a:latin typeface="+mn-lt"/>
                <a:ea typeface="+mn-ea"/>
                <a:cs typeface="+mn-cs"/>
              </a:rPr>
              <a:t>kjønnsroller</a:t>
            </a:r>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Kjønnsroller, altså dei forventningane vi har til andre på grunn av det kjønnet dei har, kan påverke oss i kvardagen.</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Dei kan for eksempel gjere at ein gut ikkje vil kle seg ut som ei prinsesse.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Dei kan for eksempel gjere at ei jente ikkje vil klippe håret heilt kort.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Kjønnsroller kan gjere at vi ikkje heilt tør å vere oss sjølve. Det beste ville ha vore dersom alle gjorde det dei hadde lyst til, utan å vere redde! Vi kan vere gut og jente på uendeleg mange måtar.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Somme føler at dei verken er gut eller jente!</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19</a:t>
            </a:fld>
            <a:endParaRPr lang="en-NO"/>
          </a:p>
        </p:txBody>
      </p:sp>
    </p:spTree>
    <p:extLst>
      <p:ext uri="{BB962C8B-B14F-4D97-AF65-F5344CB8AC3E}">
        <p14:creationId xmlns:p14="http://schemas.microsoft.com/office/powerpoint/2010/main" val="3999668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Introduksjon til alle </a:t>
            </a:r>
            <a:r>
              <a:rPr lang="nb-NO" dirty="0" err="1"/>
              <a:t>oppgåvene</a:t>
            </a:r>
            <a:r>
              <a:rPr lang="nb-NO" dirty="0"/>
              <a:t>!</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a:t>
            </a:fld>
            <a:endParaRPr lang="en-NO"/>
          </a:p>
        </p:txBody>
      </p:sp>
    </p:spTree>
    <p:extLst>
      <p:ext uri="{BB962C8B-B14F-4D97-AF65-F5344CB8AC3E}">
        <p14:creationId xmlns:p14="http://schemas.microsoft.com/office/powerpoint/2010/main" val="1538772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20</a:t>
            </a:fld>
            <a:endParaRPr lang="en-NO"/>
          </a:p>
        </p:txBody>
      </p:sp>
    </p:spTree>
    <p:extLst>
      <p:ext uri="{BB962C8B-B14F-4D97-AF65-F5344CB8AC3E}">
        <p14:creationId xmlns:p14="http://schemas.microsoft.com/office/powerpoint/2010/main" val="3312834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Undervisaren skal no presentere oppgåve 5 frå oppgåveheftet «rammer for kjønn». Hugs å lese «Tips til undervisaren».</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21</a:t>
            </a:fld>
            <a:endParaRPr lang="en-NO"/>
          </a:p>
        </p:txBody>
      </p:sp>
    </p:spTree>
    <p:extLst>
      <p:ext uri="{BB962C8B-B14F-4D97-AF65-F5344CB8AC3E}">
        <p14:creationId xmlns:p14="http://schemas.microsoft.com/office/powerpoint/2010/main" val="2228932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Forklar gjerne at det å «bryte rammer for kjønn» betyr å gjere noko anna enn det som er forventninga! For eksempel å bli forelska i ein av same kjønn, for gutar å bruke skjørt, for jenter å ha heilt kort hår.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22</a:t>
            </a:fld>
            <a:endParaRPr lang="en-NO"/>
          </a:p>
        </p:txBody>
      </p:sp>
    </p:spTree>
    <p:extLst>
      <p:ext uri="{BB962C8B-B14F-4D97-AF65-F5344CB8AC3E}">
        <p14:creationId xmlns:p14="http://schemas.microsoft.com/office/powerpoint/2010/main" val="916957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Ting vi kan gjere:</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Ikkje bruke nedsetjande ord i samband med kjønn</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Ikkje dømme andre som bryt rammene for kjønn – dersom du ikkje har noko fint å seie, så ikkje sei noko!</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Dersom du ser noko som er annleis, gi eit kompliment!</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Dersom du ser nokon som blir behandla urettferdig, spør dei om det går bra med dei. Sei også frå til ein vaksen.</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Støtt dei du kjenner som bryt rammer for kjønn.</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Dersom andre snakkar nedsetjande om nokon som bryt rammer for kjønn, sei frå!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23</a:t>
            </a:fld>
            <a:endParaRPr lang="en-NO"/>
          </a:p>
        </p:txBody>
      </p:sp>
    </p:spTree>
    <p:extLst>
      <p:ext uri="{BB962C8B-B14F-4D97-AF65-F5344CB8AC3E}">
        <p14:creationId xmlns:p14="http://schemas.microsoft.com/office/powerpoint/2010/main" val="3659094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Vi har snakka om puberteten og om kor forskjellig han kan vere frå person til person. Vi utviklar oss i forskjellig rytme og har ulike kjensler. Det er ei spennande tid! For somme er det også ei vanskeleg tid, så det er viktig å passe på seg sjølv og andre.</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I denne kampanjen, der vi peiker på at variasjon er normalen, er det også viktig å framheve det som kanskje er normalt, men ikkje ønskjeleg, som f.eks. vaginisme, </a:t>
            </a:r>
            <a:r>
              <a:rPr lang="nn-NO" sz="1200" kern="1200" dirty="0" err="1">
                <a:solidFill>
                  <a:schemeClr val="tx1"/>
                </a:solidFill>
                <a:effectLst/>
                <a:latin typeface="+mn-lt"/>
                <a:ea typeface="+mn-ea"/>
                <a:cs typeface="+mn-cs"/>
              </a:rPr>
              <a:t>vulvodyni</a:t>
            </a:r>
            <a:r>
              <a:rPr lang="nn-NO" sz="1200" kern="1200" dirty="0">
                <a:solidFill>
                  <a:schemeClr val="tx1"/>
                </a:solidFill>
                <a:effectLst/>
                <a:latin typeface="+mn-lt"/>
                <a:ea typeface="+mn-ea"/>
                <a:cs typeface="+mn-cs"/>
              </a:rPr>
              <a:t>, </a:t>
            </a:r>
            <a:r>
              <a:rPr lang="nn-NO" sz="1200" kern="1200" dirty="0" err="1">
                <a:solidFill>
                  <a:schemeClr val="tx1"/>
                </a:solidFill>
                <a:effectLst/>
                <a:latin typeface="+mn-lt"/>
                <a:ea typeface="+mn-ea"/>
                <a:cs typeface="+mn-cs"/>
              </a:rPr>
              <a:t>endometriose</a:t>
            </a:r>
            <a:r>
              <a:rPr lang="nn-NO" sz="1200" kern="1200" dirty="0">
                <a:solidFill>
                  <a:schemeClr val="tx1"/>
                </a:solidFill>
                <a:effectLst/>
                <a:latin typeface="+mn-lt"/>
                <a:ea typeface="+mn-ea"/>
                <a:cs typeface="+mn-cs"/>
              </a:rPr>
              <a:t>, trong forhud. Somme opplever å ha enormt sterke smerter – dette er ikkje sånn dei skal ha det, og dei kan få hjelp.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Det skal kome fram at dersom dei opplever former for ubehag som liknar dei tilstandane vi har nemnt eller liknande, kan dei få hjelp. (F.eks. vondt ved bruk av tampongar, onani, osv.)</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Dersom elevane har spørsmål dei synest det er flautt å stille, kan du som undervisar anten ta imot anonyme spørsmål og svare på dei i klassen, eller du kan vise elevane vidare til ressursen </a:t>
            </a:r>
            <a:r>
              <a:rPr lang="nn-NO" sz="1200" kern="1200" dirty="0" err="1">
                <a:solidFill>
                  <a:schemeClr val="tx1"/>
                </a:solidFill>
                <a:effectLst/>
                <a:latin typeface="+mn-lt"/>
                <a:ea typeface="+mn-ea"/>
                <a:cs typeface="+mn-cs"/>
              </a:rPr>
              <a:t>ung</a:t>
            </a:r>
            <a:r>
              <a:rPr lang="nn-NO" sz="1200" kern="1200" err="1">
                <a:solidFill>
                  <a:schemeClr val="tx1"/>
                </a:solidFill>
                <a:effectLst/>
                <a:latin typeface="+mn-lt"/>
                <a:ea typeface="+mn-ea"/>
                <a:cs typeface="+mn-cs"/>
              </a:rPr>
              <a:t>.</a:t>
            </a:r>
            <a:r>
              <a:rPr lang="nn-NO" sz="1200" kern="1200">
                <a:solidFill>
                  <a:schemeClr val="tx1"/>
                </a:solidFill>
                <a:effectLst/>
                <a:latin typeface="+mn-lt"/>
                <a:ea typeface="+mn-ea"/>
                <a:cs typeface="+mn-cs"/>
              </a:rPr>
              <a:t>no. </a:t>
            </a:r>
            <a:r>
              <a:rPr lang="nn-NO" sz="1200" kern="1200" dirty="0">
                <a:solidFill>
                  <a:schemeClr val="tx1"/>
                </a:solidFill>
                <a:effectLst/>
                <a:latin typeface="+mn-lt"/>
                <a:ea typeface="+mn-ea"/>
                <a:cs typeface="+mn-cs"/>
              </a:rPr>
              <a:t>Det er sjølvsagt mogleg å gjere begge delar. </a:t>
            </a:r>
            <a:r>
              <a:rPr lang="nn-NO" sz="1200" kern="1200" dirty="0">
                <a:solidFill>
                  <a:schemeClr val="tx1"/>
                </a:solidFill>
                <a:effectLst/>
                <a:latin typeface="+mn-lt"/>
                <a:ea typeface="+mn-ea"/>
                <a:cs typeface="+mn-cs"/>
                <a:sym typeface="Wingdings" pitchFamily="2" charset="2"/>
              </a:rPr>
              <a:t></a:t>
            </a:r>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24</a:t>
            </a:fld>
            <a:endParaRPr lang="en-NO"/>
          </a:p>
        </p:txBody>
      </p:sp>
    </p:spTree>
    <p:extLst>
      <p:ext uri="{BB962C8B-B14F-4D97-AF65-F5344CB8AC3E}">
        <p14:creationId xmlns:p14="http://schemas.microsoft.com/office/powerpoint/2010/main" val="2838373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Gå inn på uke6.no for å registrere deg og få tilgang til gratis materiell. Det er </a:t>
            </a:r>
            <a:r>
              <a:rPr lang="nb-NO" dirty="0" err="1"/>
              <a:t>uforpliktande</a:t>
            </a:r>
            <a:r>
              <a:rPr lang="nb-NO" dirty="0"/>
              <a:t> og </a:t>
            </a:r>
            <a:r>
              <a:rPr lang="nb-NO" b="1" dirty="0"/>
              <a:t>gratis</a:t>
            </a:r>
            <a:r>
              <a:rPr lang="nb-NO" b="0" dirty="0"/>
              <a:t> å registrere seg på Uke6. </a:t>
            </a:r>
            <a:endParaRPr lang="nb-NO" dirty="0"/>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25</a:t>
            </a:fld>
            <a:endParaRPr lang="en-NO"/>
          </a:p>
        </p:txBody>
      </p:sp>
    </p:spTree>
    <p:extLst>
      <p:ext uri="{BB962C8B-B14F-4D97-AF65-F5344CB8AC3E}">
        <p14:creationId xmlns:p14="http://schemas.microsoft.com/office/powerpoint/2010/main" val="75747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Introduksjon til alle </a:t>
            </a:r>
            <a:r>
              <a:rPr lang="nb-NO" dirty="0" err="1"/>
              <a:t>oppgåvene</a:t>
            </a:r>
            <a:r>
              <a:rPr lang="nb-NO" dirty="0"/>
              <a:t>!</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a:t>
            </a:fld>
            <a:endParaRPr lang="en-NO"/>
          </a:p>
        </p:txBody>
      </p:sp>
    </p:spTree>
    <p:extLst>
      <p:ext uri="{BB962C8B-B14F-4D97-AF65-F5344CB8AC3E}">
        <p14:creationId xmlns:p14="http://schemas.microsoft.com/office/powerpoint/2010/main" val="375214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Vi har alle saman forskjellige kroppar som kan forskjellige ting. Her er det særleg viktig å ha blikk for eventuelle funksjonsvariasjonar både i klassen og klassens nettverk. I staden for å fokusere på kva forskjellige folk ikkje kan, framhev heller ferdigheiter.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4</a:t>
            </a:fld>
            <a:endParaRPr lang="en-NO"/>
          </a:p>
        </p:txBody>
      </p:sp>
    </p:spTree>
    <p:extLst>
      <p:ext uri="{BB962C8B-B14F-4D97-AF65-F5344CB8AC3E}">
        <p14:creationId xmlns:p14="http://schemas.microsoft.com/office/powerpoint/2010/main" val="172155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Sjå kortfilmen </a:t>
            </a:r>
            <a:r>
              <a:rPr lang="nb-NO" sz="1200" kern="1200" dirty="0" err="1">
                <a:solidFill>
                  <a:schemeClr val="tx1"/>
                </a:solidFill>
                <a:effectLst/>
                <a:latin typeface="+mn-lt"/>
                <a:ea typeface="+mn-ea"/>
                <a:cs typeface="+mn-cs"/>
              </a:rPr>
              <a:t>frå</a:t>
            </a:r>
            <a:r>
              <a:rPr lang="nb-NO" sz="1200" kern="1200" dirty="0">
                <a:solidFill>
                  <a:schemeClr val="tx1"/>
                </a:solidFill>
                <a:effectLst/>
                <a:latin typeface="+mn-lt"/>
                <a:ea typeface="+mn-ea"/>
                <a:cs typeface="+mn-cs"/>
              </a:rPr>
              <a:t> NRK om kroppen og puberteten (varer i 2,5 minutt).</a:t>
            </a:r>
            <a:r>
              <a:rPr lang="nb-NO" dirty="0">
                <a:effectLst/>
              </a:rPr>
              <a:t>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5</a:t>
            </a:fld>
            <a:endParaRPr lang="en-NO"/>
          </a:p>
        </p:txBody>
      </p:sp>
    </p:spTree>
    <p:extLst>
      <p:ext uri="{BB962C8B-B14F-4D97-AF65-F5344CB8AC3E}">
        <p14:creationId xmlns:p14="http://schemas.microsoft.com/office/powerpoint/2010/main" val="575393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Til undervisaren: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Her er målet å informere om kva som skjer i kroppen når dei kjem i puberteten, med merksemda retta mot at alle har forskjellig utvikling.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Hugs at ikkje alle identifiserer seg som det kjønnet dei blei tildelte ved fødselen. Det betyr at eit ungt menneske som identifiserer seg som gut, kan få mensen, og ei ung jente kan kome i stemmeskiftet. </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Når det gjeld onani, er dette ikkje noko de treng å dvele så lenge ved – poenget her er å informere om at det finst, og om at nesten alle onanerer. Vi kan spørje: Har de høyrt om å onanere? Det er noko mange liker å gjere, det kan vere godt, noko ein utforskar på eiga hand. Det er din eigen, fine ting og noko du gjer i ditt eige tempo. Somme startar tidleg med å onanere, andre startar litt seinare. (</a:t>
            </a:r>
            <a:r>
              <a:rPr lang="nn-NO" sz="1200" b="1" kern="1200" dirty="0">
                <a:solidFill>
                  <a:schemeClr val="tx1"/>
                </a:solidFill>
                <a:effectLst/>
                <a:latin typeface="+mn-lt"/>
                <a:ea typeface="+mn-ea"/>
                <a:cs typeface="+mn-cs"/>
              </a:rPr>
              <a:t>Mål er å redusere skam, førebu elevane på at dette kjem, og informere om at det er noko privat og fint som ikkje treng å vere vanskeleg eller skamfullt.)</a:t>
            </a:r>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I denne filmen frå NRK Super er det meir om det som skjer i kroppen i puberteten: </a:t>
            </a:r>
            <a:endParaRPr lang="nb-NO" sz="1200" kern="1200" dirty="0">
              <a:solidFill>
                <a:schemeClr val="tx1"/>
              </a:solidFill>
              <a:effectLst/>
              <a:latin typeface="+mn-lt"/>
              <a:ea typeface="+mn-ea"/>
              <a:cs typeface="+mn-cs"/>
            </a:endParaRPr>
          </a:p>
          <a:p>
            <a:r>
              <a:rPr lang="nn-NO" sz="1200" u="sng" kern="1200" dirty="0">
                <a:solidFill>
                  <a:schemeClr val="tx1"/>
                </a:solidFill>
                <a:effectLst/>
                <a:latin typeface="+mn-lt"/>
                <a:ea typeface="+mn-ea"/>
                <a:cs typeface="+mn-cs"/>
                <a:hlinkClick r:id="rId3"/>
              </a:rPr>
              <a:t>https://nrksuper.no/serie/newton-pubertet/</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Meir humoristisk serie om puberteten, «Pubertetscamp»:  </a:t>
            </a:r>
            <a:r>
              <a:rPr lang="nn-NO" sz="1200" kern="1200" dirty="0" err="1">
                <a:solidFill>
                  <a:schemeClr val="tx1"/>
                </a:solidFill>
                <a:effectLst/>
                <a:latin typeface="+mn-lt"/>
                <a:ea typeface="+mn-ea"/>
                <a:cs typeface="+mn-cs"/>
              </a:rPr>
              <a:t>https</a:t>
            </a:r>
            <a:r>
              <a:rPr lang="nn-NO" sz="1200" kern="1200" dirty="0">
                <a:solidFill>
                  <a:schemeClr val="tx1"/>
                </a:solidFill>
                <a:effectLst/>
                <a:latin typeface="+mn-lt"/>
                <a:ea typeface="+mn-ea"/>
                <a:cs typeface="+mn-cs"/>
              </a:rPr>
              <a:t>://</a:t>
            </a:r>
            <a:r>
              <a:rPr lang="nn-NO" sz="1200" kern="1200" dirty="0" err="1">
                <a:solidFill>
                  <a:schemeClr val="tx1"/>
                </a:solidFill>
                <a:effectLst/>
                <a:latin typeface="+mn-lt"/>
                <a:ea typeface="+mn-ea"/>
                <a:cs typeface="+mn-cs"/>
              </a:rPr>
              <a:t>tv.nrk.no</a:t>
            </a:r>
            <a:r>
              <a:rPr lang="nn-NO" sz="1200" kern="1200" dirty="0">
                <a:solidFill>
                  <a:schemeClr val="tx1"/>
                </a:solidFill>
                <a:effectLst/>
                <a:latin typeface="+mn-lt"/>
                <a:ea typeface="+mn-ea"/>
                <a:cs typeface="+mn-cs"/>
              </a:rPr>
              <a:t>/serie/pubertetscamp </a:t>
            </a:r>
          </a:p>
          <a:p>
            <a:endParaRPr lang="nb-NO" sz="1200" kern="1200" dirty="0">
              <a:solidFill>
                <a:schemeClr val="tx1"/>
              </a:solidFill>
              <a:effectLst/>
              <a:latin typeface="+mn-lt"/>
              <a:ea typeface="+mn-ea"/>
              <a:cs typeface="+mn-cs"/>
            </a:endParaRPr>
          </a:p>
          <a:p>
            <a:r>
              <a:rPr lang="nn-NO" sz="1200" kern="1200" dirty="0" err="1">
                <a:solidFill>
                  <a:schemeClr val="tx1"/>
                </a:solidFill>
                <a:effectLst/>
                <a:latin typeface="+mn-lt"/>
                <a:ea typeface="+mn-ea"/>
                <a:cs typeface="+mn-cs"/>
              </a:rPr>
              <a:t>UNG.no</a:t>
            </a:r>
            <a:r>
              <a:rPr lang="nn-NO" sz="1200" kern="1200" dirty="0">
                <a:solidFill>
                  <a:schemeClr val="tx1"/>
                </a:solidFill>
                <a:effectLst/>
                <a:latin typeface="+mn-lt"/>
                <a:ea typeface="+mn-ea"/>
                <a:cs typeface="+mn-cs"/>
              </a:rPr>
              <a:t>-ressursar om puberteten for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Gutar: </a:t>
            </a:r>
            <a:r>
              <a:rPr lang="nn-NO" sz="1200" kern="1200" dirty="0" err="1">
                <a:solidFill>
                  <a:schemeClr val="tx1"/>
                </a:solidFill>
                <a:effectLst/>
                <a:latin typeface="+mn-lt"/>
                <a:ea typeface="+mn-ea"/>
                <a:cs typeface="+mn-cs"/>
              </a:rPr>
              <a:t>https</a:t>
            </a:r>
            <a:r>
              <a:rPr lang="nn-NO" sz="1200" kern="1200" dirty="0">
                <a:solidFill>
                  <a:schemeClr val="tx1"/>
                </a:solidFill>
                <a:effectLst/>
                <a:latin typeface="+mn-lt"/>
                <a:ea typeface="+mn-ea"/>
                <a:cs typeface="+mn-cs"/>
              </a:rPr>
              <a:t>://</a:t>
            </a:r>
            <a:r>
              <a:rPr lang="nn-NO" sz="1200" kern="1200" dirty="0" err="1">
                <a:solidFill>
                  <a:schemeClr val="tx1"/>
                </a:solidFill>
                <a:effectLst/>
                <a:latin typeface="+mn-lt"/>
                <a:ea typeface="+mn-ea"/>
                <a:cs typeface="+mn-cs"/>
              </a:rPr>
              <a:t>www.ung.no</a:t>
            </a:r>
            <a:r>
              <a:rPr lang="nn-NO" sz="1200" kern="1200" dirty="0">
                <a:solidFill>
                  <a:schemeClr val="tx1"/>
                </a:solidFill>
                <a:effectLst/>
                <a:latin typeface="+mn-lt"/>
                <a:ea typeface="+mn-ea"/>
                <a:cs typeface="+mn-cs"/>
              </a:rPr>
              <a:t>/kropp/pubertet/4140_Gutter_og_puberteten.html</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Jenter: </a:t>
            </a:r>
            <a:r>
              <a:rPr lang="nn-NO" sz="1200" kern="1200" dirty="0" err="1">
                <a:solidFill>
                  <a:schemeClr val="tx1"/>
                </a:solidFill>
                <a:effectLst/>
                <a:latin typeface="+mn-lt"/>
                <a:ea typeface="+mn-ea"/>
                <a:cs typeface="+mn-cs"/>
              </a:rPr>
              <a:t>https</a:t>
            </a:r>
            <a:r>
              <a:rPr lang="nn-NO" sz="1200" kern="1200" dirty="0">
                <a:solidFill>
                  <a:schemeClr val="tx1"/>
                </a:solidFill>
                <a:effectLst/>
                <a:latin typeface="+mn-lt"/>
                <a:ea typeface="+mn-ea"/>
                <a:cs typeface="+mn-cs"/>
              </a:rPr>
              <a:t>://</a:t>
            </a:r>
            <a:r>
              <a:rPr lang="nn-NO" sz="1200" kern="1200" dirty="0" err="1">
                <a:solidFill>
                  <a:schemeClr val="tx1"/>
                </a:solidFill>
                <a:effectLst/>
                <a:latin typeface="+mn-lt"/>
                <a:ea typeface="+mn-ea"/>
                <a:cs typeface="+mn-cs"/>
              </a:rPr>
              <a:t>www.ung.no</a:t>
            </a:r>
            <a:r>
              <a:rPr lang="nn-NO" sz="1200" kern="1200" dirty="0">
                <a:solidFill>
                  <a:schemeClr val="tx1"/>
                </a:solidFill>
                <a:effectLst/>
                <a:latin typeface="+mn-lt"/>
                <a:ea typeface="+mn-ea"/>
                <a:cs typeface="+mn-cs"/>
              </a:rPr>
              <a:t>/kropp/pubertet/4137_Jenter_og_puberteten.html</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Hugs at ikkje alle fell innanfor kjønnskategoriane gut eller jente. Somme av oss har ein kjønnsidentitet eller eit kjønnsuttrykk som bryt med det samfunnet forventar av oss, på grunnlag av det kjønnet vi fekk tildelt ved fødselen.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Sjå denne lenka for meir informasjon om kjønn og omgrep: </a:t>
            </a:r>
            <a:r>
              <a:rPr lang="nn-NO" sz="1200" u="sng" kern="1200" dirty="0">
                <a:solidFill>
                  <a:schemeClr val="tx1"/>
                </a:solidFill>
                <a:effectLst/>
                <a:latin typeface="+mn-lt"/>
                <a:ea typeface="+mn-ea"/>
                <a:cs typeface="+mn-cs"/>
                <a:hlinkClick r:id="rId4"/>
              </a:rPr>
              <a:t>https://www.foreningenfri.no/informasjon/begreper/</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6</a:t>
            </a:fld>
            <a:endParaRPr lang="en-NO"/>
          </a:p>
        </p:txBody>
      </p:sp>
    </p:spTree>
    <p:extLst>
      <p:ext uri="{BB962C8B-B14F-4D97-AF65-F5344CB8AC3E}">
        <p14:creationId xmlns:p14="http://schemas.microsoft.com/office/powerpoint/2010/main" val="114152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7</a:t>
            </a:fld>
            <a:endParaRPr lang="en-NO"/>
          </a:p>
        </p:txBody>
      </p:sp>
    </p:spTree>
    <p:extLst>
      <p:ext uri="{BB962C8B-B14F-4D97-AF65-F5344CB8AC3E}">
        <p14:creationId xmlns:p14="http://schemas.microsoft.com/office/powerpoint/2010/main" val="6389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5. klasse: Sant eller usant om puberteten, oppgåve 1 i oppgåveheftet: ca. 25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6.–7. klasse: Her skal undervisaren førebu oppgåve 2 oppgåveheftet: «Kroppen på spel»: ca. 60 minutt.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8</a:t>
            </a:fld>
            <a:endParaRPr lang="en-NO"/>
          </a:p>
        </p:txBody>
      </p:sp>
    </p:spTree>
    <p:extLst>
      <p:ext uri="{BB962C8B-B14F-4D97-AF65-F5344CB8AC3E}">
        <p14:creationId xmlns:p14="http://schemas.microsoft.com/office/powerpoint/2010/main" val="51622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n-NO" sz="1200" kern="1200" dirty="0">
                <a:solidFill>
                  <a:schemeClr val="tx1"/>
                </a:solidFill>
                <a:effectLst/>
                <a:latin typeface="+mn-lt"/>
                <a:ea typeface="+mn-ea"/>
                <a:cs typeface="+mn-cs"/>
              </a:rPr>
              <a:t>Det kan vere ubehageleg dersom det skjer mange ting med kroppen som vi ikkje veit kva er. Derfor er det viktig å vite kva som skjer i kroppen, for det som skjer i kroppen, påverkar også humøret vårt og korleis vi har det. Derfor er det viktig å snakke om puberteten!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Elevane kan oppmuntrast til å snakke om puberteten med familie og venner. Sørg også for å gi informasjon til dei elevane som av ulike årsaker ikkje vil snakke med familie og venner, eller til dei som har spørsmål dei synest det er flautt å stille. Dei kan oppsøkje informasjon på for eksempel </a:t>
            </a:r>
            <a:r>
              <a:rPr lang="nn-NO" sz="1200" kern="1200" dirty="0" err="1">
                <a:solidFill>
                  <a:schemeClr val="tx1"/>
                </a:solidFill>
                <a:effectLst/>
                <a:latin typeface="+mn-lt"/>
                <a:ea typeface="+mn-ea"/>
                <a:cs typeface="+mn-cs"/>
              </a:rPr>
              <a:t>ung.no</a:t>
            </a:r>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9</a:t>
            </a:fld>
            <a:endParaRPr lang="en-NO"/>
          </a:p>
        </p:txBody>
      </p:sp>
    </p:spTree>
    <p:extLst>
      <p:ext uri="{BB962C8B-B14F-4D97-AF65-F5344CB8AC3E}">
        <p14:creationId xmlns:p14="http://schemas.microsoft.com/office/powerpoint/2010/main" val="36127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B60DC0-A7FC-4D97-A7D0-83CB192CB2A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642D0A3-7D88-43AB-A5A2-8D5F55A78A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DFBBA82-39EB-480D-B0DE-6F1DECE18CC6}"/>
              </a:ext>
            </a:extLst>
          </p:cNvPr>
          <p:cNvSpPr>
            <a:spLocks noGrp="1"/>
          </p:cNvSpPr>
          <p:nvPr>
            <p:ph type="dt" sz="half" idx="10"/>
          </p:nvPr>
        </p:nvSpPr>
        <p:spPr/>
        <p:txBody>
          <a:bodyPr/>
          <a:lstStyle/>
          <a:p>
            <a:fld id="{160A6BDE-7019-4459-B36D-E08B481DDC9D}" type="datetimeFigureOut">
              <a:rPr lang="nb-NO" smtClean="0"/>
              <a:t>06.02.2022</a:t>
            </a:fld>
            <a:endParaRPr lang="nb-NO"/>
          </a:p>
        </p:txBody>
      </p:sp>
      <p:sp>
        <p:nvSpPr>
          <p:cNvPr id="5" name="Plassholder for bunntekst 4">
            <a:extLst>
              <a:ext uri="{FF2B5EF4-FFF2-40B4-BE49-F238E27FC236}">
                <a16:creationId xmlns:a16="http://schemas.microsoft.com/office/drawing/2014/main" id="{ACBAE89F-C1CB-44C8-B0AD-FD2C8E9097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0D9F41-1FE8-4BF9-A9D6-3591A44B141E}"/>
              </a:ext>
            </a:extLst>
          </p:cNvPr>
          <p:cNvSpPr>
            <a:spLocks noGrp="1"/>
          </p:cNvSpPr>
          <p:nvPr>
            <p:ph type="sldNum" sz="quarter" idx="12"/>
          </p:nvPr>
        </p:nvSpPr>
        <p:spPr/>
        <p:txBody>
          <a:bodyPr/>
          <a:lstStyle/>
          <a:p>
            <a:fld id="{865C232B-D3D2-4C91-99FB-B9AA4B150030}" type="slidenum">
              <a:rPr lang="nb-NO" smtClean="0"/>
              <a:t>‹#›</a:t>
            </a:fld>
            <a:endParaRPr lang="nb-NO"/>
          </a:p>
        </p:txBody>
      </p:sp>
    </p:spTree>
    <p:extLst>
      <p:ext uri="{BB962C8B-B14F-4D97-AF65-F5344CB8AC3E}">
        <p14:creationId xmlns:p14="http://schemas.microsoft.com/office/powerpoint/2010/main" val="72005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www.uke6.no/" TargetMode="External"/><Relationship Id="rId5" Type="http://schemas.openxmlformats.org/officeDocument/2006/relationships/image" Target="../media/image2.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youtu.be/27Bfe7RygPw"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http://www.ung.no/" TargetMode="External"/><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3384C70-9A46-4132-ACED-FDA311D8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111" y="0"/>
            <a:ext cx="6911777" cy="6858000"/>
          </a:xfrm>
          <a:prstGeom prst="rect">
            <a:avLst/>
          </a:prstGeom>
        </p:spPr>
      </p:pic>
      <p:sp>
        <p:nvSpPr>
          <p:cNvPr id="2" name="Tittel 1">
            <a:extLst>
              <a:ext uri="{FF2B5EF4-FFF2-40B4-BE49-F238E27FC236}">
                <a16:creationId xmlns:a16="http://schemas.microsoft.com/office/drawing/2014/main" id="{69F0C53A-ACE0-49C4-812E-3DA804CC11A7}"/>
              </a:ext>
            </a:extLst>
          </p:cNvPr>
          <p:cNvSpPr>
            <a:spLocks noGrp="1"/>
          </p:cNvSpPr>
          <p:nvPr>
            <p:ph type="ctrTitle"/>
          </p:nvPr>
        </p:nvSpPr>
        <p:spPr>
          <a:xfrm>
            <a:off x="277090" y="4042882"/>
            <a:ext cx="9180946" cy="1865890"/>
          </a:xfrm>
        </p:spPr>
        <p:txBody>
          <a:bodyPr/>
          <a:lstStyle/>
          <a:p>
            <a:pPr algn="l"/>
            <a:r>
              <a:rPr lang="nb-NO">
                <a:solidFill>
                  <a:schemeClr val="bg1"/>
                </a:solidFill>
                <a:latin typeface="Josefin Sans Bold" pitchFamily="2" charset="0"/>
              </a:rPr>
              <a:t>Pubertet og kropp – variasjon er normalen!</a:t>
            </a:r>
          </a:p>
        </p:txBody>
      </p:sp>
      <p:sp>
        <p:nvSpPr>
          <p:cNvPr id="3" name="Undertittel 2">
            <a:extLst>
              <a:ext uri="{FF2B5EF4-FFF2-40B4-BE49-F238E27FC236}">
                <a16:creationId xmlns:a16="http://schemas.microsoft.com/office/drawing/2014/main" id="{5BC8877C-3A68-4E81-ADA2-F9DA5A3BDDD4}"/>
              </a:ext>
            </a:extLst>
          </p:cNvPr>
          <p:cNvSpPr>
            <a:spLocks noGrp="1"/>
          </p:cNvSpPr>
          <p:nvPr>
            <p:ph type="subTitle" idx="1"/>
          </p:nvPr>
        </p:nvSpPr>
        <p:spPr>
          <a:xfrm>
            <a:off x="277090" y="5908772"/>
            <a:ext cx="4396508" cy="452726"/>
          </a:xfrm>
        </p:spPr>
        <p:txBody>
          <a:bodyPr/>
          <a:lstStyle/>
          <a:p>
            <a:r>
              <a:rPr lang="nb-NO">
                <a:solidFill>
                  <a:schemeClr val="bg1"/>
                </a:solidFill>
                <a:latin typeface="Josefin Sans" pitchFamily="2" charset="0"/>
              </a:rPr>
              <a:t>#verdifull – akkurat som du er</a:t>
            </a:r>
          </a:p>
        </p:txBody>
      </p:sp>
      <p:pic>
        <p:nvPicPr>
          <p:cNvPr id="20" name="Bilde 19">
            <a:extLst>
              <a:ext uri="{FF2B5EF4-FFF2-40B4-BE49-F238E27FC236}">
                <a16:creationId xmlns:a16="http://schemas.microsoft.com/office/drawing/2014/main" id="{7EB5E1C4-396B-4F3F-9445-867FBECC0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7854" y="0"/>
            <a:ext cx="1764145" cy="1764145"/>
          </a:xfrm>
          <a:prstGeom prst="rect">
            <a:avLst/>
          </a:prstGeom>
        </p:spPr>
      </p:pic>
      <p:sp>
        <p:nvSpPr>
          <p:cNvPr id="7" name="TekstSylinder 6">
            <a:extLst>
              <a:ext uri="{FF2B5EF4-FFF2-40B4-BE49-F238E27FC236}">
                <a16:creationId xmlns:a16="http://schemas.microsoft.com/office/drawing/2014/main" id="{E330F6AF-78A4-4A66-9E8E-8D4A89469EDE}"/>
              </a:ext>
            </a:extLst>
          </p:cNvPr>
          <p:cNvSpPr txBox="1"/>
          <p:nvPr/>
        </p:nvSpPr>
        <p:spPr>
          <a:xfrm>
            <a:off x="277090" y="6361498"/>
            <a:ext cx="2974109" cy="369332"/>
          </a:xfrm>
          <a:prstGeom prst="rect">
            <a:avLst/>
          </a:prstGeom>
          <a:noFill/>
        </p:spPr>
        <p:txBody>
          <a:bodyPr wrap="square" rtlCol="0">
            <a:spAutoFit/>
          </a:bodyPr>
          <a:lstStyle/>
          <a:p>
            <a:r>
              <a:rPr lang="nb-NO">
                <a:solidFill>
                  <a:schemeClr val="bg2"/>
                </a:solidFill>
                <a:latin typeface="Josefin Sans" pitchFamily="2" charset="0"/>
              </a:rPr>
              <a:t>Uke 6 2022 | 5.-7. klasse</a:t>
            </a:r>
          </a:p>
        </p:txBody>
      </p:sp>
    </p:spTree>
    <p:extLst>
      <p:ext uri="{BB962C8B-B14F-4D97-AF65-F5344CB8AC3E}">
        <p14:creationId xmlns:p14="http://schemas.microsoft.com/office/powerpoint/2010/main" val="2670225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8510306" cy="1125347"/>
          </a:xfrm>
        </p:spPr>
        <p:txBody>
          <a:bodyPr anchor="t">
            <a:normAutofit/>
          </a:bodyPr>
          <a:lstStyle/>
          <a:p>
            <a:r>
              <a:rPr lang="nb-NO" sz="7200" b="1" dirty="0">
                <a:solidFill>
                  <a:schemeClr val="bg1"/>
                </a:solidFill>
                <a:latin typeface="Josefin Sans" pitchFamily="2" charset="0"/>
                <a:cs typeface="Calibri" panose="020F0502020204030204" pitchFamily="34" charset="0"/>
              </a:rPr>
              <a:t>Kroppspress</a:t>
            </a:r>
            <a:endParaRPr lang="en-NO" sz="72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1" name="Plassholder for innhold 10" descr="Et bilde som inneholder tekst&#10;&#10;Automatisk generert beskrivelse">
            <a:extLst>
              <a:ext uri="{FF2B5EF4-FFF2-40B4-BE49-F238E27FC236}">
                <a16:creationId xmlns:a16="http://schemas.microsoft.com/office/drawing/2014/main" id="{C3E36A28-4FF7-4FD7-8FC1-98EBFC97BCC7}"/>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784975" y="1825625"/>
            <a:ext cx="4351338" cy="4351338"/>
          </a:xfrm>
          <a:prstGeom prst="rect">
            <a:avLst/>
          </a:prstGeom>
        </p:spPr>
      </p:pic>
      <p:sp>
        <p:nvSpPr>
          <p:cNvPr id="14" name="Plassholder for innhold 2">
            <a:extLst>
              <a:ext uri="{FF2B5EF4-FFF2-40B4-BE49-F238E27FC236}">
                <a16:creationId xmlns:a16="http://schemas.microsoft.com/office/drawing/2014/main" id="{7D36DB67-9D83-4486-9274-2A1957590359}"/>
              </a:ext>
            </a:extLst>
          </p:cNvPr>
          <p:cNvSpPr>
            <a:spLocks noGrp="1"/>
          </p:cNvSpPr>
          <p:nvPr>
            <p:ph sz="half" idx="1"/>
          </p:nvPr>
        </p:nvSpPr>
        <p:spPr>
          <a:xfrm>
            <a:off x="444500" y="1825625"/>
            <a:ext cx="5576888" cy="4831842"/>
          </a:xfrm>
        </p:spPr>
        <p:txBody>
          <a:bodyPr>
            <a:normAutofit fontScale="92500" lnSpcReduction="10000"/>
          </a:bodyPr>
          <a:lstStyle/>
          <a:p>
            <a:r>
              <a:rPr lang="nb-NO" dirty="0">
                <a:solidFill>
                  <a:schemeClr val="accent1"/>
                </a:solidFill>
                <a:latin typeface="Josefin Sans" pitchFamily="2" charset="0"/>
              </a:rPr>
              <a:t>Når kroppen </a:t>
            </a:r>
            <a:r>
              <a:rPr lang="nb-NO" dirty="0" err="1">
                <a:solidFill>
                  <a:schemeClr val="accent1"/>
                </a:solidFill>
                <a:latin typeface="Josefin Sans" pitchFamily="2" charset="0"/>
              </a:rPr>
              <a:t>forandrar</a:t>
            </a:r>
            <a:r>
              <a:rPr lang="nb-NO" dirty="0">
                <a:solidFill>
                  <a:schemeClr val="accent1"/>
                </a:solidFill>
                <a:latin typeface="Josefin Sans" pitchFamily="2" charset="0"/>
              </a:rPr>
              <a:t> seg, kan vi bli </a:t>
            </a:r>
            <a:r>
              <a:rPr lang="nb-NO" dirty="0" err="1">
                <a:solidFill>
                  <a:schemeClr val="accent1"/>
                </a:solidFill>
                <a:latin typeface="Josefin Sans" pitchFamily="2" charset="0"/>
              </a:rPr>
              <a:t>meir</a:t>
            </a:r>
            <a:r>
              <a:rPr lang="nb-NO" dirty="0">
                <a:solidFill>
                  <a:schemeClr val="accent1"/>
                </a:solidFill>
                <a:latin typeface="Josefin Sans" pitchFamily="2" charset="0"/>
              </a:rPr>
              <a:t> opptatt av </a:t>
            </a:r>
            <a:r>
              <a:rPr lang="nb-NO" dirty="0" err="1">
                <a:solidFill>
                  <a:schemeClr val="accent1"/>
                </a:solidFill>
                <a:latin typeface="Josefin Sans" pitchFamily="2" charset="0"/>
              </a:rPr>
              <a:t>korleis</a:t>
            </a:r>
            <a:r>
              <a:rPr lang="nb-NO" dirty="0">
                <a:solidFill>
                  <a:schemeClr val="accent1"/>
                </a:solidFill>
                <a:latin typeface="Josefin Sans" pitchFamily="2" charset="0"/>
              </a:rPr>
              <a:t> han ser ut. </a:t>
            </a:r>
          </a:p>
          <a:p>
            <a:r>
              <a:rPr lang="nb-NO" dirty="0">
                <a:solidFill>
                  <a:schemeClr val="accent1"/>
                </a:solidFill>
                <a:latin typeface="Josefin Sans" pitchFamily="2" charset="0"/>
              </a:rPr>
              <a:t>Somme kan kjenne på kroppspress, spesielt i puberteten.</a:t>
            </a:r>
          </a:p>
          <a:p>
            <a:pPr lvl="1"/>
            <a:r>
              <a:rPr lang="nb-NO" dirty="0">
                <a:solidFill>
                  <a:schemeClr val="accent1"/>
                </a:solidFill>
                <a:latin typeface="Josefin Sans" pitchFamily="2" charset="0"/>
              </a:rPr>
              <a:t>Kanskje somme helst vil likne på alle andre?</a:t>
            </a:r>
          </a:p>
          <a:p>
            <a:r>
              <a:rPr lang="nb-NO" dirty="0">
                <a:solidFill>
                  <a:schemeClr val="accent1"/>
                </a:solidFill>
                <a:latin typeface="Josefin Sans" pitchFamily="2" charset="0"/>
              </a:rPr>
              <a:t>Kroppspress kan </a:t>
            </a:r>
            <a:r>
              <a:rPr lang="nb-NO" dirty="0" err="1">
                <a:solidFill>
                  <a:schemeClr val="accent1"/>
                </a:solidFill>
                <a:latin typeface="Josefin Sans" pitchFamily="2" charset="0"/>
              </a:rPr>
              <a:t>kome</a:t>
            </a:r>
            <a:r>
              <a:rPr lang="nb-NO" dirty="0">
                <a:solidFill>
                  <a:schemeClr val="accent1"/>
                </a:solidFill>
                <a:latin typeface="Josefin Sans" pitchFamily="2" charset="0"/>
              </a:rPr>
              <a:t> </a:t>
            </a:r>
            <a:r>
              <a:rPr lang="nb-NO" dirty="0" err="1">
                <a:solidFill>
                  <a:schemeClr val="accent1"/>
                </a:solidFill>
                <a:latin typeface="Josefin Sans" pitchFamily="2" charset="0"/>
              </a:rPr>
              <a:t>frå</a:t>
            </a:r>
            <a:r>
              <a:rPr lang="nb-NO" dirty="0">
                <a:solidFill>
                  <a:schemeClr val="accent1"/>
                </a:solidFill>
                <a:latin typeface="Josefin Sans" pitchFamily="2" charset="0"/>
              </a:rPr>
              <a:t> forskjellige </a:t>
            </a:r>
            <a:r>
              <a:rPr lang="nb-NO" dirty="0" err="1">
                <a:solidFill>
                  <a:schemeClr val="accent1"/>
                </a:solidFill>
                <a:latin typeface="Josefin Sans" pitchFamily="2" charset="0"/>
              </a:rPr>
              <a:t>stader</a:t>
            </a:r>
            <a:r>
              <a:rPr lang="nb-NO" dirty="0">
                <a:solidFill>
                  <a:schemeClr val="accent1"/>
                </a:solidFill>
                <a:latin typeface="Josefin Sans" pitchFamily="2" charset="0"/>
              </a:rPr>
              <a:t>:</a:t>
            </a:r>
          </a:p>
          <a:p>
            <a:pPr lvl="1"/>
            <a:r>
              <a:rPr lang="nb-NO" dirty="0">
                <a:solidFill>
                  <a:schemeClr val="accent1"/>
                </a:solidFill>
                <a:latin typeface="Josefin Sans" pitchFamily="2" charset="0"/>
              </a:rPr>
              <a:t>venner og familie</a:t>
            </a:r>
          </a:p>
          <a:p>
            <a:pPr lvl="1"/>
            <a:r>
              <a:rPr lang="nb-NO" dirty="0">
                <a:solidFill>
                  <a:schemeClr val="accent1"/>
                </a:solidFill>
                <a:latin typeface="Josefin Sans" pitchFamily="2" charset="0"/>
              </a:rPr>
              <a:t>reklame og media</a:t>
            </a:r>
          </a:p>
          <a:p>
            <a:pPr lvl="1"/>
            <a:r>
              <a:rPr lang="nb-NO" dirty="0">
                <a:solidFill>
                  <a:schemeClr val="accent1"/>
                </a:solidFill>
                <a:latin typeface="Josefin Sans" pitchFamily="2" charset="0"/>
              </a:rPr>
              <a:t>sosiale medium</a:t>
            </a:r>
          </a:p>
          <a:p>
            <a:r>
              <a:rPr lang="nb-NO" dirty="0">
                <a:solidFill>
                  <a:schemeClr val="accent1"/>
                </a:solidFill>
                <a:latin typeface="Josefin Sans" pitchFamily="2" charset="0"/>
              </a:rPr>
              <a:t>Kroppspress kan </a:t>
            </a:r>
            <a:r>
              <a:rPr lang="nb-NO" dirty="0" err="1">
                <a:solidFill>
                  <a:schemeClr val="accent1"/>
                </a:solidFill>
                <a:latin typeface="Josefin Sans" pitchFamily="2" charset="0"/>
              </a:rPr>
              <a:t>vere</a:t>
            </a:r>
            <a:r>
              <a:rPr lang="nb-NO" dirty="0">
                <a:solidFill>
                  <a:schemeClr val="accent1"/>
                </a:solidFill>
                <a:latin typeface="Josefin Sans" pitchFamily="2" charset="0"/>
              </a:rPr>
              <a:t> </a:t>
            </a:r>
            <a:r>
              <a:rPr lang="nb-NO" dirty="0" err="1">
                <a:solidFill>
                  <a:schemeClr val="accent1"/>
                </a:solidFill>
                <a:latin typeface="Josefin Sans" pitchFamily="2" charset="0"/>
              </a:rPr>
              <a:t>skadeleg</a:t>
            </a:r>
            <a:r>
              <a:rPr lang="nb-NO" dirty="0">
                <a:solidFill>
                  <a:schemeClr val="accent1"/>
                </a:solidFill>
                <a:latin typeface="Josefin Sans" pitchFamily="2" charset="0"/>
              </a:rPr>
              <a:t>!</a:t>
            </a:r>
          </a:p>
        </p:txBody>
      </p:sp>
      <p:pic>
        <p:nvPicPr>
          <p:cNvPr id="15" name="Picture 11" descr="A silhouette of a city at sunset&#10;&#10;Description automatically generated with low confidence">
            <a:extLst>
              <a:ext uri="{FF2B5EF4-FFF2-40B4-BE49-F238E27FC236}">
                <a16:creationId xmlns:a16="http://schemas.microsoft.com/office/drawing/2014/main" id="{6FB6DAC7-48CF-4D88-9C0E-5F545C6027D8}"/>
              </a:ext>
            </a:extLst>
          </p:cNvPr>
          <p:cNvPicPr>
            <a:picLocks noChangeAspect="1"/>
          </p:cNvPicPr>
          <p:nvPr/>
        </p:nvPicPr>
        <p:blipFill>
          <a:blip r:embed="rId7"/>
          <a:stretch>
            <a:fillRect/>
          </a:stretch>
        </p:blipFill>
        <p:spPr>
          <a:xfrm>
            <a:off x="9937929" y="373127"/>
            <a:ext cx="1088107" cy="476047"/>
          </a:xfrm>
          <a:prstGeom prst="rect">
            <a:avLst/>
          </a:prstGeom>
        </p:spPr>
      </p:pic>
    </p:spTree>
    <p:extLst>
      <p:ext uri="{BB962C8B-B14F-4D97-AF65-F5344CB8AC3E}">
        <p14:creationId xmlns:p14="http://schemas.microsoft.com/office/powerpoint/2010/main" val="363404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innendørs, person, vegg&#10;&#10;Automatisk generert beskrivelse">
            <a:extLst>
              <a:ext uri="{FF2B5EF4-FFF2-40B4-BE49-F238E27FC236}">
                <a16:creationId xmlns:a16="http://schemas.microsoft.com/office/drawing/2014/main" id="{1A764EE0-4014-4A0C-99CF-4DFE37A395AF}"/>
              </a:ext>
            </a:extLst>
          </p:cNvPr>
          <p:cNvPicPr>
            <a:picLocks noChangeAspect="1"/>
          </p:cNvPicPr>
          <p:nvPr/>
        </p:nvPicPr>
        <p:blipFill>
          <a:blip r:embed="rId3"/>
          <a:stretch>
            <a:fillRect/>
          </a:stretch>
        </p:blipFill>
        <p:spPr>
          <a:xfrm>
            <a:off x="2015891" y="-27000"/>
            <a:ext cx="10368000" cy="6912000"/>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1" y="-54002"/>
            <a:ext cx="8554103" cy="6939002"/>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147042" cy="10838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Diskuter i grupper</a:t>
            </a:r>
          </a:p>
        </p:txBody>
      </p:sp>
      <p:pic>
        <p:nvPicPr>
          <p:cNvPr id="11" name="Picture 11" descr="A silhouette of a city at sunset&#10;&#10;Description automatically generated with low confidence">
            <a:extLst>
              <a:ext uri="{FF2B5EF4-FFF2-40B4-BE49-F238E27FC236}">
                <a16:creationId xmlns:a16="http://schemas.microsoft.com/office/drawing/2014/main" id="{E035C489-E20F-4ABB-882B-7D095A3247F3}"/>
              </a:ext>
            </a:extLst>
          </p:cNvPr>
          <p:cNvPicPr>
            <a:picLocks noChangeAspect="1"/>
          </p:cNvPicPr>
          <p:nvPr/>
        </p:nvPicPr>
        <p:blipFill>
          <a:blip r:embed="rId6"/>
          <a:stretch>
            <a:fillRect/>
          </a:stretch>
        </p:blipFill>
        <p:spPr>
          <a:xfrm>
            <a:off x="9937929" y="373127"/>
            <a:ext cx="1088107" cy="476047"/>
          </a:xfrm>
          <a:prstGeom prst="rect">
            <a:avLst/>
          </a:prstGeom>
        </p:spPr>
      </p:pic>
      <p:sp>
        <p:nvSpPr>
          <p:cNvPr id="17" name="Plassholder for innhold 4">
            <a:extLst>
              <a:ext uri="{FF2B5EF4-FFF2-40B4-BE49-F238E27FC236}">
                <a16:creationId xmlns:a16="http://schemas.microsoft.com/office/drawing/2014/main" id="{D6E44185-E9D1-4A5A-923B-0657D8B89EF6}"/>
              </a:ext>
            </a:extLst>
          </p:cNvPr>
          <p:cNvSpPr txBox="1">
            <a:spLocks/>
          </p:cNvSpPr>
          <p:nvPr/>
        </p:nvSpPr>
        <p:spPr>
          <a:xfrm>
            <a:off x="426940" y="1711601"/>
            <a:ext cx="5669059" cy="48923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4000" dirty="0">
                <a:solidFill>
                  <a:schemeClr val="bg1"/>
                </a:solidFill>
                <a:latin typeface="Josefin Sans" pitchFamily="2" charset="0"/>
              </a:rPr>
              <a:t>Kva er kroppspress?</a:t>
            </a:r>
          </a:p>
          <a:p>
            <a:pPr marL="571500" indent="-571500">
              <a:buFont typeface="Arial" panose="020B0604020202020204" pitchFamily="34" charset="0"/>
              <a:buChar char="•"/>
            </a:pPr>
            <a:r>
              <a:rPr lang="nb-NO" sz="4000" dirty="0" err="1">
                <a:solidFill>
                  <a:schemeClr val="bg1"/>
                </a:solidFill>
                <a:latin typeface="Josefin Sans" pitchFamily="2" charset="0"/>
              </a:rPr>
              <a:t>Korleis</a:t>
            </a:r>
            <a:r>
              <a:rPr lang="nb-NO" sz="4000" dirty="0">
                <a:solidFill>
                  <a:schemeClr val="bg1"/>
                </a:solidFill>
                <a:latin typeface="Josefin Sans" pitchFamily="2" charset="0"/>
              </a:rPr>
              <a:t> trur de kroppspress kan </a:t>
            </a:r>
            <a:r>
              <a:rPr lang="nb-NO" sz="4000" dirty="0" err="1">
                <a:solidFill>
                  <a:schemeClr val="bg1"/>
                </a:solidFill>
                <a:latin typeface="Josefin Sans" pitchFamily="2" charset="0"/>
              </a:rPr>
              <a:t>kjennast</a:t>
            </a:r>
            <a:r>
              <a:rPr lang="nb-NO" sz="4000" dirty="0">
                <a:solidFill>
                  <a:schemeClr val="bg1"/>
                </a:solidFill>
                <a:latin typeface="Josefin Sans" pitchFamily="2" charset="0"/>
              </a:rPr>
              <a:t>?</a:t>
            </a:r>
          </a:p>
          <a:p>
            <a:pPr marL="571500" indent="-571500">
              <a:buFont typeface="Arial" panose="020B0604020202020204" pitchFamily="34" charset="0"/>
              <a:buChar char="•"/>
            </a:pPr>
            <a:r>
              <a:rPr lang="nb-NO" sz="4000" dirty="0">
                <a:solidFill>
                  <a:schemeClr val="bg1"/>
                </a:solidFill>
                <a:latin typeface="Josefin Sans" pitchFamily="2" charset="0"/>
              </a:rPr>
              <a:t>Kan de </a:t>
            </a:r>
            <a:r>
              <a:rPr lang="nb-NO" sz="4000" dirty="0" err="1">
                <a:solidFill>
                  <a:schemeClr val="bg1"/>
                </a:solidFill>
                <a:latin typeface="Josefin Sans" pitchFamily="2" charset="0"/>
              </a:rPr>
              <a:t>kome</a:t>
            </a:r>
            <a:r>
              <a:rPr lang="nb-NO" sz="4000" dirty="0">
                <a:solidFill>
                  <a:schemeClr val="bg1"/>
                </a:solidFill>
                <a:latin typeface="Josefin Sans" pitchFamily="2" charset="0"/>
              </a:rPr>
              <a:t> fram til </a:t>
            </a:r>
            <a:r>
              <a:rPr lang="nb-NO" sz="4000" dirty="0" err="1">
                <a:solidFill>
                  <a:schemeClr val="bg1"/>
                </a:solidFill>
                <a:latin typeface="Josefin Sans" pitchFamily="2" charset="0"/>
              </a:rPr>
              <a:t>ein</a:t>
            </a:r>
            <a:r>
              <a:rPr lang="nb-NO" sz="4000" dirty="0">
                <a:solidFill>
                  <a:schemeClr val="bg1"/>
                </a:solidFill>
                <a:latin typeface="Josefin Sans" pitchFamily="2" charset="0"/>
              </a:rPr>
              <a:t> felles definisjon på kroppspress?</a:t>
            </a:r>
          </a:p>
          <a:p>
            <a:pPr marL="1028700" lvl="1" indent="-571500">
              <a:buFont typeface="Arial" panose="020B0604020202020204" pitchFamily="34" charset="0"/>
              <a:buChar char="•"/>
            </a:pPr>
            <a:r>
              <a:rPr lang="nb-NO" sz="4000" dirty="0">
                <a:solidFill>
                  <a:schemeClr val="bg1"/>
                </a:solidFill>
                <a:latin typeface="Josefin Sans" pitchFamily="2" charset="0"/>
              </a:rPr>
              <a:t>Skriv han på tavla!</a:t>
            </a:r>
          </a:p>
        </p:txBody>
      </p:sp>
    </p:spTree>
    <p:extLst>
      <p:ext uri="{BB962C8B-B14F-4D97-AF65-F5344CB8AC3E}">
        <p14:creationId xmlns:p14="http://schemas.microsoft.com/office/powerpoint/2010/main" val="915269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8510306" cy="1125347"/>
          </a:xfrm>
        </p:spPr>
        <p:txBody>
          <a:bodyPr anchor="t">
            <a:noAutofit/>
          </a:bodyPr>
          <a:lstStyle/>
          <a:p>
            <a:r>
              <a:rPr lang="nb-NO" sz="6000" b="1" dirty="0">
                <a:solidFill>
                  <a:schemeClr val="bg1"/>
                </a:solidFill>
                <a:latin typeface="Josefin Sans" pitchFamily="2" charset="0"/>
                <a:cs typeface="Calibri" panose="020F0502020204030204" pitchFamily="34" charset="0"/>
              </a:rPr>
              <a:t>Fortellinger fra dusjen</a:t>
            </a:r>
            <a:endParaRPr lang="en-NO" sz="60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4" name="Plassholder for innhold 2">
            <a:extLst>
              <a:ext uri="{FF2B5EF4-FFF2-40B4-BE49-F238E27FC236}">
                <a16:creationId xmlns:a16="http://schemas.microsoft.com/office/drawing/2014/main" id="{7D36DB67-9D83-4486-9274-2A1957590359}"/>
              </a:ext>
            </a:extLst>
          </p:cNvPr>
          <p:cNvSpPr>
            <a:spLocks noGrp="1"/>
          </p:cNvSpPr>
          <p:nvPr>
            <p:ph sz="half" idx="1"/>
          </p:nvPr>
        </p:nvSpPr>
        <p:spPr>
          <a:xfrm>
            <a:off x="444499" y="1825625"/>
            <a:ext cx="9338129" cy="4831842"/>
          </a:xfrm>
        </p:spPr>
        <p:txBody>
          <a:bodyPr>
            <a:normAutofit/>
          </a:bodyPr>
          <a:lstStyle/>
          <a:p>
            <a:r>
              <a:rPr lang="nb-NO" sz="3200" dirty="0">
                <a:solidFill>
                  <a:schemeClr val="accent1"/>
                </a:solidFill>
                <a:latin typeface="Josefin Sans" pitchFamily="2" charset="0"/>
              </a:rPr>
              <a:t>Når kroppen </a:t>
            </a:r>
            <a:r>
              <a:rPr lang="nb-NO" sz="3200" dirty="0" err="1">
                <a:solidFill>
                  <a:schemeClr val="accent1"/>
                </a:solidFill>
                <a:latin typeface="Josefin Sans" pitchFamily="2" charset="0"/>
              </a:rPr>
              <a:t>forandrar</a:t>
            </a:r>
            <a:r>
              <a:rPr lang="nb-NO" sz="3200" dirty="0">
                <a:solidFill>
                  <a:schemeClr val="accent1"/>
                </a:solidFill>
                <a:latin typeface="Josefin Sans" pitchFamily="2" charset="0"/>
              </a:rPr>
              <a:t> seg og </a:t>
            </a:r>
            <a:r>
              <a:rPr lang="nb-NO" sz="3200" dirty="0" err="1">
                <a:solidFill>
                  <a:schemeClr val="accent1"/>
                </a:solidFill>
                <a:latin typeface="Josefin Sans" pitchFamily="2" charset="0"/>
              </a:rPr>
              <a:t>ein</a:t>
            </a:r>
            <a:r>
              <a:rPr lang="nb-NO" sz="3200" dirty="0">
                <a:solidFill>
                  <a:schemeClr val="accent1"/>
                </a:solidFill>
                <a:latin typeface="Josefin Sans" pitchFamily="2" charset="0"/>
              </a:rPr>
              <a:t> begynner å merke nye og </a:t>
            </a:r>
            <a:r>
              <a:rPr lang="nb-NO" sz="3200" dirty="0" err="1">
                <a:solidFill>
                  <a:schemeClr val="accent1"/>
                </a:solidFill>
                <a:latin typeface="Josefin Sans" pitchFamily="2" charset="0"/>
              </a:rPr>
              <a:t>sterkare</a:t>
            </a:r>
            <a:r>
              <a:rPr lang="nb-NO" sz="3200" dirty="0">
                <a:solidFill>
                  <a:schemeClr val="accent1"/>
                </a:solidFill>
                <a:latin typeface="Josefin Sans" pitchFamily="2" charset="0"/>
              </a:rPr>
              <a:t> kjensler, kan somme </a:t>
            </a:r>
            <a:r>
              <a:rPr lang="nb-NO" sz="3200" dirty="0" err="1">
                <a:solidFill>
                  <a:schemeClr val="accent1"/>
                </a:solidFill>
                <a:latin typeface="Josefin Sans" pitchFamily="2" charset="0"/>
              </a:rPr>
              <a:t>synast</a:t>
            </a:r>
            <a:r>
              <a:rPr lang="nb-NO" sz="3200" dirty="0">
                <a:solidFill>
                  <a:schemeClr val="accent1"/>
                </a:solidFill>
                <a:latin typeface="Josefin Sans" pitchFamily="2" charset="0"/>
              </a:rPr>
              <a:t> at enkelte ting blir </a:t>
            </a:r>
            <a:r>
              <a:rPr lang="nb-NO" sz="3200" dirty="0" err="1">
                <a:solidFill>
                  <a:schemeClr val="accent1"/>
                </a:solidFill>
                <a:latin typeface="Josefin Sans" pitchFamily="2" charset="0"/>
              </a:rPr>
              <a:t>vanskeleg</a:t>
            </a:r>
            <a:r>
              <a:rPr lang="nb-NO" sz="3200" dirty="0">
                <a:solidFill>
                  <a:schemeClr val="accent1"/>
                </a:solidFill>
                <a:latin typeface="Josefin Sans" pitchFamily="2" charset="0"/>
              </a:rPr>
              <a:t> – som å dusje </a:t>
            </a:r>
            <a:r>
              <a:rPr lang="nb-NO" sz="3200" dirty="0" err="1">
                <a:solidFill>
                  <a:schemeClr val="accent1"/>
                </a:solidFill>
                <a:latin typeface="Josefin Sans" pitchFamily="2" charset="0"/>
              </a:rPr>
              <a:t>saman</a:t>
            </a:r>
            <a:r>
              <a:rPr lang="nb-NO" sz="3200" dirty="0">
                <a:solidFill>
                  <a:schemeClr val="accent1"/>
                </a:solidFill>
                <a:latin typeface="Josefin Sans" pitchFamily="2" charset="0"/>
              </a:rPr>
              <a:t> etter gym.</a:t>
            </a:r>
          </a:p>
          <a:p>
            <a:r>
              <a:rPr lang="nb-NO" sz="3200" dirty="0">
                <a:solidFill>
                  <a:schemeClr val="accent1"/>
                </a:solidFill>
                <a:latin typeface="Josefin Sans" pitchFamily="2" charset="0"/>
              </a:rPr>
              <a:t>No skal vi sjå </a:t>
            </a:r>
            <a:r>
              <a:rPr lang="nb-NO" sz="3200" dirty="0" err="1">
                <a:solidFill>
                  <a:schemeClr val="accent1"/>
                </a:solidFill>
                <a:latin typeface="Josefin Sans" pitchFamily="2" charset="0"/>
              </a:rPr>
              <a:t>ein</a:t>
            </a:r>
            <a:r>
              <a:rPr lang="nb-NO" sz="3200" dirty="0">
                <a:solidFill>
                  <a:schemeClr val="accent1"/>
                </a:solidFill>
                <a:latin typeface="Josefin Sans" pitchFamily="2" charset="0"/>
              </a:rPr>
              <a:t> dokumentar som </a:t>
            </a:r>
            <a:r>
              <a:rPr lang="nb-NO" sz="3200" dirty="0" err="1">
                <a:solidFill>
                  <a:schemeClr val="accent1"/>
                </a:solidFill>
                <a:latin typeface="Josefin Sans" pitchFamily="2" charset="0"/>
              </a:rPr>
              <a:t>heiter</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Forteljingar</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frå</a:t>
            </a:r>
            <a:r>
              <a:rPr lang="nb-NO" sz="3200" dirty="0">
                <a:solidFill>
                  <a:schemeClr val="accent1"/>
                </a:solidFill>
                <a:latin typeface="Josefin Sans" pitchFamily="2" charset="0"/>
              </a:rPr>
              <a:t> dusjen»</a:t>
            </a:r>
          </a:p>
          <a:p>
            <a:r>
              <a:rPr lang="nb-NO" sz="3200" dirty="0">
                <a:solidFill>
                  <a:schemeClr val="accent1"/>
                </a:solidFill>
                <a:latin typeface="Josefin Sans" pitchFamily="2" charset="0"/>
              </a:rPr>
              <a:t>Mens de ser filmen, skal de skrive ned alle </a:t>
            </a:r>
            <a:r>
              <a:rPr lang="nb-NO" sz="3200" dirty="0" err="1">
                <a:solidFill>
                  <a:schemeClr val="accent1"/>
                </a:solidFill>
                <a:latin typeface="Josefin Sans" pitchFamily="2" charset="0"/>
              </a:rPr>
              <a:t>dei</a:t>
            </a:r>
            <a:r>
              <a:rPr lang="nb-NO" sz="3200" dirty="0">
                <a:solidFill>
                  <a:schemeClr val="accent1"/>
                </a:solidFill>
                <a:latin typeface="Josefin Sans" pitchFamily="2" charset="0"/>
              </a:rPr>
              <a:t> kjenslene og </a:t>
            </a:r>
            <a:r>
              <a:rPr lang="nb-NO" sz="3200" dirty="0" err="1">
                <a:solidFill>
                  <a:schemeClr val="accent1"/>
                </a:solidFill>
                <a:latin typeface="Josefin Sans" pitchFamily="2" charset="0"/>
              </a:rPr>
              <a:t>tankane</a:t>
            </a:r>
            <a:r>
              <a:rPr lang="nb-NO" sz="3200" dirty="0">
                <a:solidFill>
                  <a:schemeClr val="accent1"/>
                </a:solidFill>
                <a:latin typeface="Josefin Sans" pitchFamily="2" charset="0"/>
              </a:rPr>
              <a:t> som </a:t>
            </a:r>
            <a:r>
              <a:rPr lang="nb-NO" sz="3200" dirty="0" err="1">
                <a:solidFill>
                  <a:schemeClr val="accent1"/>
                </a:solidFill>
                <a:latin typeface="Josefin Sans" pitchFamily="2" charset="0"/>
              </a:rPr>
              <a:t>elevane</a:t>
            </a:r>
            <a:r>
              <a:rPr lang="nb-NO" sz="3200" dirty="0">
                <a:solidFill>
                  <a:schemeClr val="accent1"/>
                </a:solidFill>
                <a:latin typeface="Josefin Sans" pitchFamily="2" charset="0"/>
              </a:rPr>
              <a:t> på filmen </a:t>
            </a:r>
            <a:r>
              <a:rPr lang="nb-NO" sz="3200" dirty="0" err="1">
                <a:solidFill>
                  <a:schemeClr val="accent1"/>
                </a:solidFill>
                <a:latin typeface="Josefin Sans" pitchFamily="2" charset="0"/>
              </a:rPr>
              <a:t>fortel</a:t>
            </a:r>
            <a:r>
              <a:rPr lang="nb-NO" sz="3200" dirty="0">
                <a:solidFill>
                  <a:schemeClr val="accent1"/>
                </a:solidFill>
                <a:latin typeface="Josefin Sans" pitchFamily="2" charset="0"/>
              </a:rPr>
              <a:t> at </a:t>
            </a:r>
            <a:r>
              <a:rPr lang="nb-NO" sz="3200" dirty="0" err="1">
                <a:solidFill>
                  <a:schemeClr val="accent1"/>
                </a:solidFill>
                <a:latin typeface="Josefin Sans" pitchFamily="2" charset="0"/>
              </a:rPr>
              <a:t>dei</a:t>
            </a:r>
            <a:r>
              <a:rPr lang="nb-NO" sz="3200" dirty="0">
                <a:solidFill>
                  <a:schemeClr val="accent1"/>
                </a:solidFill>
                <a:latin typeface="Josefin Sans" pitchFamily="2" charset="0"/>
              </a:rPr>
              <a:t> har om sin eigen kropp. </a:t>
            </a:r>
          </a:p>
        </p:txBody>
      </p:sp>
      <p:pic>
        <p:nvPicPr>
          <p:cNvPr id="15" name="Picture 11" descr="A silhouette of a city at sunset&#10;&#10;Description automatically generated with low confidence">
            <a:extLst>
              <a:ext uri="{FF2B5EF4-FFF2-40B4-BE49-F238E27FC236}">
                <a16:creationId xmlns:a16="http://schemas.microsoft.com/office/drawing/2014/main" id="{6FB6DAC7-48CF-4D88-9C0E-5F545C6027D8}"/>
              </a:ext>
            </a:extLst>
          </p:cNvPr>
          <p:cNvPicPr>
            <a:picLocks noChangeAspect="1"/>
          </p:cNvPicPr>
          <p:nvPr/>
        </p:nvPicPr>
        <p:blipFill>
          <a:blip r:embed="rId6"/>
          <a:stretch>
            <a:fillRect/>
          </a:stretch>
        </p:blipFill>
        <p:spPr>
          <a:xfrm>
            <a:off x="9937929" y="373127"/>
            <a:ext cx="1088107" cy="476047"/>
          </a:xfrm>
          <a:prstGeom prst="rect">
            <a:avLst/>
          </a:prstGeom>
        </p:spPr>
      </p:pic>
    </p:spTree>
    <p:extLst>
      <p:ext uri="{BB962C8B-B14F-4D97-AF65-F5344CB8AC3E}">
        <p14:creationId xmlns:p14="http://schemas.microsoft.com/office/powerpoint/2010/main" val="262282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kst&#10;&#10;Automatisk generert beskrivelse">
            <a:extLst>
              <a:ext uri="{FF2B5EF4-FFF2-40B4-BE49-F238E27FC236}">
                <a16:creationId xmlns:a16="http://schemas.microsoft.com/office/drawing/2014/main" id="{DFAA97F3-E9FF-47DA-9981-381223831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937" y="747042"/>
            <a:ext cx="4249523" cy="6011019"/>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147042" cy="10838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Etter filmen</a:t>
            </a:r>
          </a:p>
        </p:txBody>
      </p:sp>
      <p:pic>
        <p:nvPicPr>
          <p:cNvPr id="11" name="Picture 11" descr="A silhouette of a city at sunset&#10;&#10;Description automatically generated with low confidence">
            <a:extLst>
              <a:ext uri="{FF2B5EF4-FFF2-40B4-BE49-F238E27FC236}">
                <a16:creationId xmlns:a16="http://schemas.microsoft.com/office/drawing/2014/main" id="{E035C489-E20F-4ABB-882B-7D095A3247F3}"/>
              </a:ext>
            </a:extLst>
          </p:cNvPr>
          <p:cNvPicPr>
            <a:picLocks noChangeAspect="1"/>
          </p:cNvPicPr>
          <p:nvPr/>
        </p:nvPicPr>
        <p:blipFill>
          <a:blip r:embed="rId6"/>
          <a:stretch>
            <a:fillRect/>
          </a:stretch>
        </p:blipFill>
        <p:spPr>
          <a:xfrm>
            <a:off x="9937929" y="373127"/>
            <a:ext cx="1088107" cy="476047"/>
          </a:xfrm>
          <a:prstGeom prst="rect">
            <a:avLst/>
          </a:prstGeom>
        </p:spPr>
      </p:pic>
      <p:sp>
        <p:nvSpPr>
          <p:cNvPr id="17" name="Plassholder for innhold 4">
            <a:extLst>
              <a:ext uri="{FF2B5EF4-FFF2-40B4-BE49-F238E27FC236}">
                <a16:creationId xmlns:a16="http://schemas.microsoft.com/office/drawing/2014/main" id="{D6E44185-E9D1-4A5A-923B-0657D8B89EF6}"/>
              </a:ext>
            </a:extLst>
          </p:cNvPr>
          <p:cNvSpPr txBox="1">
            <a:spLocks/>
          </p:cNvSpPr>
          <p:nvPr/>
        </p:nvSpPr>
        <p:spPr>
          <a:xfrm>
            <a:off x="426940" y="1480457"/>
            <a:ext cx="5669059" cy="4892399"/>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600" dirty="0">
                <a:solidFill>
                  <a:schemeClr val="bg1"/>
                </a:solidFill>
                <a:latin typeface="Josefin Sans" pitchFamily="2" charset="0"/>
              </a:rPr>
              <a:t>Kva for ord skreiv de ned?</a:t>
            </a:r>
          </a:p>
          <a:p>
            <a:pPr marL="571500" indent="-571500">
              <a:buFont typeface="Arial" panose="020B0604020202020204" pitchFamily="34" charset="0"/>
              <a:buChar char="•"/>
            </a:pPr>
            <a:r>
              <a:rPr lang="nb-NO" sz="3600" dirty="0">
                <a:solidFill>
                  <a:schemeClr val="bg1"/>
                </a:solidFill>
                <a:latin typeface="Josefin Sans" pitchFamily="2" charset="0"/>
              </a:rPr>
              <a:t>Sjå på </a:t>
            </a:r>
            <a:r>
              <a:rPr lang="nb-NO" sz="3600" dirty="0" err="1">
                <a:solidFill>
                  <a:schemeClr val="bg1"/>
                </a:solidFill>
                <a:latin typeface="Josefin Sans" pitchFamily="2" charset="0"/>
              </a:rPr>
              <a:t>korleis</a:t>
            </a:r>
            <a:r>
              <a:rPr lang="nb-NO" sz="3600" dirty="0">
                <a:solidFill>
                  <a:schemeClr val="bg1"/>
                </a:solidFill>
                <a:latin typeface="Josefin Sans" pitchFamily="2" charset="0"/>
              </a:rPr>
              <a:t> klassen definerer kroppspress. </a:t>
            </a:r>
          </a:p>
          <a:p>
            <a:pPr marL="914400" lvl="1" indent="-457200">
              <a:buFont typeface="Arial" panose="020B0604020202020204" pitchFamily="34" charset="0"/>
              <a:buChar char="•"/>
            </a:pPr>
            <a:r>
              <a:rPr lang="nb-NO" sz="3200" dirty="0">
                <a:solidFill>
                  <a:schemeClr val="bg1"/>
                </a:solidFill>
                <a:latin typeface="Josefin Sans" pitchFamily="2" charset="0"/>
              </a:rPr>
              <a:t>Kjenner </a:t>
            </a:r>
            <a:r>
              <a:rPr lang="nb-NO" sz="3200" dirty="0" err="1">
                <a:solidFill>
                  <a:schemeClr val="bg1"/>
                </a:solidFill>
                <a:latin typeface="Josefin Sans" pitchFamily="2" charset="0"/>
              </a:rPr>
              <a:t>elevane</a:t>
            </a:r>
            <a:r>
              <a:rPr lang="nb-NO" sz="3200" dirty="0">
                <a:solidFill>
                  <a:schemeClr val="bg1"/>
                </a:solidFill>
                <a:latin typeface="Josefin Sans" pitchFamily="2" charset="0"/>
              </a:rPr>
              <a:t> i filmen på kroppspress?</a:t>
            </a:r>
          </a:p>
          <a:p>
            <a:pPr marL="571500" indent="-571500">
              <a:buFont typeface="Arial" panose="020B0604020202020204" pitchFamily="34" charset="0"/>
              <a:buChar char="•"/>
            </a:pPr>
            <a:r>
              <a:rPr lang="nb-NO" sz="3600" dirty="0" err="1">
                <a:solidFill>
                  <a:schemeClr val="bg1"/>
                </a:solidFill>
                <a:latin typeface="Josefin Sans" pitchFamily="2" charset="0"/>
              </a:rPr>
              <a:t>Kvifor</a:t>
            </a:r>
            <a:r>
              <a:rPr lang="nb-NO" sz="3600" dirty="0">
                <a:solidFill>
                  <a:schemeClr val="bg1"/>
                </a:solidFill>
                <a:latin typeface="Josefin Sans" pitchFamily="2" charset="0"/>
              </a:rPr>
              <a:t> trur de </a:t>
            </a:r>
            <a:r>
              <a:rPr lang="nb-NO" sz="3600" dirty="0" err="1">
                <a:solidFill>
                  <a:schemeClr val="bg1"/>
                </a:solidFill>
                <a:latin typeface="Josefin Sans" pitchFamily="2" charset="0"/>
              </a:rPr>
              <a:t>elevane</a:t>
            </a:r>
            <a:r>
              <a:rPr lang="nb-NO" sz="3600" dirty="0">
                <a:solidFill>
                  <a:schemeClr val="bg1"/>
                </a:solidFill>
                <a:latin typeface="Josefin Sans" pitchFamily="2" charset="0"/>
              </a:rPr>
              <a:t> i filmen har </a:t>
            </a:r>
            <a:r>
              <a:rPr lang="nb-NO" sz="3600" dirty="0" err="1">
                <a:solidFill>
                  <a:schemeClr val="bg1"/>
                </a:solidFill>
                <a:latin typeface="Josefin Sans" pitchFamily="2" charset="0"/>
              </a:rPr>
              <a:t>desse</a:t>
            </a:r>
            <a:r>
              <a:rPr lang="nb-NO" sz="3600" dirty="0">
                <a:solidFill>
                  <a:schemeClr val="bg1"/>
                </a:solidFill>
                <a:latin typeface="Josefin Sans" pitchFamily="2" charset="0"/>
              </a:rPr>
              <a:t> kjenslene og </a:t>
            </a:r>
            <a:r>
              <a:rPr lang="nb-NO" sz="3600" dirty="0" err="1">
                <a:solidFill>
                  <a:schemeClr val="bg1"/>
                </a:solidFill>
                <a:latin typeface="Josefin Sans" pitchFamily="2" charset="0"/>
              </a:rPr>
              <a:t>tankane</a:t>
            </a:r>
            <a:r>
              <a:rPr lang="nb-NO" sz="3600" dirty="0">
                <a:solidFill>
                  <a:schemeClr val="bg1"/>
                </a:solidFill>
                <a:latin typeface="Josefin Sans" pitchFamily="2" charset="0"/>
              </a:rPr>
              <a:t> om kroppen sin?</a:t>
            </a:r>
          </a:p>
          <a:p>
            <a:pPr marL="571500" indent="-571500">
              <a:buFont typeface="Arial" panose="020B0604020202020204" pitchFamily="34" charset="0"/>
              <a:buChar char="•"/>
            </a:pPr>
            <a:r>
              <a:rPr lang="nb-NO" sz="3600" dirty="0" err="1">
                <a:solidFill>
                  <a:schemeClr val="bg1"/>
                </a:solidFill>
                <a:latin typeface="Josefin Sans" pitchFamily="2" charset="0"/>
              </a:rPr>
              <a:t>Korleis</a:t>
            </a:r>
            <a:r>
              <a:rPr lang="nb-NO" sz="3600" dirty="0">
                <a:solidFill>
                  <a:schemeClr val="bg1"/>
                </a:solidFill>
                <a:latin typeface="Josefin Sans" pitchFamily="2" charset="0"/>
              </a:rPr>
              <a:t> kan vi handtere kroppspress?</a:t>
            </a:r>
          </a:p>
        </p:txBody>
      </p:sp>
    </p:spTree>
    <p:extLst>
      <p:ext uri="{BB962C8B-B14F-4D97-AF65-F5344CB8AC3E}">
        <p14:creationId xmlns:p14="http://schemas.microsoft.com/office/powerpoint/2010/main" val="276805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8510306" cy="1125347"/>
          </a:xfrm>
        </p:spPr>
        <p:txBody>
          <a:bodyPr anchor="t">
            <a:noAutofit/>
          </a:bodyPr>
          <a:lstStyle/>
          <a:p>
            <a:r>
              <a:rPr lang="nb-NO" sz="5400" b="1" dirty="0">
                <a:solidFill>
                  <a:schemeClr val="bg1"/>
                </a:solidFill>
                <a:latin typeface="Josefin Sans" pitchFamily="2" charset="0"/>
                <a:cs typeface="Calibri" panose="020F0502020204030204" pitchFamily="34" charset="0"/>
              </a:rPr>
              <a:t>Individuell skriveøving</a:t>
            </a:r>
            <a:endParaRPr lang="en-NO" sz="54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4" name="Plassholder for innhold 2">
            <a:extLst>
              <a:ext uri="{FF2B5EF4-FFF2-40B4-BE49-F238E27FC236}">
                <a16:creationId xmlns:a16="http://schemas.microsoft.com/office/drawing/2014/main" id="{7D36DB67-9D83-4486-9274-2A1957590359}"/>
              </a:ext>
            </a:extLst>
          </p:cNvPr>
          <p:cNvSpPr>
            <a:spLocks noGrp="1"/>
          </p:cNvSpPr>
          <p:nvPr>
            <p:ph sz="half" idx="1"/>
          </p:nvPr>
        </p:nvSpPr>
        <p:spPr>
          <a:xfrm>
            <a:off x="444499" y="1825625"/>
            <a:ext cx="9338129" cy="4831842"/>
          </a:xfrm>
        </p:spPr>
        <p:txBody>
          <a:bodyPr>
            <a:normAutofit/>
          </a:bodyPr>
          <a:lstStyle/>
          <a:p>
            <a:r>
              <a:rPr lang="nb-NO" sz="3600" dirty="0">
                <a:solidFill>
                  <a:schemeClr val="accent1"/>
                </a:solidFill>
                <a:latin typeface="Josefin Sans" pitchFamily="2" charset="0"/>
              </a:rPr>
              <a:t>Kva får kroppen din til?</a:t>
            </a:r>
          </a:p>
          <a:p>
            <a:r>
              <a:rPr lang="nb-NO" sz="3600" dirty="0">
                <a:solidFill>
                  <a:schemeClr val="accent1"/>
                </a:solidFill>
                <a:latin typeface="Josefin Sans" pitchFamily="2" charset="0"/>
              </a:rPr>
              <a:t>Kva kan du </a:t>
            </a:r>
            <a:r>
              <a:rPr lang="nb-NO" sz="3600" dirty="0" err="1">
                <a:solidFill>
                  <a:schemeClr val="accent1"/>
                </a:solidFill>
                <a:latin typeface="Josefin Sans" pitchFamily="2" charset="0"/>
              </a:rPr>
              <a:t>gjere</a:t>
            </a:r>
            <a:r>
              <a:rPr lang="nb-NO" sz="3600" dirty="0">
                <a:solidFill>
                  <a:schemeClr val="accent1"/>
                </a:solidFill>
                <a:latin typeface="Josefin Sans" pitchFamily="2" charset="0"/>
              </a:rPr>
              <a:t> om du kjenner på negative kjensler om din eigen kropp?</a:t>
            </a:r>
          </a:p>
          <a:p>
            <a:r>
              <a:rPr lang="nb-NO" sz="3600" dirty="0" err="1">
                <a:solidFill>
                  <a:schemeClr val="accent1"/>
                </a:solidFill>
                <a:latin typeface="Josefin Sans" pitchFamily="2" charset="0"/>
              </a:rPr>
              <a:t>Korleis</a:t>
            </a:r>
            <a:r>
              <a:rPr lang="nb-NO" sz="3600" dirty="0">
                <a:solidFill>
                  <a:schemeClr val="accent1"/>
                </a:solidFill>
                <a:latin typeface="Josefin Sans" pitchFamily="2" charset="0"/>
              </a:rPr>
              <a:t> kan du unngå å </a:t>
            </a:r>
            <a:r>
              <a:rPr lang="nb-NO" sz="3600" dirty="0" err="1">
                <a:solidFill>
                  <a:schemeClr val="accent1"/>
                </a:solidFill>
                <a:latin typeface="Josefin Sans" pitchFamily="2" charset="0"/>
              </a:rPr>
              <a:t>tenkje</a:t>
            </a:r>
            <a:r>
              <a:rPr lang="nb-NO" sz="3600" dirty="0">
                <a:solidFill>
                  <a:schemeClr val="accent1"/>
                </a:solidFill>
                <a:latin typeface="Josefin Sans" pitchFamily="2" charset="0"/>
              </a:rPr>
              <a:t> negativt om kroppen til andre?</a:t>
            </a:r>
          </a:p>
          <a:p>
            <a:r>
              <a:rPr lang="nb-NO" sz="3600" dirty="0">
                <a:solidFill>
                  <a:schemeClr val="accent1"/>
                </a:solidFill>
                <a:latin typeface="Josefin Sans" pitchFamily="2" charset="0"/>
              </a:rPr>
              <a:t>Kva kan du </a:t>
            </a:r>
            <a:r>
              <a:rPr lang="nb-NO" sz="3600" dirty="0" err="1">
                <a:solidFill>
                  <a:schemeClr val="accent1"/>
                </a:solidFill>
                <a:latin typeface="Josefin Sans" pitchFamily="2" charset="0"/>
              </a:rPr>
              <a:t>gjere</a:t>
            </a:r>
            <a:r>
              <a:rPr lang="nb-NO" sz="3600" dirty="0">
                <a:solidFill>
                  <a:schemeClr val="accent1"/>
                </a:solidFill>
                <a:latin typeface="Josefin Sans" pitchFamily="2" charset="0"/>
              </a:rPr>
              <a:t> for at andre skal kjenne seg bra?</a:t>
            </a:r>
          </a:p>
        </p:txBody>
      </p:sp>
      <p:pic>
        <p:nvPicPr>
          <p:cNvPr id="15" name="Picture 11" descr="A silhouette of a city at sunset&#10;&#10;Description automatically generated with low confidence">
            <a:extLst>
              <a:ext uri="{FF2B5EF4-FFF2-40B4-BE49-F238E27FC236}">
                <a16:creationId xmlns:a16="http://schemas.microsoft.com/office/drawing/2014/main" id="{6FB6DAC7-48CF-4D88-9C0E-5F545C6027D8}"/>
              </a:ext>
            </a:extLst>
          </p:cNvPr>
          <p:cNvPicPr>
            <a:picLocks noChangeAspect="1"/>
          </p:cNvPicPr>
          <p:nvPr/>
        </p:nvPicPr>
        <p:blipFill>
          <a:blip r:embed="rId6"/>
          <a:stretch>
            <a:fillRect/>
          </a:stretch>
        </p:blipFill>
        <p:spPr>
          <a:xfrm>
            <a:off x="9937929" y="373127"/>
            <a:ext cx="1088107" cy="476047"/>
          </a:xfrm>
          <a:prstGeom prst="rect">
            <a:avLst/>
          </a:prstGeom>
        </p:spPr>
      </p:pic>
    </p:spTree>
    <p:extLst>
      <p:ext uri="{BB962C8B-B14F-4D97-AF65-F5344CB8AC3E}">
        <p14:creationId xmlns:p14="http://schemas.microsoft.com/office/powerpoint/2010/main" val="4159878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147042" cy="10838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Oppsummering</a:t>
            </a:r>
          </a:p>
        </p:txBody>
      </p:sp>
      <p:pic>
        <p:nvPicPr>
          <p:cNvPr id="11" name="Picture 11" descr="A silhouette of a city at sunset&#10;&#10;Description automatically generated with low confidence">
            <a:extLst>
              <a:ext uri="{FF2B5EF4-FFF2-40B4-BE49-F238E27FC236}">
                <a16:creationId xmlns:a16="http://schemas.microsoft.com/office/drawing/2014/main" id="{E035C489-E20F-4ABB-882B-7D095A3247F3}"/>
              </a:ext>
            </a:extLst>
          </p:cNvPr>
          <p:cNvPicPr>
            <a:picLocks noChangeAspect="1"/>
          </p:cNvPicPr>
          <p:nvPr/>
        </p:nvPicPr>
        <p:blipFill>
          <a:blip r:embed="rId5"/>
          <a:stretch>
            <a:fillRect/>
          </a:stretch>
        </p:blipFill>
        <p:spPr>
          <a:xfrm>
            <a:off x="9937929" y="373127"/>
            <a:ext cx="1088107" cy="476047"/>
          </a:xfrm>
          <a:prstGeom prst="rect">
            <a:avLst/>
          </a:prstGeom>
        </p:spPr>
      </p:pic>
      <p:sp>
        <p:nvSpPr>
          <p:cNvPr id="17" name="Plassholder for innhold 4">
            <a:extLst>
              <a:ext uri="{FF2B5EF4-FFF2-40B4-BE49-F238E27FC236}">
                <a16:creationId xmlns:a16="http://schemas.microsoft.com/office/drawing/2014/main" id="{D6E44185-E9D1-4A5A-923B-0657D8B89EF6}"/>
              </a:ext>
            </a:extLst>
          </p:cNvPr>
          <p:cNvSpPr txBox="1">
            <a:spLocks/>
          </p:cNvSpPr>
          <p:nvPr/>
        </p:nvSpPr>
        <p:spPr>
          <a:xfrm>
            <a:off x="426941" y="2076151"/>
            <a:ext cx="5669059" cy="3352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ctr">
              <a:buNone/>
            </a:pPr>
            <a:r>
              <a:rPr lang="nb-NO" sz="4000" dirty="0">
                <a:solidFill>
                  <a:schemeClr val="bg1"/>
                </a:solidFill>
                <a:latin typeface="Josefin Sans" pitchFamily="2" charset="0"/>
              </a:rPr>
              <a:t>Kva svarte de på det siste spørsmålet: Kva kan du </a:t>
            </a:r>
            <a:r>
              <a:rPr lang="nb-NO" sz="4000" dirty="0" err="1">
                <a:solidFill>
                  <a:schemeClr val="bg1"/>
                </a:solidFill>
                <a:latin typeface="Josefin Sans" pitchFamily="2" charset="0"/>
              </a:rPr>
              <a:t>gjere</a:t>
            </a:r>
            <a:r>
              <a:rPr lang="nb-NO" sz="4000" dirty="0">
                <a:solidFill>
                  <a:schemeClr val="bg1"/>
                </a:solidFill>
                <a:latin typeface="Josefin Sans" pitchFamily="2" charset="0"/>
              </a:rPr>
              <a:t> for at andre skal føle seg bra?</a:t>
            </a:r>
          </a:p>
        </p:txBody>
      </p:sp>
      <p:pic>
        <p:nvPicPr>
          <p:cNvPr id="9" name="Bilde 8" descr="Et bilde som inneholder tekst&#10;&#10;Automatisk generert beskrivelse">
            <a:extLst>
              <a:ext uri="{FF2B5EF4-FFF2-40B4-BE49-F238E27FC236}">
                <a16:creationId xmlns:a16="http://schemas.microsoft.com/office/drawing/2014/main" id="{B7D6B95E-3264-4713-951D-26162C2E0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853" y="1395551"/>
            <a:ext cx="4586152" cy="4586152"/>
          </a:xfrm>
          <a:prstGeom prst="rect">
            <a:avLst/>
          </a:prstGeom>
        </p:spPr>
      </p:pic>
    </p:spTree>
    <p:extLst>
      <p:ext uri="{BB962C8B-B14F-4D97-AF65-F5344CB8AC3E}">
        <p14:creationId xmlns:p14="http://schemas.microsoft.com/office/powerpoint/2010/main" val="2479013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524414" cy="855607"/>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Pubertet og kjensler</a:t>
            </a: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58216"/>
            <a:ext cx="5728253" cy="520986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2800" dirty="0">
                <a:solidFill>
                  <a:schemeClr val="bg1"/>
                </a:solidFill>
                <a:latin typeface="Josefin Sans" pitchFamily="2" charset="0"/>
              </a:rPr>
              <a:t>Mange opplever at kjenslene blir </a:t>
            </a:r>
            <a:r>
              <a:rPr lang="nb-NO" sz="2800" dirty="0" err="1">
                <a:solidFill>
                  <a:schemeClr val="bg1"/>
                </a:solidFill>
                <a:latin typeface="Josefin Sans" pitchFamily="2" charset="0"/>
              </a:rPr>
              <a:t>meir</a:t>
            </a:r>
            <a:r>
              <a:rPr lang="nb-NO" sz="2800" dirty="0">
                <a:solidFill>
                  <a:schemeClr val="bg1"/>
                </a:solidFill>
                <a:latin typeface="Josefin Sans" pitchFamily="2" charset="0"/>
              </a:rPr>
              <a:t> intense når </a:t>
            </a:r>
            <a:r>
              <a:rPr lang="nb-NO" sz="2800" dirty="0" err="1">
                <a:solidFill>
                  <a:schemeClr val="bg1"/>
                </a:solidFill>
                <a:latin typeface="Josefin Sans" pitchFamily="2" charset="0"/>
              </a:rPr>
              <a:t>dei</a:t>
            </a:r>
            <a:r>
              <a:rPr lang="nb-NO" sz="2800" dirty="0">
                <a:solidFill>
                  <a:schemeClr val="bg1"/>
                </a:solidFill>
                <a:latin typeface="Josefin Sans" pitchFamily="2" charset="0"/>
              </a:rPr>
              <a:t> </a:t>
            </a:r>
            <a:r>
              <a:rPr lang="nb-NO" sz="2800" dirty="0" err="1">
                <a:solidFill>
                  <a:schemeClr val="bg1"/>
                </a:solidFill>
                <a:latin typeface="Josefin Sans" pitchFamily="2" charset="0"/>
              </a:rPr>
              <a:t>nærmar</a:t>
            </a:r>
            <a:r>
              <a:rPr lang="nb-NO" sz="2800" dirty="0">
                <a:solidFill>
                  <a:schemeClr val="bg1"/>
                </a:solidFill>
                <a:latin typeface="Josefin Sans" pitchFamily="2" charset="0"/>
              </a:rPr>
              <a:t> seg puberteten. </a:t>
            </a:r>
          </a:p>
          <a:p>
            <a:pPr marL="457200" indent="-457200">
              <a:buFont typeface="Arial" panose="020B0604020202020204" pitchFamily="34" charset="0"/>
              <a:buChar char="•"/>
            </a:pPr>
            <a:r>
              <a:rPr lang="nb-NO" sz="2800" dirty="0">
                <a:solidFill>
                  <a:schemeClr val="bg1"/>
                </a:solidFill>
                <a:latin typeface="Josefin Sans" pitchFamily="2" charset="0"/>
              </a:rPr>
              <a:t>Dei begynner kanskje å interessere seg for andre på </a:t>
            </a:r>
            <a:r>
              <a:rPr lang="nb-NO" sz="2800" dirty="0" err="1">
                <a:solidFill>
                  <a:schemeClr val="bg1"/>
                </a:solidFill>
                <a:latin typeface="Josefin Sans" pitchFamily="2" charset="0"/>
              </a:rPr>
              <a:t>ein</a:t>
            </a:r>
            <a:r>
              <a:rPr lang="nb-NO" sz="2800" dirty="0">
                <a:solidFill>
                  <a:schemeClr val="bg1"/>
                </a:solidFill>
                <a:latin typeface="Josefin Sans" pitchFamily="2" charset="0"/>
              </a:rPr>
              <a:t> ny måte.</a:t>
            </a:r>
          </a:p>
          <a:p>
            <a:pPr marL="457200" indent="-457200">
              <a:buFont typeface="Arial" panose="020B0604020202020204" pitchFamily="34" charset="0"/>
              <a:buChar char="•"/>
            </a:pPr>
            <a:r>
              <a:rPr lang="nb-NO" sz="2800" dirty="0">
                <a:solidFill>
                  <a:schemeClr val="bg1"/>
                </a:solidFill>
                <a:latin typeface="Josefin Sans" pitchFamily="2" charset="0"/>
              </a:rPr>
              <a:t>Dei kan kjenne på litt </a:t>
            </a:r>
            <a:r>
              <a:rPr lang="nb-NO" sz="2800" dirty="0" err="1">
                <a:solidFill>
                  <a:schemeClr val="bg1"/>
                </a:solidFill>
                <a:latin typeface="Josefin Sans" pitchFamily="2" charset="0"/>
              </a:rPr>
              <a:t>vanskelege</a:t>
            </a:r>
            <a:r>
              <a:rPr lang="nb-NO" sz="2800" dirty="0">
                <a:solidFill>
                  <a:schemeClr val="bg1"/>
                </a:solidFill>
                <a:latin typeface="Josefin Sans" pitchFamily="2" charset="0"/>
              </a:rPr>
              <a:t> kjensler.</a:t>
            </a:r>
          </a:p>
          <a:p>
            <a:pPr marL="457200" indent="-457200">
              <a:buFont typeface="Arial" panose="020B0604020202020204" pitchFamily="34" charset="0"/>
              <a:buChar char="•"/>
            </a:pPr>
            <a:r>
              <a:rPr lang="nb-NO" sz="2800" dirty="0">
                <a:solidFill>
                  <a:schemeClr val="bg1"/>
                </a:solidFill>
                <a:latin typeface="Josefin Sans" pitchFamily="2" charset="0"/>
              </a:rPr>
              <a:t>Somme </a:t>
            </a:r>
            <a:r>
              <a:rPr lang="nb-NO" sz="2800" dirty="0" err="1">
                <a:solidFill>
                  <a:schemeClr val="bg1"/>
                </a:solidFill>
                <a:latin typeface="Josefin Sans" pitchFamily="2" charset="0"/>
              </a:rPr>
              <a:t>synest</a:t>
            </a:r>
            <a:r>
              <a:rPr lang="nb-NO" sz="2800" dirty="0">
                <a:solidFill>
                  <a:schemeClr val="bg1"/>
                </a:solidFill>
                <a:latin typeface="Josefin Sans" pitchFamily="2" charset="0"/>
              </a:rPr>
              <a:t> at puberteten er gøy!</a:t>
            </a:r>
          </a:p>
          <a:p>
            <a:pPr marL="914400" lvl="1" indent="-457200" algn="l">
              <a:buFont typeface="Arial" panose="020B0604020202020204" pitchFamily="34" charset="0"/>
              <a:buChar char="•"/>
            </a:pPr>
            <a:r>
              <a:rPr lang="nb-NO" sz="2400" dirty="0">
                <a:solidFill>
                  <a:schemeClr val="bg1"/>
                </a:solidFill>
                <a:latin typeface="Josefin Sans" pitchFamily="2" charset="0"/>
              </a:rPr>
              <a:t>Puberteten er ei veldig </a:t>
            </a:r>
            <a:r>
              <a:rPr lang="nb-NO" sz="2400" dirty="0" err="1">
                <a:solidFill>
                  <a:schemeClr val="bg1"/>
                </a:solidFill>
                <a:latin typeface="Josefin Sans" pitchFamily="2" charset="0"/>
              </a:rPr>
              <a:t>spennande</a:t>
            </a:r>
            <a:r>
              <a:rPr lang="nb-NO" sz="2400" dirty="0">
                <a:solidFill>
                  <a:schemeClr val="bg1"/>
                </a:solidFill>
                <a:latin typeface="Josefin Sans" pitchFamily="2" charset="0"/>
              </a:rPr>
              <a:t> tid då det skjer </a:t>
            </a:r>
            <a:r>
              <a:rPr lang="nb-NO" sz="2400" dirty="0" err="1">
                <a:solidFill>
                  <a:schemeClr val="bg1"/>
                </a:solidFill>
                <a:latin typeface="Josefin Sans" pitchFamily="2" charset="0"/>
              </a:rPr>
              <a:t>mykje</a:t>
            </a:r>
            <a:r>
              <a:rPr lang="nb-NO" sz="2400" dirty="0">
                <a:solidFill>
                  <a:schemeClr val="bg1"/>
                </a:solidFill>
                <a:latin typeface="Josefin Sans" pitchFamily="2" charset="0"/>
              </a:rPr>
              <a:t> både i kroppen, i </a:t>
            </a:r>
            <a:r>
              <a:rPr lang="nb-NO" sz="2400" dirty="0" err="1">
                <a:solidFill>
                  <a:schemeClr val="bg1"/>
                </a:solidFill>
                <a:latin typeface="Josefin Sans" pitchFamily="2" charset="0"/>
              </a:rPr>
              <a:t>hovudet</a:t>
            </a:r>
            <a:r>
              <a:rPr lang="nb-NO" sz="2400" dirty="0">
                <a:solidFill>
                  <a:schemeClr val="bg1"/>
                </a:solidFill>
                <a:latin typeface="Josefin Sans" pitchFamily="2" charset="0"/>
              </a:rPr>
              <a:t> og sosialt. </a:t>
            </a:r>
          </a:p>
          <a:p>
            <a:pPr marL="571500" indent="-571500">
              <a:buFont typeface="Arial" panose="020B0604020202020204" pitchFamily="34" charset="0"/>
              <a:buChar char="•"/>
            </a:pPr>
            <a:endParaRPr lang="nb-NO" sz="3600" dirty="0">
              <a:solidFill>
                <a:schemeClr val="bg1"/>
              </a:solidFill>
              <a:latin typeface="Josefin Sans" pitchFamily="2" charset="0"/>
            </a:endParaRPr>
          </a:p>
          <a:p>
            <a:pPr marL="457200" indent="-457200">
              <a:buFont typeface="Arial" panose="020B0604020202020204" pitchFamily="34" charset="0"/>
              <a:buChar char="•"/>
            </a:pPr>
            <a:endParaRPr lang="nb-NO" sz="2800" dirty="0">
              <a:solidFill>
                <a:schemeClr val="bg1"/>
              </a:solidFill>
              <a:latin typeface="Josefin Sans" pitchFamily="2" charset="0"/>
            </a:endParaRPr>
          </a:p>
        </p:txBody>
      </p:sp>
      <p:pic>
        <p:nvPicPr>
          <p:cNvPr id="11" name="Picture 9" descr="A group of airplanes flying in the sky&#10;&#10;Description automatically generated with low confidence">
            <a:extLst>
              <a:ext uri="{FF2B5EF4-FFF2-40B4-BE49-F238E27FC236}">
                <a16:creationId xmlns:a16="http://schemas.microsoft.com/office/drawing/2014/main" id="{72C1EE48-66FC-4764-B5B1-6CB40D6ABFD3}"/>
              </a:ext>
            </a:extLst>
          </p:cNvPr>
          <p:cNvPicPr>
            <a:picLocks noChangeAspect="1"/>
          </p:cNvPicPr>
          <p:nvPr/>
        </p:nvPicPr>
        <p:blipFill>
          <a:blip r:embed="rId5"/>
          <a:stretch>
            <a:fillRect/>
          </a:stretch>
        </p:blipFill>
        <p:spPr>
          <a:xfrm>
            <a:off x="10287520" y="292227"/>
            <a:ext cx="699702" cy="524777"/>
          </a:xfrm>
          <a:prstGeom prst="rect">
            <a:avLst/>
          </a:prstGeom>
        </p:spPr>
      </p:pic>
      <p:pic>
        <p:nvPicPr>
          <p:cNvPr id="12" name="Bilde 11">
            <a:extLst>
              <a:ext uri="{FF2B5EF4-FFF2-40B4-BE49-F238E27FC236}">
                <a16:creationId xmlns:a16="http://schemas.microsoft.com/office/drawing/2014/main" id="{7EB532AC-C9B9-4556-A775-760D3CDAE4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3250" y="1666880"/>
            <a:ext cx="4857995" cy="3434386"/>
          </a:xfrm>
          <a:prstGeom prst="rect">
            <a:avLst/>
          </a:prstGeom>
        </p:spPr>
      </p:pic>
    </p:spTree>
    <p:extLst>
      <p:ext uri="{BB962C8B-B14F-4D97-AF65-F5344CB8AC3E}">
        <p14:creationId xmlns:p14="http://schemas.microsoft.com/office/powerpoint/2010/main" val="3792594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7" y="1825625"/>
            <a:ext cx="9792801" cy="4705804"/>
          </a:xfrm>
        </p:spPr>
        <p:txBody>
          <a:bodyPr>
            <a:normAutofit/>
          </a:bodyPr>
          <a:lstStyle/>
          <a:p>
            <a:r>
              <a:rPr lang="nb-NO" sz="3600" dirty="0">
                <a:solidFill>
                  <a:schemeClr val="accent1"/>
                </a:solidFill>
                <a:latin typeface="Josefin Sans" pitchFamily="2" charset="0"/>
              </a:rPr>
              <a:t>No skal alle ta stilling til forskjellige dilemma.</a:t>
            </a:r>
          </a:p>
          <a:p>
            <a:r>
              <a:rPr lang="nb-NO" sz="3600" dirty="0">
                <a:solidFill>
                  <a:schemeClr val="accent1"/>
                </a:solidFill>
                <a:latin typeface="Josefin Sans" pitchFamily="2" charset="0"/>
              </a:rPr>
              <a:t>Kvart hjørne av klasserommet representerer </a:t>
            </a:r>
            <a:r>
              <a:rPr lang="nb-NO" sz="3600" dirty="0" err="1">
                <a:solidFill>
                  <a:schemeClr val="accent1"/>
                </a:solidFill>
                <a:latin typeface="Josefin Sans" pitchFamily="2" charset="0"/>
              </a:rPr>
              <a:t>eit</a:t>
            </a:r>
            <a:r>
              <a:rPr lang="nb-NO" sz="3600" dirty="0">
                <a:solidFill>
                  <a:schemeClr val="accent1"/>
                </a:solidFill>
                <a:latin typeface="Josefin Sans" pitchFamily="2" charset="0"/>
              </a:rPr>
              <a:t> svaralternativ.</a:t>
            </a:r>
          </a:p>
          <a:p>
            <a:r>
              <a:rPr lang="nb-NO" sz="3600" dirty="0">
                <a:solidFill>
                  <a:schemeClr val="accent1"/>
                </a:solidFill>
                <a:latin typeface="Josefin Sans" pitchFamily="2" charset="0"/>
              </a:rPr>
              <a:t>De treng </a:t>
            </a:r>
            <a:r>
              <a:rPr lang="nb-NO" sz="3600" dirty="0" err="1">
                <a:solidFill>
                  <a:schemeClr val="accent1"/>
                </a:solidFill>
                <a:latin typeface="Josefin Sans" pitchFamily="2" charset="0"/>
              </a:rPr>
              <a:t>ikkje</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vere</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einige</a:t>
            </a:r>
            <a:r>
              <a:rPr lang="nb-NO" sz="3600" dirty="0">
                <a:solidFill>
                  <a:schemeClr val="accent1"/>
                </a:solidFill>
                <a:latin typeface="Josefin Sans" pitchFamily="2" charset="0"/>
              </a:rPr>
              <a:t>!</a:t>
            </a:r>
          </a:p>
          <a:p>
            <a:r>
              <a:rPr lang="nb-NO" sz="3600" dirty="0">
                <a:solidFill>
                  <a:schemeClr val="accent1"/>
                </a:solidFill>
                <a:latin typeface="Josefin Sans" pitchFamily="2" charset="0"/>
              </a:rPr>
              <a:t>De skal respektere </a:t>
            </a:r>
            <a:r>
              <a:rPr lang="nb-NO" sz="3600" dirty="0" err="1">
                <a:solidFill>
                  <a:schemeClr val="accent1"/>
                </a:solidFill>
                <a:latin typeface="Josefin Sans" pitchFamily="2" charset="0"/>
              </a:rPr>
              <a:t>vurderingane</a:t>
            </a:r>
            <a:r>
              <a:rPr lang="nb-NO" sz="3600" dirty="0">
                <a:solidFill>
                  <a:schemeClr val="accent1"/>
                </a:solidFill>
                <a:latin typeface="Josefin Sans" pitchFamily="2" charset="0"/>
              </a:rPr>
              <a:t> til </a:t>
            </a:r>
            <a:r>
              <a:rPr lang="nb-NO" sz="3600" dirty="0" err="1">
                <a:solidFill>
                  <a:schemeClr val="accent1"/>
                </a:solidFill>
                <a:latin typeface="Josefin Sans" pitchFamily="2" charset="0"/>
              </a:rPr>
              <a:t>kvarandre</a:t>
            </a:r>
            <a:r>
              <a:rPr lang="nb-NO" sz="3600" dirty="0">
                <a:solidFill>
                  <a:schemeClr val="accent1"/>
                </a:solidFill>
                <a:latin typeface="Josefin Sans" pitchFamily="2" charset="0"/>
              </a:rPr>
              <a:t>.</a:t>
            </a:r>
          </a:p>
          <a:p>
            <a:endParaRPr lang="en-NO" sz="3600" dirty="0">
              <a:solidFill>
                <a:schemeClr val="accent1"/>
              </a:solidFill>
            </a:endParaRP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9302496" cy="1125347"/>
          </a:xfrm>
        </p:spPr>
        <p:txBody>
          <a:bodyPr anchor="t">
            <a:normAutofit/>
          </a:bodyPr>
          <a:lstStyle/>
          <a:p>
            <a:r>
              <a:rPr lang="nb-NO" sz="6000" b="1" dirty="0">
                <a:solidFill>
                  <a:schemeClr val="bg1"/>
                </a:solidFill>
                <a:latin typeface="Josefin Sans" pitchFamily="2" charset="0"/>
                <a:cs typeface="Calibri" panose="020F0502020204030204" pitchFamily="34" charset="0"/>
              </a:rPr>
              <a:t>Kjensler og forelsking </a:t>
            </a:r>
            <a:endParaRPr lang="en-NO" sz="60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1" name="Picture 9" descr="A group of airplanes flying in the sky&#10;&#10;Description automatically generated with low confidence">
            <a:extLst>
              <a:ext uri="{FF2B5EF4-FFF2-40B4-BE49-F238E27FC236}">
                <a16:creationId xmlns:a16="http://schemas.microsoft.com/office/drawing/2014/main" id="{F15B8B3E-D100-4D3A-A3FE-7B83EA36460E}"/>
              </a:ext>
            </a:extLst>
          </p:cNvPr>
          <p:cNvPicPr>
            <a:picLocks noChangeAspect="1"/>
          </p:cNvPicPr>
          <p:nvPr/>
        </p:nvPicPr>
        <p:blipFill>
          <a:blip r:embed="rId6"/>
          <a:stretch>
            <a:fillRect/>
          </a:stretch>
        </p:blipFill>
        <p:spPr>
          <a:xfrm>
            <a:off x="10287520" y="292227"/>
            <a:ext cx="699702" cy="524777"/>
          </a:xfrm>
          <a:prstGeom prst="rect">
            <a:avLst/>
          </a:prstGeom>
        </p:spPr>
      </p:pic>
    </p:spTree>
    <p:extLst>
      <p:ext uri="{BB962C8B-B14F-4D97-AF65-F5344CB8AC3E}">
        <p14:creationId xmlns:p14="http://schemas.microsoft.com/office/powerpoint/2010/main" val="3305151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4282885" cy="8556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Oppsummering</a:t>
            </a: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10329" y="1355910"/>
            <a:ext cx="5902424" cy="520986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2800" dirty="0">
                <a:solidFill>
                  <a:schemeClr val="bg1"/>
                </a:solidFill>
                <a:latin typeface="Josefin Sans" pitchFamily="2" charset="0"/>
              </a:rPr>
              <a:t>Kva har det å </a:t>
            </a:r>
            <a:r>
              <a:rPr lang="nb-NO" sz="2800" dirty="0" err="1">
                <a:solidFill>
                  <a:schemeClr val="bg1"/>
                </a:solidFill>
                <a:latin typeface="Josefin Sans" pitchFamily="2" charset="0"/>
              </a:rPr>
              <a:t>seie</a:t>
            </a:r>
            <a:r>
              <a:rPr lang="nb-NO" sz="2800" dirty="0">
                <a:solidFill>
                  <a:schemeClr val="bg1"/>
                </a:solidFill>
                <a:latin typeface="Josefin Sans" pitchFamily="2" charset="0"/>
              </a:rPr>
              <a:t> for trivselen at de begynner å kjenne på </a:t>
            </a:r>
            <a:r>
              <a:rPr lang="nb-NO" sz="2800" dirty="0" err="1">
                <a:solidFill>
                  <a:schemeClr val="bg1"/>
                </a:solidFill>
                <a:latin typeface="Josefin Sans" pitchFamily="2" charset="0"/>
              </a:rPr>
              <a:t>sterkare</a:t>
            </a:r>
            <a:r>
              <a:rPr lang="nb-NO" sz="2800" dirty="0">
                <a:solidFill>
                  <a:schemeClr val="bg1"/>
                </a:solidFill>
                <a:latin typeface="Josefin Sans" pitchFamily="2" charset="0"/>
              </a:rPr>
              <a:t> kjensler?</a:t>
            </a:r>
          </a:p>
          <a:p>
            <a:pPr marL="457200" indent="-457200">
              <a:buFont typeface="Arial" panose="020B0604020202020204" pitchFamily="34" charset="0"/>
              <a:buChar char="•"/>
            </a:pPr>
            <a:r>
              <a:rPr lang="nb-NO" sz="2800" dirty="0" err="1">
                <a:solidFill>
                  <a:schemeClr val="bg1"/>
                </a:solidFill>
                <a:latin typeface="Josefin Sans" pitchFamily="2" charset="0"/>
              </a:rPr>
              <a:t>Kvifor</a:t>
            </a:r>
            <a:r>
              <a:rPr lang="nb-NO" sz="2800" dirty="0">
                <a:solidFill>
                  <a:schemeClr val="bg1"/>
                </a:solidFill>
                <a:latin typeface="Josefin Sans" pitchFamily="2" charset="0"/>
              </a:rPr>
              <a:t> er det viktig å kunne </a:t>
            </a:r>
            <a:r>
              <a:rPr lang="nb-NO" sz="2800" dirty="0" err="1">
                <a:solidFill>
                  <a:schemeClr val="bg1"/>
                </a:solidFill>
                <a:latin typeface="Josefin Sans" pitchFamily="2" charset="0"/>
              </a:rPr>
              <a:t>setje</a:t>
            </a:r>
            <a:r>
              <a:rPr lang="nb-NO" sz="2800" dirty="0">
                <a:solidFill>
                  <a:schemeClr val="bg1"/>
                </a:solidFill>
                <a:latin typeface="Josefin Sans" pitchFamily="2" charset="0"/>
              </a:rPr>
              <a:t> ord på kjensler?</a:t>
            </a:r>
          </a:p>
          <a:p>
            <a:pPr marL="457200" indent="-457200">
              <a:buFont typeface="Arial" panose="020B0604020202020204" pitchFamily="34" charset="0"/>
              <a:buChar char="•"/>
            </a:pPr>
            <a:r>
              <a:rPr lang="nb-NO" sz="2800" dirty="0">
                <a:solidFill>
                  <a:schemeClr val="bg1"/>
                </a:solidFill>
                <a:latin typeface="Josefin Sans" pitchFamily="2" charset="0"/>
              </a:rPr>
              <a:t>Kva skjer dersom vi </a:t>
            </a:r>
            <a:r>
              <a:rPr lang="nb-NO" sz="2800" dirty="0" err="1">
                <a:solidFill>
                  <a:schemeClr val="bg1"/>
                </a:solidFill>
                <a:latin typeface="Josefin Sans" pitchFamily="2" charset="0"/>
              </a:rPr>
              <a:t>ikkje</a:t>
            </a:r>
            <a:r>
              <a:rPr lang="nb-NO" sz="2800" dirty="0">
                <a:solidFill>
                  <a:schemeClr val="bg1"/>
                </a:solidFill>
                <a:latin typeface="Josefin Sans" pitchFamily="2" charset="0"/>
              </a:rPr>
              <a:t> får kontakt med kjenslene våre?</a:t>
            </a:r>
          </a:p>
          <a:p>
            <a:pPr marL="457200" indent="-457200">
              <a:buFont typeface="Arial" panose="020B0604020202020204" pitchFamily="34" charset="0"/>
              <a:buChar char="•"/>
            </a:pPr>
            <a:r>
              <a:rPr lang="nb-NO" sz="2800" dirty="0">
                <a:solidFill>
                  <a:schemeClr val="bg1"/>
                </a:solidFill>
                <a:latin typeface="Josefin Sans" pitchFamily="2" charset="0"/>
              </a:rPr>
              <a:t>Vi føler forskjellige ting. Dei tinga </a:t>
            </a:r>
            <a:r>
              <a:rPr lang="nb-NO" sz="2800" dirty="0" err="1">
                <a:solidFill>
                  <a:schemeClr val="bg1"/>
                </a:solidFill>
                <a:latin typeface="Josefin Sans" pitchFamily="2" charset="0"/>
              </a:rPr>
              <a:t>éin</a:t>
            </a:r>
            <a:r>
              <a:rPr lang="nb-NO" sz="2800" dirty="0">
                <a:solidFill>
                  <a:schemeClr val="bg1"/>
                </a:solidFill>
                <a:latin typeface="Josefin Sans" pitchFamily="2" charset="0"/>
              </a:rPr>
              <a:t> person liker eller </a:t>
            </a:r>
            <a:r>
              <a:rPr lang="nb-NO" sz="2800" dirty="0" err="1">
                <a:solidFill>
                  <a:schemeClr val="bg1"/>
                </a:solidFill>
                <a:latin typeface="Josefin Sans" pitchFamily="2" charset="0"/>
              </a:rPr>
              <a:t>synest</a:t>
            </a:r>
            <a:r>
              <a:rPr lang="nb-NO" sz="2800" dirty="0">
                <a:solidFill>
                  <a:schemeClr val="bg1"/>
                </a:solidFill>
                <a:latin typeface="Josefin Sans" pitchFamily="2" charset="0"/>
              </a:rPr>
              <a:t> er fine, kan </a:t>
            </a:r>
            <a:r>
              <a:rPr lang="nb-NO" sz="2800" dirty="0" err="1">
                <a:solidFill>
                  <a:schemeClr val="bg1"/>
                </a:solidFill>
                <a:latin typeface="Josefin Sans" pitchFamily="2" charset="0"/>
              </a:rPr>
              <a:t>ein</a:t>
            </a:r>
            <a:r>
              <a:rPr lang="nb-NO" sz="2800" dirty="0">
                <a:solidFill>
                  <a:schemeClr val="bg1"/>
                </a:solidFill>
                <a:latin typeface="Josefin Sans" pitchFamily="2" charset="0"/>
              </a:rPr>
              <a:t> </a:t>
            </a:r>
            <a:r>
              <a:rPr lang="nb-NO" sz="2800" dirty="0" err="1">
                <a:solidFill>
                  <a:schemeClr val="bg1"/>
                </a:solidFill>
                <a:latin typeface="Josefin Sans" pitchFamily="2" charset="0"/>
              </a:rPr>
              <a:t>annan</a:t>
            </a:r>
            <a:r>
              <a:rPr lang="nb-NO" sz="2800" dirty="0">
                <a:solidFill>
                  <a:schemeClr val="bg1"/>
                </a:solidFill>
                <a:latin typeface="Josefin Sans" pitchFamily="2" charset="0"/>
              </a:rPr>
              <a:t> mislike sterkt. Det er viktig å </a:t>
            </a:r>
            <a:r>
              <a:rPr lang="nb-NO" sz="2800" dirty="0" err="1">
                <a:solidFill>
                  <a:schemeClr val="bg1"/>
                </a:solidFill>
                <a:latin typeface="Josefin Sans" pitchFamily="2" charset="0"/>
              </a:rPr>
              <a:t>vere</a:t>
            </a:r>
            <a:r>
              <a:rPr lang="nb-NO" sz="2800" dirty="0">
                <a:solidFill>
                  <a:schemeClr val="bg1"/>
                </a:solidFill>
                <a:latin typeface="Josefin Sans" pitchFamily="2" charset="0"/>
              </a:rPr>
              <a:t> merksam på sine eigne og andre sine kjensler.</a:t>
            </a:r>
          </a:p>
        </p:txBody>
      </p:sp>
      <p:pic>
        <p:nvPicPr>
          <p:cNvPr id="7" name="Picture 9" descr="A group of airplanes flying in the sky&#10;&#10;Description automatically generated with low confidence">
            <a:extLst>
              <a:ext uri="{FF2B5EF4-FFF2-40B4-BE49-F238E27FC236}">
                <a16:creationId xmlns:a16="http://schemas.microsoft.com/office/drawing/2014/main" id="{27763A66-2F9C-4061-88F7-7457437E2B41}"/>
              </a:ext>
            </a:extLst>
          </p:cNvPr>
          <p:cNvPicPr>
            <a:picLocks noChangeAspect="1"/>
          </p:cNvPicPr>
          <p:nvPr/>
        </p:nvPicPr>
        <p:blipFill>
          <a:blip r:embed="rId5"/>
          <a:stretch>
            <a:fillRect/>
          </a:stretch>
        </p:blipFill>
        <p:spPr>
          <a:xfrm>
            <a:off x="10287520" y="292227"/>
            <a:ext cx="699702" cy="524777"/>
          </a:xfrm>
          <a:prstGeom prst="rect">
            <a:avLst/>
          </a:prstGeom>
        </p:spPr>
      </p:pic>
      <p:pic>
        <p:nvPicPr>
          <p:cNvPr id="17" name="Bilde 16">
            <a:extLst>
              <a:ext uri="{FF2B5EF4-FFF2-40B4-BE49-F238E27FC236}">
                <a16:creationId xmlns:a16="http://schemas.microsoft.com/office/drawing/2014/main" id="{0E8199B9-3EAB-4A13-8198-9AEAEAEEB4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8743" y="1252255"/>
            <a:ext cx="5355184" cy="5313518"/>
          </a:xfrm>
          <a:prstGeom prst="rect">
            <a:avLst/>
          </a:prstGeom>
        </p:spPr>
      </p:pic>
    </p:spTree>
    <p:extLst>
      <p:ext uri="{BB962C8B-B14F-4D97-AF65-F5344CB8AC3E}">
        <p14:creationId xmlns:p14="http://schemas.microsoft.com/office/powerpoint/2010/main" val="104473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355184" cy="8556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Pubertet og kjønn!</a:t>
            </a: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85625"/>
            <a:ext cx="5728253" cy="52098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200" dirty="0">
                <a:solidFill>
                  <a:schemeClr val="bg1"/>
                </a:solidFill>
                <a:latin typeface="Josefin Sans" pitchFamily="2" charset="0"/>
              </a:rPr>
              <a:t>Mange blir </a:t>
            </a:r>
            <a:r>
              <a:rPr lang="nb-NO" sz="3200" dirty="0" err="1">
                <a:solidFill>
                  <a:schemeClr val="bg1"/>
                </a:solidFill>
                <a:latin typeface="Josefin Sans" pitchFamily="2" charset="0"/>
              </a:rPr>
              <a:t>meir</a:t>
            </a:r>
            <a:r>
              <a:rPr lang="nb-NO" sz="3200" dirty="0">
                <a:solidFill>
                  <a:schemeClr val="bg1"/>
                </a:solidFill>
                <a:latin typeface="Josefin Sans" pitchFamily="2" charset="0"/>
              </a:rPr>
              <a:t> opptatt av kjønn når </a:t>
            </a:r>
            <a:r>
              <a:rPr lang="nb-NO" sz="3200" dirty="0" err="1">
                <a:solidFill>
                  <a:schemeClr val="bg1"/>
                </a:solidFill>
                <a:latin typeface="Josefin Sans" pitchFamily="2" charset="0"/>
              </a:rPr>
              <a:t>dei</a:t>
            </a:r>
            <a:r>
              <a:rPr lang="nb-NO" sz="3200" dirty="0">
                <a:solidFill>
                  <a:schemeClr val="bg1"/>
                </a:solidFill>
                <a:latin typeface="Josefin Sans" pitchFamily="2" charset="0"/>
              </a:rPr>
              <a:t> kjem i puberteten.</a:t>
            </a:r>
          </a:p>
          <a:p>
            <a:pPr marL="571500" indent="-571500">
              <a:buFont typeface="Arial" panose="020B0604020202020204" pitchFamily="34" charset="0"/>
              <a:buChar char="•"/>
            </a:pPr>
            <a:r>
              <a:rPr lang="nb-NO" sz="3200" dirty="0">
                <a:solidFill>
                  <a:schemeClr val="bg1"/>
                </a:solidFill>
                <a:latin typeface="Josefin Sans" pitchFamily="2" charset="0"/>
              </a:rPr>
              <a:t>Kva trur de </a:t>
            </a:r>
            <a:r>
              <a:rPr lang="nb-NO" sz="3200" dirty="0" err="1">
                <a:solidFill>
                  <a:schemeClr val="bg1"/>
                </a:solidFill>
                <a:latin typeface="Josefin Sans" pitchFamily="2" charset="0"/>
              </a:rPr>
              <a:t>forventingar</a:t>
            </a:r>
            <a:r>
              <a:rPr lang="nb-NO" sz="3200" dirty="0">
                <a:solidFill>
                  <a:schemeClr val="bg1"/>
                </a:solidFill>
                <a:latin typeface="Josefin Sans" pitchFamily="2" charset="0"/>
              </a:rPr>
              <a:t> om kjønn </a:t>
            </a:r>
            <a:r>
              <a:rPr lang="nb-NO" sz="3200" dirty="0" err="1">
                <a:solidFill>
                  <a:schemeClr val="bg1"/>
                </a:solidFill>
                <a:latin typeface="Josefin Sans" pitchFamily="2" charset="0"/>
              </a:rPr>
              <a:t>gjer</a:t>
            </a:r>
            <a:r>
              <a:rPr lang="nb-NO" sz="3200" dirty="0">
                <a:solidFill>
                  <a:schemeClr val="bg1"/>
                </a:solidFill>
                <a:latin typeface="Josefin Sans" pitchFamily="2" charset="0"/>
              </a:rPr>
              <a:t> med </a:t>
            </a:r>
            <a:r>
              <a:rPr lang="nb-NO" sz="3200" dirty="0" err="1">
                <a:solidFill>
                  <a:schemeClr val="bg1"/>
                </a:solidFill>
                <a:latin typeface="Josefin Sans" pitchFamily="2" charset="0"/>
              </a:rPr>
              <a:t>korleis</a:t>
            </a:r>
            <a:r>
              <a:rPr lang="nb-NO" sz="3200" dirty="0">
                <a:solidFill>
                  <a:schemeClr val="bg1"/>
                </a:solidFill>
                <a:latin typeface="Josefin Sans" pitchFamily="2" charset="0"/>
              </a:rPr>
              <a:t> vi har det, og </a:t>
            </a:r>
            <a:r>
              <a:rPr lang="nb-NO" sz="3200" dirty="0" err="1">
                <a:solidFill>
                  <a:schemeClr val="bg1"/>
                </a:solidFill>
                <a:latin typeface="Josefin Sans" pitchFamily="2" charset="0"/>
              </a:rPr>
              <a:t>korleis</a:t>
            </a:r>
            <a:r>
              <a:rPr lang="nb-NO" sz="3200" dirty="0">
                <a:solidFill>
                  <a:schemeClr val="bg1"/>
                </a:solidFill>
                <a:latin typeface="Josefin Sans" pitchFamily="2" charset="0"/>
              </a:rPr>
              <a:t> vi oppfører oss?</a:t>
            </a:r>
          </a:p>
          <a:p>
            <a:pPr marL="571500" indent="-571500">
              <a:buFont typeface="Arial" panose="020B0604020202020204" pitchFamily="34" charset="0"/>
              <a:buChar char="•"/>
            </a:pPr>
            <a:r>
              <a:rPr lang="nb-NO" sz="3200" dirty="0">
                <a:solidFill>
                  <a:schemeClr val="bg1"/>
                </a:solidFill>
                <a:latin typeface="Josefin Sans" pitchFamily="2" charset="0"/>
              </a:rPr>
              <a:t>Det </a:t>
            </a:r>
            <a:r>
              <a:rPr lang="nb-NO" sz="3200" dirty="0" err="1">
                <a:solidFill>
                  <a:schemeClr val="bg1"/>
                </a:solidFill>
                <a:latin typeface="Josefin Sans" pitchFamily="2" charset="0"/>
              </a:rPr>
              <a:t>finst</a:t>
            </a:r>
            <a:r>
              <a:rPr lang="nb-NO" sz="3200" dirty="0">
                <a:solidFill>
                  <a:schemeClr val="bg1"/>
                </a:solidFill>
                <a:latin typeface="Josefin Sans" pitchFamily="2" charset="0"/>
              </a:rPr>
              <a:t> </a:t>
            </a:r>
            <a:r>
              <a:rPr lang="nb-NO" sz="3200" dirty="0" err="1">
                <a:solidFill>
                  <a:schemeClr val="bg1"/>
                </a:solidFill>
                <a:latin typeface="Josefin Sans" pitchFamily="2" charset="0"/>
              </a:rPr>
              <a:t>uendeleg</a:t>
            </a:r>
            <a:r>
              <a:rPr lang="nb-NO" sz="3200" dirty="0">
                <a:solidFill>
                  <a:schemeClr val="bg1"/>
                </a:solidFill>
                <a:latin typeface="Josefin Sans" pitchFamily="2" charset="0"/>
              </a:rPr>
              <a:t> mange </a:t>
            </a:r>
            <a:r>
              <a:rPr lang="nb-NO" sz="3200" dirty="0" err="1">
                <a:solidFill>
                  <a:schemeClr val="bg1"/>
                </a:solidFill>
                <a:latin typeface="Josefin Sans" pitchFamily="2" charset="0"/>
              </a:rPr>
              <a:t>måtar</a:t>
            </a:r>
            <a:r>
              <a:rPr lang="nb-NO" sz="3200" dirty="0">
                <a:solidFill>
                  <a:schemeClr val="bg1"/>
                </a:solidFill>
                <a:latin typeface="Josefin Sans" pitchFamily="2" charset="0"/>
              </a:rPr>
              <a:t> å </a:t>
            </a:r>
            <a:r>
              <a:rPr lang="nb-NO" sz="3200" dirty="0" err="1">
                <a:solidFill>
                  <a:schemeClr val="bg1"/>
                </a:solidFill>
                <a:latin typeface="Josefin Sans" pitchFamily="2" charset="0"/>
              </a:rPr>
              <a:t>vere</a:t>
            </a:r>
            <a:r>
              <a:rPr lang="nb-NO" sz="3200" dirty="0">
                <a:solidFill>
                  <a:schemeClr val="bg1"/>
                </a:solidFill>
                <a:latin typeface="Josefin Sans" pitchFamily="2" charset="0"/>
              </a:rPr>
              <a:t> gut eller jente på!</a:t>
            </a:r>
          </a:p>
          <a:p>
            <a:pPr marL="571500" indent="-571500">
              <a:buFont typeface="Arial" panose="020B0604020202020204" pitchFamily="34" charset="0"/>
              <a:buChar char="•"/>
            </a:pPr>
            <a:r>
              <a:rPr lang="nb-NO" sz="3200" dirty="0">
                <a:solidFill>
                  <a:schemeClr val="bg1"/>
                </a:solidFill>
                <a:latin typeface="Josefin Sans"/>
              </a:rPr>
              <a:t>Enkelte føler at </a:t>
            </a:r>
            <a:r>
              <a:rPr lang="nb-NO" sz="3200" dirty="0" err="1">
                <a:solidFill>
                  <a:schemeClr val="bg1"/>
                </a:solidFill>
                <a:latin typeface="Josefin Sans"/>
              </a:rPr>
              <a:t>dei</a:t>
            </a:r>
            <a:r>
              <a:rPr lang="nb-NO" sz="3200" dirty="0">
                <a:solidFill>
                  <a:schemeClr val="bg1"/>
                </a:solidFill>
                <a:latin typeface="Josefin Sans"/>
              </a:rPr>
              <a:t> verken er gut eller jente.</a:t>
            </a:r>
          </a:p>
        </p:txBody>
      </p:sp>
      <p:pic>
        <p:nvPicPr>
          <p:cNvPr id="7" name="Picture 7" descr="A picture containing text&#10;&#10;Description automatically generated">
            <a:extLst>
              <a:ext uri="{FF2B5EF4-FFF2-40B4-BE49-F238E27FC236}">
                <a16:creationId xmlns:a16="http://schemas.microsoft.com/office/drawing/2014/main" id="{2D9F4CD0-C37C-425C-98B8-68B0EA4AE0F0}"/>
              </a:ext>
            </a:extLst>
          </p:cNvPr>
          <p:cNvPicPr>
            <a:picLocks noChangeAspect="1"/>
          </p:cNvPicPr>
          <p:nvPr/>
        </p:nvPicPr>
        <p:blipFill>
          <a:blip r:embed="rId5"/>
          <a:stretch>
            <a:fillRect/>
          </a:stretch>
        </p:blipFill>
        <p:spPr>
          <a:xfrm>
            <a:off x="10394128" y="377548"/>
            <a:ext cx="642880" cy="459200"/>
          </a:xfrm>
          <a:prstGeom prst="rect">
            <a:avLst/>
          </a:prstGeom>
        </p:spPr>
      </p:pic>
      <p:pic>
        <p:nvPicPr>
          <p:cNvPr id="3" name="Bilde 2" descr="Et bilde som inneholder vektorgrafikk&#10;&#10;Automatisk generert beskrivelse">
            <a:extLst>
              <a:ext uri="{FF2B5EF4-FFF2-40B4-BE49-F238E27FC236}">
                <a16:creationId xmlns:a16="http://schemas.microsoft.com/office/drawing/2014/main" id="{F0B52FB0-E8F3-4D79-A0B9-27BBDC77A47A}"/>
              </a:ext>
            </a:extLst>
          </p:cNvPr>
          <p:cNvPicPr>
            <a:picLocks noChangeAspect="1"/>
          </p:cNvPicPr>
          <p:nvPr/>
        </p:nvPicPr>
        <p:blipFill>
          <a:blip r:embed="rId6"/>
          <a:stretch>
            <a:fillRect/>
          </a:stretch>
        </p:blipFill>
        <p:spPr>
          <a:xfrm>
            <a:off x="7751718" y="1089743"/>
            <a:ext cx="3963013" cy="5605745"/>
          </a:xfrm>
          <a:prstGeom prst="rect">
            <a:avLst/>
          </a:prstGeom>
        </p:spPr>
      </p:pic>
    </p:spTree>
    <p:extLst>
      <p:ext uri="{BB962C8B-B14F-4D97-AF65-F5344CB8AC3E}">
        <p14:creationId xmlns:p14="http://schemas.microsoft.com/office/powerpoint/2010/main" val="230166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person, poserer&#10;&#10;Automatisk generert beskrivelse">
            <a:extLst>
              <a:ext uri="{FF2B5EF4-FFF2-40B4-BE49-F238E27FC236}">
                <a16:creationId xmlns:a16="http://schemas.microsoft.com/office/drawing/2014/main" id="{1DA8FA65-01FA-4E16-99FD-91C84F787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563" y="0"/>
            <a:ext cx="10330541" cy="6887027"/>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52474"/>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165798" y="611151"/>
            <a:ext cx="5722257"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bg1"/>
                </a:solidFill>
                <a:latin typeface="Josefin Sans" pitchFamily="2" charset="0"/>
              </a:rPr>
              <a:t>Vi er forskjellige</a:t>
            </a:r>
            <a:endParaRPr lang="nb-NO" b="1" dirty="0">
              <a:solidFill>
                <a:schemeClr val="bg1"/>
              </a:solidFill>
              <a:latin typeface="Josefin Sans" pitchFamily="2" charset="0"/>
            </a:endParaRPr>
          </a:p>
        </p:txBody>
      </p:sp>
      <p:sp>
        <p:nvSpPr>
          <p:cNvPr id="15" name="Plassholder for innhold 2">
            <a:extLst>
              <a:ext uri="{FF2B5EF4-FFF2-40B4-BE49-F238E27FC236}">
                <a16:creationId xmlns:a16="http://schemas.microsoft.com/office/drawing/2014/main" id="{AE6D10F4-DE99-441A-8432-3C122CA521B7}"/>
              </a:ext>
            </a:extLst>
          </p:cNvPr>
          <p:cNvSpPr txBox="1">
            <a:spLocks/>
          </p:cNvSpPr>
          <p:nvPr/>
        </p:nvSpPr>
        <p:spPr>
          <a:xfrm>
            <a:off x="602051" y="1895511"/>
            <a:ext cx="5493949"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sz="2800" dirty="0">
                <a:solidFill>
                  <a:schemeClr val="bg1"/>
                </a:solidFill>
                <a:latin typeface="Josefin Sans" pitchFamily="2" charset="0"/>
              </a:rPr>
              <a:t>Vi skal snakke om puberteten.</a:t>
            </a:r>
          </a:p>
          <a:p>
            <a:pPr marL="342900" indent="-342900">
              <a:buFont typeface="Arial" panose="020B0604020202020204" pitchFamily="34" charset="0"/>
              <a:buChar char="•"/>
            </a:pPr>
            <a:r>
              <a:rPr lang="nb-NO" sz="2800" dirty="0">
                <a:solidFill>
                  <a:schemeClr val="bg1"/>
                </a:solidFill>
                <a:latin typeface="Josefin Sans" pitchFamily="2" charset="0"/>
              </a:rPr>
              <a:t>Under puberteten skjer det mange ting i kroppen som påverkar både </a:t>
            </a:r>
            <a:r>
              <a:rPr lang="nb-NO" sz="2800" dirty="0" err="1">
                <a:solidFill>
                  <a:schemeClr val="bg1"/>
                </a:solidFill>
                <a:latin typeface="Josefin Sans" pitchFamily="2" charset="0"/>
              </a:rPr>
              <a:t>korleis</a:t>
            </a:r>
            <a:r>
              <a:rPr lang="nb-NO" sz="2800" dirty="0">
                <a:solidFill>
                  <a:schemeClr val="bg1"/>
                </a:solidFill>
                <a:latin typeface="Josefin Sans" pitchFamily="2" charset="0"/>
              </a:rPr>
              <a:t> vi ser ut, og </a:t>
            </a:r>
            <a:r>
              <a:rPr lang="nb-NO" sz="2800" dirty="0" err="1">
                <a:solidFill>
                  <a:schemeClr val="bg1"/>
                </a:solidFill>
                <a:latin typeface="Josefin Sans" pitchFamily="2" charset="0"/>
              </a:rPr>
              <a:t>korleis</a:t>
            </a:r>
            <a:r>
              <a:rPr lang="nb-NO" sz="2800" dirty="0">
                <a:solidFill>
                  <a:schemeClr val="bg1"/>
                </a:solidFill>
                <a:latin typeface="Josefin Sans" pitchFamily="2" charset="0"/>
              </a:rPr>
              <a:t> vi har det.</a:t>
            </a:r>
          </a:p>
          <a:p>
            <a:pPr marL="342900" indent="-342900">
              <a:buFont typeface="Arial" panose="020B0604020202020204" pitchFamily="34" charset="0"/>
              <a:buChar char="•"/>
            </a:pPr>
            <a:r>
              <a:rPr lang="nb-NO" sz="2800" dirty="0">
                <a:solidFill>
                  <a:schemeClr val="bg1"/>
                </a:solidFill>
                <a:latin typeface="Josefin Sans" pitchFamily="2" charset="0"/>
              </a:rPr>
              <a:t>Det skjer </a:t>
            </a:r>
            <a:r>
              <a:rPr lang="nb-NO" sz="2800" dirty="0" err="1">
                <a:solidFill>
                  <a:schemeClr val="bg1"/>
                </a:solidFill>
                <a:latin typeface="Josefin Sans" pitchFamily="2" charset="0"/>
              </a:rPr>
              <a:t>mykje</a:t>
            </a:r>
            <a:r>
              <a:rPr lang="nb-NO" sz="2800" dirty="0">
                <a:solidFill>
                  <a:schemeClr val="bg1"/>
                </a:solidFill>
                <a:latin typeface="Josefin Sans" pitchFamily="2" charset="0"/>
              </a:rPr>
              <a:t> på kort tid.</a:t>
            </a:r>
          </a:p>
          <a:p>
            <a:pPr marL="342900" indent="-342900">
              <a:buFont typeface="Arial" panose="020B0604020202020204" pitchFamily="34" charset="0"/>
              <a:buChar char="•"/>
            </a:pPr>
            <a:r>
              <a:rPr lang="nb-NO" sz="2800" dirty="0">
                <a:solidFill>
                  <a:schemeClr val="bg1"/>
                </a:solidFill>
                <a:latin typeface="Josefin Sans" pitchFamily="2" charset="0"/>
              </a:rPr>
              <a:t>Det kan </a:t>
            </a:r>
            <a:r>
              <a:rPr lang="nb-NO" sz="2800" dirty="0" err="1">
                <a:solidFill>
                  <a:schemeClr val="bg1"/>
                </a:solidFill>
                <a:latin typeface="Josefin Sans" pitchFamily="2" charset="0"/>
              </a:rPr>
              <a:t>kjennast</a:t>
            </a:r>
            <a:r>
              <a:rPr lang="nb-NO" sz="2800" dirty="0">
                <a:solidFill>
                  <a:schemeClr val="bg1"/>
                </a:solidFill>
                <a:latin typeface="Josefin Sans" pitchFamily="2" charset="0"/>
              </a:rPr>
              <a:t> som om vi </a:t>
            </a:r>
            <a:r>
              <a:rPr lang="nb-NO" sz="2800" dirty="0" err="1">
                <a:solidFill>
                  <a:schemeClr val="bg1"/>
                </a:solidFill>
                <a:latin typeface="Josefin Sans" pitchFamily="2" charset="0"/>
              </a:rPr>
              <a:t>ikkje</a:t>
            </a:r>
            <a:r>
              <a:rPr lang="nb-NO" sz="2800" dirty="0">
                <a:solidFill>
                  <a:schemeClr val="bg1"/>
                </a:solidFill>
                <a:latin typeface="Josefin Sans" pitchFamily="2" charset="0"/>
              </a:rPr>
              <a:t> har heilt kontroll på </a:t>
            </a:r>
            <a:r>
              <a:rPr lang="nb-NO" sz="2800" dirty="0" err="1">
                <a:solidFill>
                  <a:schemeClr val="bg1"/>
                </a:solidFill>
                <a:latin typeface="Josefin Sans" pitchFamily="2" charset="0"/>
              </a:rPr>
              <a:t>korleis</a:t>
            </a:r>
            <a:r>
              <a:rPr lang="nb-NO" sz="2800" dirty="0">
                <a:solidFill>
                  <a:schemeClr val="bg1"/>
                </a:solidFill>
                <a:latin typeface="Josefin Sans" pitchFamily="2" charset="0"/>
              </a:rPr>
              <a:t> vi </a:t>
            </a:r>
            <a:r>
              <a:rPr lang="nb-NO" sz="2800" dirty="0" err="1">
                <a:solidFill>
                  <a:schemeClr val="bg1"/>
                </a:solidFill>
                <a:latin typeface="Josefin Sans" pitchFamily="2" charset="0"/>
              </a:rPr>
              <a:t>utviklar</a:t>
            </a:r>
            <a:r>
              <a:rPr lang="nb-NO" sz="2800" dirty="0">
                <a:solidFill>
                  <a:schemeClr val="bg1"/>
                </a:solidFill>
                <a:latin typeface="Josefin Sans" pitchFamily="2" charset="0"/>
              </a:rPr>
              <a:t> oss i kroppen og hjernen.</a:t>
            </a:r>
          </a:p>
          <a:p>
            <a:pPr marL="342900" indent="-342900">
              <a:buFont typeface="Arial" panose="020B0604020202020204" pitchFamily="34" charset="0"/>
              <a:buChar char="•"/>
            </a:pPr>
            <a:endParaRPr lang="nb-NO" sz="2800" dirty="0">
              <a:solidFill>
                <a:schemeClr val="bg1"/>
              </a:solidFill>
              <a:latin typeface="Josefin Sans" pitchFamily="2" charset="0"/>
            </a:endParaRPr>
          </a:p>
        </p:txBody>
      </p:sp>
    </p:spTree>
    <p:extLst>
      <p:ext uri="{BB962C8B-B14F-4D97-AF65-F5344CB8AC3E}">
        <p14:creationId xmlns:p14="http://schemas.microsoft.com/office/powerpoint/2010/main" val="1939206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7" y="1825625"/>
            <a:ext cx="11025097" cy="4351338"/>
          </a:xfrm>
        </p:spPr>
        <p:txBody>
          <a:bodyPr>
            <a:normAutofit/>
          </a:bodyPr>
          <a:lstStyle/>
          <a:p>
            <a:pPr marL="0" indent="0">
              <a:buNone/>
            </a:pPr>
            <a:r>
              <a:rPr lang="nb-NO" dirty="0">
                <a:solidFill>
                  <a:schemeClr val="accent1"/>
                </a:solidFill>
                <a:latin typeface="Josefin Sans" pitchFamily="2" charset="0"/>
                <a:cs typeface="Calibri"/>
              </a:rPr>
              <a:t>Vi har mange </a:t>
            </a:r>
            <a:r>
              <a:rPr lang="nb-NO" dirty="0" err="1">
                <a:solidFill>
                  <a:schemeClr val="accent1"/>
                </a:solidFill>
                <a:latin typeface="Josefin Sans" pitchFamily="2" charset="0"/>
                <a:cs typeface="Calibri"/>
              </a:rPr>
              <a:t>forventningar</a:t>
            </a:r>
            <a:r>
              <a:rPr lang="nb-NO" dirty="0">
                <a:solidFill>
                  <a:schemeClr val="accent1"/>
                </a:solidFill>
                <a:latin typeface="Josefin Sans" pitchFamily="2" charset="0"/>
                <a:cs typeface="Calibri"/>
              </a:rPr>
              <a:t> til kjønn når det gjeld ...</a:t>
            </a:r>
            <a:endParaRPr lang="nb-NO" dirty="0">
              <a:solidFill>
                <a:schemeClr val="accent1"/>
              </a:solidFill>
              <a:latin typeface="Josefin Sans" pitchFamily="2" charset="0"/>
            </a:endParaRPr>
          </a:p>
          <a:p>
            <a:r>
              <a:rPr lang="nb-NO" dirty="0">
                <a:solidFill>
                  <a:schemeClr val="accent1"/>
                </a:solidFill>
                <a:latin typeface="Josefin Sans" pitchFamily="2" charset="0"/>
                <a:cs typeface="Calibri"/>
              </a:rPr>
              <a:t>kropp</a:t>
            </a:r>
          </a:p>
          <a:p>
            <a:r>
              <a:rPr lang="nb-NO" dirty="0">
                <a:solidFill>
                  <a:schemeClr val="accent1"/>
                </a:solidFill>
                <a:latin typeface="Josefin Sans" pitchFamily="2" charset="0"/>
                <a:cs typeface="Calibri"/>
              </a:rPr>
              <a:t>oppførsel</a:t>
            </a:r>
          </a:p>
          <a:p>
            <a:r>
              <a:rPr lang="nb-NO" dirty="0">
                <a:solidFill>
                  <a:schemeClr val="accent1"/>
                </a:solidFill>
                <a:latin typeface="Josefin Sans" pitchFamily="2" charset="0"/>
                <a:cs typeface="Calibri"/>
              </a:rPr>
              <a:t>interesser</a:t>
            </a:r>
          </a:p>
          <a:p>
            <a:r>
              <a:rPr lang="nb-NO" dirty="0" err="1">
                <a:solidFill>
                  <a:schemeClr val="accent1"/>
                </a:solidFill>
                <a:latin typeface="Josefin Sans" pitchFamily="2" charset="0"/>
                <a:cs typeface="Calibri"/>
              </a:rPr>
              <a:t>utsjånad</a:t>
            </a:r>
            <a:endParaRPr lang="nb-NO" dirty="0">
              <a:solidFill>
                <a:schemeClr val="accent1"/>
              </a:solidFill>
              <a:latin typeface="Josefin Sans" pitchFamily="2" charset="0"/>
              <a:cs typeface="Calibri"/>
            </a:endParaRPr>
          </a:p>
          <a:p>
            <a:r>
              <a:rPr lang="nb-NO" dirty="0">
                <a:solidFill>
                  <a:schemeClr val="accent1"/>
                </a:solidFill>
                <a:latin typeface="Josefin Sans" pitchFamily="2" charset="0"/>
                <a:cs typeface="Calibri"/>
              </a:rPr>
              <a:t>kjensler</a:t>
            </a:r>
          </a:p>
          <a:p>
            <a:pPr marL="0" indent="0">
              <a:buNone/>
            </a:pPr>
            <a:endParaRPr lang="nb-NO" dirty="0">
              <a:solidFill>
                <a:schemeClr val="accent1"/>
              </a:solidFill>
              <a:latin typeface="Josefin Sans" pitchFamily="2" charset="0"/>
              <a:cs typeface="Calibri"/>
            </a:endParaRPr>
          </a:p>
          <a:p>
            <a:pPr marL="0" indent="0">
              <a:buNone/>
            </a:pPr>
            <a:r>
              <a:rPr lang="nb-NO" dirty="0">
                <a:solidFill>
                  <a:schemeClr val="accent1"/>
                </a:solidFill>
                <a:latin typeface="Josefin Sans" pitchFamily="2" charset="0"/>
                <a:cs typeface="Calibri"/>
              </a:rPr>
              <a:t>Kan du </a:t>
            </a:r>
            <a:r>
              <a:rPr lang="nb-NO" dirty="0" err="1">
                <a:solidFill>
                  <a:schemeClr val="accent1"/>
                </a:solidFill>
                <a:latin typeface="Josefin Sans" pitchFamily="2" charset="0"/>
                <a:cs typeface="Calibri"/>
              </a:rPr>
              <a:t>kome</a:t>
            </a:r>
            <a:r>
              <a:rPr lang="nb-NO" dirty="0">
                <a:solidFill>
                  <a:schemeClr val="accent1"/>
                </a:solidFill>
                <a:latin typeface="Josefin Sans" pitchFamily="2" charset="0"/>
                <a:cs typeface="Calibri"/>
              </a:rPr>
              <a:t> på </a:t>
            </a:r>
            <a:r>
              <a:rPr lang="nb-NO" dirty="0" err="1">
                <a:solidFill>
                  <a:schemeClr val="accent1"/>
                </a:solidFill>
                <a:latin typeface="Josefin Sans" pitchFamily="2" charset="0"/>
                <a:cs typeface="Calibri"/>
              </a:rPr>
              <a:t>nokon</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forventningar</a:t>
            </a:r>
            <a:r>
              <a:rPr lang="nb-NO" dirty="0">
                <a:solidFill>
                  <a:schemeClr val="accent1"/>
                </a:solidFill>
                <a:latin typeface="Josefin Sans" pitchFamily="2" charset="0"/>
                <a:cs typeface="Calibri"/>
              </a:rPr>
              <a:t>?</a:t>
            </a:r>
          </a:p>
          <a:p>
            <a:pPr marL="0" indent="0">
              <a:buNone/>
            </a:pPr>
            <a:endParaRPr lang="nb-NO" dirty="0">
              <a:solidFill>
                <a:schemeClr val="accent1"/>
              </a:solidFill>
              <a:latin typeface="Josefin Sans" pitchFamily="2" charset="0"/>
              <a:cs typeface="Calibri"/>
            </a:endParaRPr>
          </a:p>
          <a:p>
            <a:endParaRPr lang="en-NO" dirty="0">
              <a:solidFill>
                <a:schemeClr val="accent1"/>
              </a:solidFill>
            </a:endParaRP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5907666" cy="1125347"/>
          </a:xfrm>
        </p:spPr>
        <p:txBody>
          <a:bodyPr anchor="t">
            <a:normAutofit/>
          </a:bodyPr>
          <a:lstStyle/>
          <a:p>
            <a:r>
              <a:rPr lang="nb-NO" sz="6600" b="1" dirty="0">
                <a:solidFill>
                  <a:schemeClr val="bg1"/>
                </a:solidFill>
                <a:latin typeface="Josefin Sans" pitchFamily="2" charset="0"/>
                <a:cs typeface="Calibri" panose="020F0502020204030204" pitchFamily="34" charset="0"/>
              </a:rPr>
              <a:t>Hva er kjønn?</a:t>
            </a:r>
            <a:endParaRPr lang="en-NO" sz="66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1" name="Picture 7" descr="A picture containing text&#10;&#10;Description automatically generated">
            <a:extLst>
              <a:ext uri="{FF2B5EF4-FFF2-40B4-BE49-F238E27FC236}">
                <a16:creationId xmlns:a16="http://schemas.microsoft.com/office/drawing/2014/main" id="{B2FD04BA-8D46-4CA8-8979-D8304CD6C369}"/>
              </a:ext>
            </a:extLst>
          </p:cNvPr>
          <p:cNvPicPr>
            <a:picLocks noChangeAspect="1"/>
          </p:cNvPicPr>
          <p:nvPr/>
        </p:nvPicPr>
        <p:blipFill>
          <a:blip r:embed="rId6"/>
          <a:stretch>
            <a:fillRect/>
          </a:stretch>
        </p:blipFill>
        <p:spPr>
          <a:xfrm>
            <a:off x="10394128" y="377548"/>
            <a:ext cx="642880" cy="459200"/>
          </a:xfrm>
          <a:prstGeom prst="rect">
            <a:avLst/>
          </a:prstGeom>
        </p:spPr>
      </p:pic>
    </p:spTree>
    <p:extLst>
      <p:ext uri="{BB962C8B-B14F-4D97-AF65-F5344CB8AC3E}">
        <p14:creationId xmlns:p14="http://schemas.microsoft.com/office/powerpoint/2010/main" val="1022682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1297325" y="3026360"/>
            <a:ext cx="9597350" cy="805280"/>
          </a:xfrm>
        </p:spPr>
        <p:txBody>
          <a:bodyPr>
            <a:normAutofit/>
          </a:bodyPr>
          <a:lstStyle/>
          <a:p>
            <a:pPr marL="0" indent="0">
              <a:buNone/>
            </a:pPr>
            <a:r>
              <a:rPr lang="nb-NO" dirty="0">
                <a:solidFill>
                  <a:schemeClr val="accent1"/>
                </a:solidFill>
                <a:latin typeface="Josefin Sans" pitchFamily="2" charset="0"/>
                <a:cs typeface="Calibri"/>
              </a:rPr>
              <a:t>No skal vi </a:t>
            </a:r>
            <a:r>
              <a:rPr lang="nb-NO" dirty="0" err="1">
                <a:solidFill>
                  <a:schemeClr val="accent1"/>
                </a:solidFill>
                <a:latin typeface="Josefin Sans" pitchFamily="2" charset="0"/>
                <a:cs typeface="Calibri"/>
              </a:rPr>
              <a:t>undersøkje</a:t>
            </a:r>
            <a:r>
              <a:rPr lang="nb-NO" dirty="0">
                <a:solidFill>
                  <a:schemeClr val="accent1"/>
                </a:solidFill>
                <a:latin typeface="Josefin Sans" pitchFamily="2" charset="0"/>
                <a:cs typeface="Calibri"/>
              </a:rPr>
              <a:t> kva </a:t>
            </a:r>
            <a:r>
              <a:rPr lang="nb-NO" dirty="0" err="1">
                <a:solidFill>
                  <a:schemeClr val="accent1"/>
                </a:solidFill>
                <a:latin typeface="Josefin Sans" pitchFamily="2" charset="0"/>
                <a:cs typeface="Calibri"/>
              </a:rPr>
              <a:t>forventningar</a:t>
            </a:r>
            <a:r>
              <a:rPr lang="nb-NO" dirty="0">
                <a:solidFill>
                  <a:schemeClr val="accent1"/>
                </a:solidFill>
                <a:latin typeface="Josefin Sans" pitchFamily="2" charset="0"/>
                <a:cs typeface="Calibri"/>
              </a:rPr>
              <a:t> vi har til kjønn!</a:t>
            </a:r>
            <a:endParaRPr lang="en-NO" dirty="0">
              <a:solidFill>
                <a:schemeClr val="accent1"/>
              </a:solidFill>
            </a:endParaRP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7" y="200533"/>
            <a:ext cx="7367497" cy="1125347"/>
          </a:xfrm>
        </p:spPr>
        <p:txBody>
          <a:bodyPr anchor="t">
            <a:normAutofit fontScale="90000"/>
          </a:bodyPr>
          <a:lstStyle/>
          <a:p>
            <a:r>
              <a:rPr lang="nb-NO" sz="6600" b="1" dirty="0">
                <a:solidFill>
                  <a:schemeClr val="bg1"/>
                </a:solidFill>
                <a:latin typeface="Josefin Sans" pitchFamily="2" charset="0"/>
                <a:cs typeface="Calibri" panose="020F0502020204030204" pitchFamily="34" charset="0"/>
              </a:rPr>
              <a:t>Rammer for kjønn</a:t>
            </a:r>
            <a:endParaRPr lang="en-NO" sz="66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1" name="Picture 7" descr="A picture containing text&#10;&#10;Description automatically generated">
            <a:extLst>
              <a:ext uri="{FF2B5EF4-FFF2-40B4-BE49-F238E27FC236}">
                <a16:creationId xmlns:a16="http://schemas.microsoft.com/office/drawing/2014/main" id="{B2FD04BA-8D46-4CA8-8979-D8304CD6C369}"/>
              </a:ext>
            </a:extLst>
          </p:cNvPr>
          <p:cNvPicPr>
            <a:picLocks noChangeAspect="1"/>
          </p:cNvPicPr>
          <p:nvPr/>
        </p:nvPicPr>
        <p:blipFill>
          <a:blip r:embed="rId6"/>
          <a:stretch>
            <a:fillRect/>
          </a:stretch>
        </p:blipFill>
        <p:spPr>
          <a:xfrm>
            <a:off x="10394128" y="377548"/>
            <a:ext cx="642880" cy="459200"/>
          </a:xfrm>
          <a:prstGeom prst="rect">
            <a:avLst/>
          </a:prstGeom>
        </p:spPr>
      </p:pic>
    </p:spTree>
    <p:extLst>
      <p:ext uri="{BB962C8B-B14F-4D97-AF65-F5344CB8AC3E}">
        <p14:creationId xmlns:p14="http://schemas.microsoft.com/office/powerpoint/2010/main" val="370746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7" y="1905406"/>
            <a:ext cx="10237808" cy="4575046"/>
          </a:xfrm>
        </p:spPr>
        <p:txBody>
          <a:bodyPr>
            <a:normAutofit/>
          </a:bodyPr>
          <a:lstStyle/>
          <a:p>
            <a:r>
              <a:rPr lang="nb-NO" dirty="0">
                <a:solidFill>
                  <a:schemeClr val="accent1"/>
                </a:solidFill>
                <a:latin typeface="Josefin Sans" pitchFamily="2" charset="0"/>
              </a:rPr>
              <a:t>Har de lært </a:t>
            </a:r>
            <a:r>
              <a:rPr lang="nb-NO" dirty="0" err="1">
                <a:solidFill>
                  <a:schemeClr val="accent1"/>
                </a:solidFill>
                <a:latin typeface="Josefin Sans" pitchFamily="2" charset="0"/>
              </a:rPr>
              <a:t>noko</a:t>
            </a:r>
            <a:r>
              <a:rPr lang="nb-NO" dirty="0">
                <a:solidFill>
                  <a:schemeClr val="accent1"/>
                </a:solidFill>
                <a:latin typeface="Josefin Sans" pitchFamily="2" charset="0"/>
              </a:rPr>
              <a:t> nytt om kva </a:t>
            </a:r>
            <a:r>
              <a:rPr lang="nb-NO" dirty="0" err="1">
                <a:solidFill>
                  <a:schemeClr val="accent1"/>
                </a:solidFill>
                <a:latin typeface="Josefin Sans" pitchFamily="2" charset="0"/>
              </a:rPr>
              <a:t>forventingar</a:t>
            </a:r>
            <a:r>
              <a:rPr lang="nb-NO" dirty="0">
                <a:solidFill>
                  <a:schemeClr val="accent1"/>
                </a:solidFill>
                <a:latin typeface="Josefin Sans" pitchFamily="2" charset="0"/>
              </a:rPr>
              <a:t> til kjønn </a:t>
            </a:r>
            <a:r>
              <a:rPr lang="nb-NO" dirty="0" err="1">
                <a:solidFill>
                  <a:schemeClr val="accent1"/>
                </a:solidFill>
                <a:latin typeface="Josefin Sans" pitchFamily="2" charset="0"/>
              </a:rPr>
              <a:t>gjer</a:t>
            </a:r>
            <a:r>
              <a:rPr lang="nb-NO" dirty="0">
                <a:solidFill>
                  <a:schemeClr val="accent1"/>
                </a:solidFill>
                <a:latin typeface="Josefin Sans" pitchFamily="2" charset="0"/>
              </a:rPr>
              <a:t> med </a:t>
            </a:r>
            <a:r>
              <a:rPr lang="nb-NO" dirty="0" err="1">
                <a:solidFill>
                  <a:schemeClr val="accent1"/>
                </a:solidFill>
                <a:latin typeface="Josefin Sans" pitchFamily="2" charset="0"/>
              </a:rPr>
              <a:t>korleis</a:t>
            </a:r>
            <a:r>
              <a:rPr lang="nb-NO" dirty="0">
                <a:solidFill>
                  <a:schemeClr val="accent1"/>
                </a:solidFill>
                <a:latin typeface="Josefin Sans" pitchFamily="2" charset="0"/>
              </a:rPr>
              <a:t> vi oppfører oss?</a:t>
            </a:r>
          </a:p>
          <a:p>
            <a:r>
              <a:rPr lang="nb-NO" dirty="0">
                <a:solidFill>
                  <a:schemeClr val="accent1"/>
                </a:solidFill>
                <a:latin typeface="Josefin Sans" pitchFamily="2" charset="0"/>
              </a:rPr>
              <a:t>Er det </a:t>
            </a:r>
            <a:r>
              <a:rPr lang="nb-NO" dirty="0" err="1">
                <a:solidFill>
                  <a:schemeClr val="accent1"/>
                </a:solidFill>
                <a:latin typeface="Josefin Sans" pitchFamily="2" charset="0"/>
              </a:rPr>
              <a:t>nokon</a:t>
            </a:r>
            <a:r>
              <a:rPr lang="nb-NO" dirty="0">
                <a:solidFill>
                  <a:schemeClr val="accent1"/>
                </a:solidFill>
                <a:latin typeface="Josefin Sans" pitchFamily="2" charset="0"/>
              </a:rPr>
              <a:t> av orda som kan stå i begge rammene?</a:t>
            </a:r>
          </a:p>
          <a:p>
            <a:pPr lvl="1"/>
            <a:r>
              <a:rPr lang="nb-NO" dirty="0">
                <a:solidFill>
                  <a:schemeClr val="accent1"/>
                </a:solidFill>
                <a:latin typeface="Josefin Sans" pitchFamily="2" charset="0"/>
              </a:rPr>
              <a:t>Kva er grunnen til at </a:t>
            </a:r>
            <a:r>
              <a:rPr lang="nb-NO" dirty="0" err="1">
                <a:solidFill>
                  <a:schemeClr val="accent1"/>
                </a:solidFill>
                <a:latin typeface="Josefin Sans" pitchFamily="2" charset="0"/>
              </a:rPr>
              <a:t>nokre</a:t>
            </a:r>
            <a:r>
              <a:rPr lang="nb-NO" dirty="0">
                <a:solidFill>
                  <a:schemeClr val="accent1"/>
                </a:solidFill>
                <a:latin typeface="Josefin Sans" pitchFamily="2" charset="0"/>
              </a:rPr>
              <a:t> ord kan stå i begge rammene, mens andre </a:t>
            </a:r>
            <a:r>
              <a:rPr lang="nb-NO" dirty="0" err="1">
                <a:solidFill>
                  <a:schemeClr val="accent1"/>
                </a:solidFill>
                <a:latin typeface="Josefin Sans" pitchFamily="2" charset="0"/>
              </a:rPr>
              <a:t>ikkje</a:t>
            </a:r>
            <a:r>
              <a:rPr lang="nb-NO" dirty="0">
                <a:solidFill>
                  <a:schemeClr val="accent1"/>
                </a:solidFill>
                <a:latin typeface="Josefin Sans" pitchFamily="2" charset="0"/>
              </a:rPr>
              <a:t> kan det?</a:t>
            </a:r>
          </a:p>
          <a:p>
            <a:r>
              <a:rPr lang="nb-NO" dirty="0">
                <a:solidFill>
                  <a:schemeClr val="accent1"/>
                </a:solidFill>
                <a:latin typeface="Josefin Sans" pitchFamily="2" charset="0"/>
              </a:rPr>
              <a:t>Kva skjer med folk som bryt normene for kjønn?</a:t>
            </a:r>
          </a:p>
          <a:p>
            <a:pPr lvl="1"/>
            <a:r>
              <a:rPr lang="nb-NO" dirty="0" err="1">
                <a:solidFill>
                  <a:schemeClr val="accent1"/>
                </a:solidFill>
                <a:latin typeface="Josefin Sans" pitchFamily="2" charset="0"/>
              </a:rPr>
              <a:t>Korleis</a:t>
            </a:r>
            <a:r>
              <a:rPr lang="nb-NO" dirty="0">
                <a:solidFill>
                  <a:schemeClr val="accent1"/>
                </a:solidFill>
                <a:latin typeface="Josefin Sans" pitchFamily="2" charset="0"/>
              </a:rPr>
              <a:t> kan det </a:t>
            </a:r>
            <a:r>
              <a:rPr lang="nb-NO" dirty="0" err="1">
                <a:solidFill>
                  <a:schemeClr val="accent1"/>
                </a:solidFill>
                <a:latin typeface="Josefin Sans" pitchFamily="2" charset="0"/>
              </a:rPr>
              <a:t>kjennast</a:t>
            </a:r>
            <a:r>
              <a:rPr lang="nb-NO" dirty="0">
                <a:solidFill>
                  <a:schemeClr val="accent1"/>
                </a:solidFill>
                <a:latin typeface="Josefin Sans" pitchFamily="2" charset="0"/>
              </a:rPr>
              <a:t>?</a:t>
            </a:r>
          </a:p>
          <a:p>
            <a:pPr lvl="1"/>
            <a:r>
              <a:rPr lang="nb-NO" dirty="0">
                <a:solidFill>
                  <a:schemeClr val="accent1"/>
                </a:solidFill>
                <a:latin typeface="Josefin Sans" pitchFamily="2" charset="0"/>
              </a:rPr>
              <a:t>Har de eksempel på kva vi kan </a:t>
            </a:r>
            <a:r>
              <a:rPr lang="nb-NO" dirty="0" err="1">
                <a:solidFill>
                  <a:schemeClr val="accent1"/>
                </a:solidFill>
                <a:latin typeface="Josefin Sans" pitchFamily="2" charset="0"/>
              </a:rPr>
              <a:t>gjere</a:t>
            </a:r>
            <a:r>
              <a:rPr lang="nb-NO" dirty="0">
                <a:solidFill>
                  <a:schemeClr val="accent1"/>
                </a:solidFill>
                <a:latin typeface="Josefin Sans" pitchFamily="2" charset="0"/>
              </a:rPr>
              <a:t> for å bryte med </a:t>
            </a:r>
            <a:r>
              <a:rPr lang="nb-NO" dirty="0" err="1">
                <a:solidFill>
                  <a:schemeClr val="accent1"/>
                </a:solidFill>
                <a:latin typeface="Josefin Sans" pitchFamily="2" charset="0"/>
              </a:rPr>
              <a:t>gute</a:t>
            </a:r>
            <a:r>
              <a:rPr lang="nb-NO" dirty="0">
                <a:solidFill>
                  <a:schemeClr val="accent1"/>
                </a:solidFill>
                <a:latin typeface="Josefin Sans" pitchFamily="2" charset="0"/>
              </a:rPr>
              <a:t>- og jentenormene?</a:t>
            </a:r>
          </a:p>
          <a:p>
            <a:pPr lvl="1"/>
            <a:r>
              <a:rPr lang="nb-NO" dirty="0" err="1">
                <a:solidFill>
                  <a:schemeClr val="accent1"/>
                </a:solidFill>
                <a:latin typeface="Josefin Sans" pitchFamily="2" charset="0"/>
              </a:rPr>
              <a:t>Korleis</a:t>
            </a:r>
            <a:r>
              <a:rPr lang="nb-NO" dirty="0">
                <a:solidFill>
                  <a:schemeClr val="accent1"/>
                </a:solidFill>
                <a:latin typeface="Josefin Sans" pitchFamily="2" charset="0"/>
              </a:rPr>
              <a:t> ville andre reagere? </a:t>
            </a: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7" y="200533"/>
            <a:ext cx="7367497" cy="1125347"/>
          </a:xfrm>
        </p:spPr>
        <p:txBody>
          <a:bodyPr anchor="t">
            <a:normAutofit fontScale="90000"/>
          </a:bodyPr>
          <a:lstStyle/>
          <a:p>
            <a:r>
              <a:rPr lang="nb-NO" sz="6600" b="1" dirty="0">
                <a:solidFill>
                  <a:schemeClr val="bg1"/>
                </a:solidFill>
                <a:latin typeface="Josefin Sans" pitchFamily="2" charset="0"/>
                <a:cs typeface="Calibri" panose="020F0502020204030204" pitchFamily="34" charset="0"/>
              </a:rPr>
              <a:t>Rammer for kjønn</a:t>
            </a:r>
            <a:endParaRPr lang="en-NO" sz="66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1" name="Picture 7" descr="A picture containing text&#10;&#10;Description automatically generated">
            <a:extLst>
              <a:ext uri="{FF2B5EF4-FFF2-40B4-BE49-F238E27FC236}">
                <a16:creationId xmlns:a16="http://schemas.microsoft.com/office/drawing/2014/main" id="{B2FD04BA-8D46-4CA8-8979-D8304CD6C369}"/>
              </a:ext>
            </a:extLst>
          </p:cNvPr>
          <p:cNvPicPr>
            <a:picLocks noChangeAspect="1"/>
          </p:cNvPicPr>
          <p:nvPr/>
        </p:nvPicPr>
        <p:blipFill>
          <a:blip r:embed="rId6"/>
          <a:stretch>
            <a:fillRect/>
          </a:stretch>
        </p:blipFill>
        <p:spPr>
          <a:xfrm>
            <a:off x="10394128" y="377548"/>
            <a:ext cx="642880" cy="459200"/>
          </a:xfrm>
          <a:prstGeom prst="rect">
            <a:avLst/>
          </a:prstGeom>
        </p:spPr>
      </p:pic>
    </p:spTree>
    <p:extLst>
      <p:ext uri="{BB962C8B-B14F-4D97-AF65-F5344CB8AC3E}">
        <p14:creationId xmlns:p14="http://schemas.microsoft.com/office/powerpoint/2010/main" val="2879199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4282885" cy="8556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Oppsummering</a:t>
            </a: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85625"/>
            <a:ext cx="5728253" cy="52098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200" dirty="0">
                <a:solidFill>
                  <a:schemeClr val="bg1"/>
                </a:solidFill>
                <a:latin typeface="Josefin Sans" pitchFamily="2" charset="0"/>
              </a:rPr>
              <a:t>Rammer for kjønn kan verke </a:t>
            </a:r>
            <a:r>
              <a:rPr lang="nb-NO" sz="3200" dirty="0" err="1">
                <a:solidFill>
                  <a:schemeClr val="bg1"/>
                </a:solidFill>
                <a:latin typeface="Josefin Sans" pitchFamily="2" charset="0"/>
              </a:rPr>
              <a:t>avgrensande</a:t>
            </a:r>
            <a:r>
              <a:rPr lang="nb-NO" sz="3200" dirty="0">
                <a:solidFill>
                  <a:schemeClr val="bg1"/>
                </a:solidFill>
                <a:latin typeface="Josefin Sans" pitchFamily="2" charset="0"/>
              </a:rPr>
              <a:t> på alle menneske uansett kjønn, fordi vi kanskje </a:t>
            </a:r>
            <a:r>
              <a:rPr lang="nb-NO" sz="3200" dirty="0" err="1">
                <a:solidFill>
                  <a:schemeClr val="bg1"/>
                </a:solidFill>
                <a:latin typeface="Josefin Sans" pitchFamily="2" charset="0"/>
              </a:rPr>
              <a:t>ikkje</a:t>
            </a:r>
            <a:r>
              <a:rPr lang="nb-NO" sz="3200" dirty="0">
                <a:solidFill>
                  <a:schemeClr val="bg1"/>
                </a:solidFill>
                <a:latin typeface="Josefin Sans" pitchFamily="2" charset="0"/>
              </a:rPr>
              <a:t> får sjansen til å </a:t>
            </a:r>
            <a:r>
              <a:rPr lang="nb-NO" sz="3200" dirty="0" err="1">
                <a:solidFill>
                  <a:schemeClr val="bg1"/>
                </a:solidFill>
                <a:latin typeface="Josefin Sans" pitchFamily="2" charset="0"/>
              </a:rPr>
              <a:t>gjere</a:t>
            </a:r>
            <a:r>
              <a:rPr lang="nb-NO" sz="3200" dirty="0">
                <a:solidFill>
                  <a:schemeClr val="bg1"/>
                </a:solidFill>
                <a:latin typeface="Josefin Sans" pitchFamily="2" charset="0"/>
              </a:rPr>
              <a:t> det vi har lyst til, eller </a:t>
            </a:r>
            <a:r>
              <a:rPr lang="nb-NO" sz="3200" dirty="0" err="1">
                <a:solidFill>
                  <a:schemeClr val="bg1"/>
                </a:solidFill>
                <a:latin typeface="Josefin Sans" pitchFamily="2" charset="0"/>
              </a:rPr>
              <a:t>vere</a:t>
            </a:r>
            <a:r>
              <a:rPr lang="nb-NO" sz="3200" dirty="0">
                <a:solidFill>
                  <a:schemeClr val="bg1"/>
                </a:solidFill>
                <a:latin typeface="Josefin Sans" pitchFamily="2" charset="0"/>
              </a:rPr>
              <a:t> oss sjølve. </a:t>
            </a:r>
          </a:p>
          <a:p>
            <a:pPr marL="571500" indent="-571500">
              <a:buFont typeface="Arial" panose="020B0604020202020204" pitchFamily="34" charset="0"/>
              <a:buChar char="•"/>
            </a:pPr>
            <a:r>
              <a:rPr lang="nb-NO" sz="3200" dirty="0">
                <a:solidFill>
                  <a:schemeClr val="bg1"/>
                </a:solidFill>
                <a:latin typeface="Josefin Sans" pitchFamily="2" charset="0"/>
              </a:rPr>
              <a:t>Kva kan vi </a:t>
            </a:r>
            <a:r>
              <a:rPr lang="nb-NO" sz="3200" dirty="0" err="1">
                <a:solidFill>
                  <a:schemeClr val="bg1"/>
                </a:solidFill>
                <a:latin typeface="Josefin Sans" pitchFamily="2" charset="0"/>
              </a:rPr>
              <a:t>gjere</a:t>
            </a:r>
            <a:r>
              <a:rPr lang="nb-NO" sz="3200" dirty="0">
                <a:solidFill>
                  <a:schemeClr val="bg1"/>
                </a:solidFill>
                <a:latin typeface="Josefin Sans" pitchFamily="2" charset="0"/>
              </a:rPr>
              <a:t> for å utvide rammene slik at alle kan </a:t>
            </a:r>
            <a:r>
              <a:rPr lang="nb-NO" sz="3200" dirty="0" err="1">
                <a:solidFill>
                  <a:schemeClr val="bg1"/>
                </a:solidFill>
                <a:latin typeface="Josefin Sans" pitchFamily="2" charset="0"/>
              </a:rPr>
              <a:t>vere</a:t>
            </a:r>
            <a:r>
              <a:rPr lang="nb-NO" sz="3200" dirty="0">
                <a:solidFill>
                  <a:schemeClr val="bg1"/>
                </a:solidFill>
                <a:latin typeface="Josefin Sans" pitchFamily="2" charset="0"/>
              </a:rPr>
              <a:t> seg sjølve? </a:t>
            </a:r>
          </a:p>
        </p:txBody>
      </p:sp>
      <p:pic>
        <p:nvPicPr>
          <p:cNvPr id="7" name="Picture 7" descr="A picture containing text&#10;&#10;Description automatically generated">
            <a:extLst>
              <a:ext uri="{FF2B5EF4-FFF2-40B4-BE49-F238E27FC236}">
                <a16:creationId xmlns:a16="http://schemas.microsoft.com/office/drawing/2014/main" id="{634E4112-1382-42B7-B11D-1304C595F6F1}"/>
              </a:ext>
            </a:extLst>
          </p:cNvPr>
          <p:cNvPicPr>
            <a:picLocks noChangeAspect="1"/>
          </p:cNvPicPr>
          <p:nvPr/>
        </p:nvPicPr>
        <p:blipFill>
          <a:blip r:embed="rId5"/>
          <a:stretch>
            <a:fillRect/>
          </a:stretch>
        </p:blipFill>
        <p:spPr>
          <a:xfrm>
            <a:off x="10394128" y="377548"/>
            <a:ext cx="642880" cy="459200"/>
          </a:xfrm>
          <a:prstGeom prst="rect">
            <a:avLst/>
          </a:prstGeom>
        </p:spPr>
      </p:pic>
      <p:pic>
        <p:nvPicPr>
          <p:cNvPr id="10" name="Bilde 9">
            <a:extLst>
              <a:ext uri="{FF2B5EF4-FFF2-40B4-BE49-F238E27FC236}">
                <a16:creationId xmlns:a16="http://schemas.microsoft.com/office/drawing/2014/main" id="{064E4866-98F0-486B-A450-365137F1F9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8743" y="1252255"/>
            <a:ext cx="5355184" cy="5313518"/>
          </a:xfrm>
          <a:prstGeom prst="rect">
            <a:avLst/>
          </a:prstGeom>
        </p:spPr>
      </p:pic>
    </p:spTree>
    <p:extLst>
      <p:ext uri="{BB962C8B-B14F-4D97-AF65-F5344CB8AC3E}">
        <p14:creationId xmlns:p14="http://schemas.microsoft.com/office/powerpoint/2010/main" val="130460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8" y="1825625"/>
            <a:ext cx="5576400" cy="4351338"/>
          </a:xfrm>
        </p:spPr>
        <p:txBody>
          <a:bodyPr>
            <a:normAutofit/>
          </a:bodyPr>
          <a:lstStyle/>
          <a:p>
            <a:r>
              <a:rPr lang="nb-NO" sz="3200" dirty="0">
                <a:solidFill>
                  <a:schemeClr val="accent1"/>
                </a:solidFill>
                <a:latin typeface="Josefin Sans" pitchFamily="2" charset="0"/>
              </a:rPr>
              <a:t>Puberteten er </a:t>
            </a:r>
            <a:r>
              <a:rPr lang="nb-NO" sz="3200" dirty="0" err="1">
                <a:solidFill>
                  <a:schemeClr val="accent1"/>
                </a:solidFill>
                <a:latin typeface="Josefin Sans" pitchFamily="2" charset="0"/>
              </a:rPr>
              <a:t>spennande</a:t>
            </a:r>
            <a:r>
              <a:rPr lang="nb-NO" sz="3200" dirty="0">
                <a:solidFill>
                  <a:schemeClr val="accent1"/>
                </a:solidFill>
                <a:latin typeface="Josefin Sans" pitchFamily="2" charset="0"/>
              </a:rPr>
              <a:t>!</a:t>
            </a:r>
          </a:p>
          <a:p>
            <a:r>
              <a:rPr lang="nb-NO" sz="3200" dirty="0">
                <a:solidFill>
                  <a:schemeClr val="accent1"/>
                </a:solidFill>
                <a:latin typeface="Josefin Sans" pitchFamily="2" charset="0"/>
              </a:rPr>
              <a:t>Det er viktig å ha omsorg for seg </a:t>
            </a:r>
            <a:r>
              <a:rPr lang="nb-NO" sz="3200" dirty="0" err="1">
                <a:solidFill>
                  <a:schemeClr val="accent1"/>
                </a:solidFill>
                <a:latin typeface="Josefin Sans" pitchFamily="2" charset="0"/>
              </a:rPr>
              <a:t>sjølv</a:t>
            </a:r>
            <a:r>
              <a:rPr lang="nb-NO" sz="3200" dirty="0">
                <a:solidFill>
                  <a:schemeClr val="accent1"/>
                </a:solidFill>
                <a:latin typeface="Josefin Sans" pitchFamily="2" charset="0"/>
              </a:rPr>
              <a:t> og andre.</a:t>
            </a:r>
          </a:p>
          <a:p>
            <a:r>
              <a:rPr lang="nb-NO" sz="3200" dirty="0">
                <a:solidFill>
                  <a:schemeClr val="accent1"/>
                </a:solidFill>
                <a:latin typeface="Josefin Sans" pitchFamily="2" charset="0"/>
              </a:rPr>
              <a:t>Vi </a:t>
            </a:r>
            <a:r>
              <a:rPr lang="nb-NO" sz="3200" dirty="0" err="1">
                <a:solidFill>
                  <a:schemeClr val="accent1"/>
                </a:solidFill>
                <a:latin typeface="Josefin Sans" pitchFamily="2" charset="0"/>
              </a:rPr>
              <a:t>utviklar</a:t>
            </a:r>
            <a:r>
              <a:rPr lang="nb-NO" sz="3200" dirty="0">
                <a:solidFill>
                  <a:schemeClr val="accent1"/>
                </a:solidFill>
                <a:latin typeface="Josefin Sans" pitchFamily="2" charset="0"/>
              </a:rPr>
              <a:t> oss alle i forskjellig tempo.</a:t>
            </a:r>
          </a:p>
          <a:p>
            <a:r>
              <a:rPr lang="nb-NO" sz="3200" dirty="0">
                <a:solidFill>
                  <a:schemeClr val="accent1"/>
                </a:solidFill>
                <a:latin typeface="Josefin Sans" pitchFamily="2" charset="0"/>
              </a:rPr>
              <a:t>Du er verdifull – akkurat slik du er. Der du er i puberteten, er heilt normalt. </a:t>
            </a:r>
          </a:p>
          <a:p>
            <a:endParaRPr lang="en-NO" sz="3200" dirty="0"/>
          </a:p>
        </p:txBody>
      </p:sp>
      <p:sp>
        <p:nvSpPr>
          <p:cNvPr id="4" name="Content Placeholder 3">
            <a:extLst>
              <a:ext uri="{FF2B5EF4-FFF2-40B4-BE49-F238E27FC236}">
                <a16:creationId xmlns:a16="http://schemas.microsoft.com/office/drawing/2014/main" id="{7A78A127-41D8-684A-B8C1-CBB3D8356672}"/>
              </a:ext>
            </a:extLst>
          </p:cNvPr>
          <p:cNvSpPr>
            <a:spLocks noGrp="1"/>
          </p:cNvSpPr>
          <p:nvPr>
            <p:ph sz="half" idx="2"/>
          </p:nvPr>
        </p:nvSpPr>
        <p:spPr>
          <a:xfrm>
            <a:off x="6172200" y="1825625"/>
            <a:ext cx="5576400" cy="4351338"/>
          </a:xfrm>
        </p:spPr>
        <p:txBody>
          <a:bodyPr>
            <a:normAutofit/>
          </a:bodyPr>
          <a:lstStyle/>
          <a:p>
            <a:r>
              <a:rPr lang="nb-NO" sz="2400" dirty="0">
                <a:solidFill>
                  <a:schemeClr val="accent1"/>
                </a:solidFill>
                <a:latin typeface="Josefin Sans" pitchFamily="2" charset="0"/>
              </a:rPr>
              <a:t>Dersom du opplever sterke smerter, eller er </a:t>
            </a:r>
            <a:r>
              <a:rPr lang="nb-NO" sz="2400" dirty="0" err="1">
                <a:solidFill>
                  <a:schemeClr val="accent1"/>
                </a:solidFill>
                <a:latin typeface="Josefin Sans" pitchFamily="2" charset="0"/>
              </a:rPr>
              <a:t>mykje</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tristare</a:t>
            </a:r>
            <a:r>
              <a:rPr lang="nb-NO" sz="2400" dirty="0">
                <a:solidFill>
                  <a:schemeClr val="accent1"/>
                </a:solidFill>
                <a:latin typeface="Josefin Sans" pitchFamily="2" charset="0"/>
              </a:rPr>
              <a:t> enn du liker, kan du </a:t>
            </a:r>
            <a:r>
              <a:rPr lang="nb-NO" sz="2400" dirty="0" err="1">
                <a:solidFill>
                  <a:schemeClr val="accent1"/>
                </a:solidFill>
                <a:latin typeface="Josefin Sans" pitchFamily="2" charset="0"/>
              </a:rPr>
              <a:t>oppsøkje</a:t>
            </a:r>
            <a:r>
              <a:rPr lang="nb-NO" sz="2400" dirty="0">
                <a:solidFill>
                  <a:schemeClr val="accent1"/>
                </a:solidFill>
                <a:latin typeface="Josefin Sans" pitchFamily="2" charset="0"/>
              </a:rPr>
              <a:t> hjelp hos </a:t>
            </a:r>
            <a:r>
              <a:rPr lang="nb-NO" sz="2400" dirty="0" err="1">
                <a:solidFill>
                  <a:schemeClr val="accent1"/>
                </a:solidFill>
                <a:latin typeface="Josefin Sans" pitchFamily="2" charset="0"/>
              </a:rPr>
              <a:t>ein</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helsesjukepleiar</a:t>
            </a:r>
            <a:r>
              <a:rPr lang="nb-NO" sz="2400" dirty="0">
                <a:solidFill>
                  <a:schemeClr val="accent1"/>
                </a:solidFill>
                <a:latin typeface="Josefin Sans" pitchFamily="2" charset="0"/>
              </a:rPr>
              <a:t> eller lege. </a:t>
            </a:r>
          </a:p>
          <a:p>
            <a:pPr lvl="1"/>
            <a:r>
              <a:rPr lang="nb-NO" sz="2000" dirty="0">
                <a:solidFill>
                  <a:schemeClr val="accent1"/>
                </a:solidFill>
                <a:latin typeface="Josefin Sans" pitchFamily="2" charset="0"/>
              </a:rPr>
              <a:t>Enkelte kan oppleve </a:t>
            </a:r>
            <a:r>
              <a:rPr lang="nb-NO" sz="2000" dirty="0" err="1">
                <a:solidFill>
                  <a:schemeClr val="accent1"/>
                </a:solidFill>
                <a:latin typeface="Josefin Sans" pitchFamily="2" charset="0"/>
              </a:rPr>
              <a:t>ubehagelege</a:t>
            </a:r>
            <a:r>
              <a:rPr lang="nb-NO" sz="2000" dirty="0">
                <a:solidFill>
                  <a:schemeClr val="accent1"/>
                </a:solidFill>
                <a:latin typeface="Josefin Sans" pitchFamily="2" charset="0"/>
              </a:rPr>
              <a:t> ting som for eksempel endometriose, </a:t>
            </a:r>
            <a:r>
              <a:rPr lang="nb-NO" sz="2000" dirty="0" err="1">
                <a:solidFill>
                  <a:schemeClr val="accent1"/>
                </a:solidFill>
                <a:latin typeface="Josefin Sans" pitchFamily="2" charset="0"/>
              </a:rPr>
              <a:t>vulvodyni</a:t>
            </a:r>
            <a:r>
              <a:rPr lang="nb-NO" sz="2000" dirty="0">
                <a:solidFill>
                  <a:schemeClr val="accent1"/>
                </a:solidFill>
                <a:latin typeface="Josefin Sans" pitchFamily="2" charset="0"/>
              </a:rPr>
              <a:t>, </a:t>
            </a:r>
            <a:r>
              <a:rPr lang="nb-NO" sz="2000" dirty="0" err="1">
                <a:solidFill>
                  <a:schemeClr val="accent1"/>
                </a:solidFill>
                <a:latin typeface="Josefin Sans" pitchFamily="2" charset="0"/>
              </a:rPr>
              <a:t>trong</a:t>
            </a:r>
            <a:r>
              <a:rPr lang="nb-NO" sz="2000" dirty="0">
                <a:solidFill>
                  <a:schemeClr val="accent1"/>
                </a:solidFill>
                <a:latin typeface="Josefin Sans" pitchFamily="2" charset="0"/>
              </a:rPr>
              <a:t> forhud.</a:t>
            </a:r>
          </a:p>
          <a:p>
            <a:r>
              <a:rPr lang="nb-NO" sz="2400" dirty="0">
                <a:solidFill>
                  <a:schemeClr val="accent1"/>
                </a:solidFill>
                <a:latin typeface="Josefin Sans" pitchFamily="2" charset="0"/>
              </a:rPr>
              <a:t>Dersom det er andre ting du lurer på som vi </a:t>
            </a:r>
            <a:r>
              <a:rPr lang="nb-NO" sz="2400" dirty="0" err="1">
                <a:solidFill>
                  <a:schemeClr val="accent1"/>
                </a:solidFill>
                <a:latin typeface="Josefin Sans" pitchFamily="2" charset="0"/>
              </a:rPr>
              <a:t>ikkje</a:t>
            </a:r>
            <a:r>
              <a:rPr lang="nb-NO" sz="2400" dirty="0">
                <a:solidFill>
                  <a:schemeClr val="accent1"/>
                </a:solidFill>
                <a:latin typeface="Josefin Sans" pitchFamily="2" charset="0"/>
              </a:rPr>
              <a:t> har gått gjennom, kan du stille spørsmål på UNG.no, til </a:t>
            </a:r>
            <a:r>
              <a:rPr lang="nb-NO" sz="2400" dirty="0" err="1">
                <a:solidFill>
                  <a:schemeClr val="accent1"/>
                </a:solidFill>
                <a:latin typeface="Josefin Sans" pitchFamily="2" charset="0"/>
              </a:rPr>
              <a:t>læraren</a:t>
            </a:r>
            <a:r>
              <a:rPr lang="nb-NO" sz="2400" dirty="0">
                <a:solidFill>
                  <a:schemeClr val="accent1"/>
                </a:solidFill>
                <a:latin typeface="Josefin Sans" pitchFamily="2" charset="0"/>
              </a:rPr>
              <a:t> din eller </a:t>
            </a:r>
            <a:r>
              <a:rPr lang="nb-NO" sz="2400" dirty="0" err="1">
                <a:solidFill>
                  <a:schemeClr val="accent1"/>
                </a:solidFill>
                <a:latin typeface="Josefin Sans" pitchFamily="2" charset="0"/>
              </a:rPr>
              <a:t>helsesjukepleiaren</a:t>
            </a:r>
            <a:r>
              <a:rPr lang="nb-NO" sz="2400" dirty="0">
                <a:solidFill>
                  <a:schemeClr val="accent1"/>
                </a:solidFill>
                <a:latin typeface="Josefin Sans" pitchFamily="2" charset="0"/>
              </a:rPr>
              <a:t> på skolen.</a:t>
            </a:r>
          </a:p>
          <a:p>
            <a:endParaRPr lang="en-NO" sz="2400" dirty="0">
              <a:solidFill>
                <a:schemeClr val="accent1"/>
              </a:solidFill>
            </a:endParaRP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1255"/>
            <a:ext cx="6934360" cy="1125347"/>
          </a:xfrm>
        </p:spPr>
        <p:txBody>
          <a:bodyPr anchor="t">
            <a:normAutofit/>
          </a:bodyPr>
          <a:lstStyle/>
          <a:p>
            <a:r>
              <a:rPr lang="nb-NO" sz="6000" b="1" dirty="0">
                <a:solidFill>
                  <a:schemeClr val="bg1"/>
                </a:solidFill>
                <a:latin typeface="Josefin Sans" pitchFamily="2" charset="0"/>
                <a:cs typeface="Calibri" panose="020F0502020204030204" pitchFamily="34" charset="0"/>
              </a:rPr>
              <a:t>Oppsummering</a:t>
            </a:r>
            <a:endParaRPr lang="en-NO" sz="60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Tree>
    <p:extLst>
      <p:ext uri="{BB962C8B-B14F-4D97-AF65-F5344CB8AC3E}">
        <p14:creationId xmlns:p14="http://schemas.microsoft.com/office/powerpoint/2010/main" val="2013084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143540" y="416524"/>
            <a:ext cx="9302496" cy="697825"/>
          </a:xfrm>
        </p:spPr>
        <p:txBody>
          <a:bodyPr anchor="t">
            <a:normAutofit/>
          </a:bodyPr>
          <a:lstStyle/>
          <a:p>
            <a:r>
              <a:rPr lang="nb-NO" sz="3600" b="1" dirty="0">
                <a:solidFill>
                  <a:schemeClr val="bg1"/>
                </a:solidFill>
                <a:latin typeface="Josefin Sans" pitchFamily="2" charset="0"/>
                <a:cs typeface="Calibri" panose="020F0502020204030204" pitchFamily="34" charset="0"/>
              </a:rPr>
              <a:t>Vil de ha </a:t>
            </a:r>
            <a:r>
              <a:rPr lang="nb-NO" sz="3600" b="1">
                <a:solidFill>
                  <a:schemeClr val="bg1"/>
                </a:solidFill>
                <a:latin typeface="Josefin Sans" pitchFamily="2" charset="0"/>
                <a:cs typeface="Calibri" panose="020F0502020204030204" pitchFamily="34" charset="0"/>
              </a:rPr>
              <a:t>meir</a:t>
            </a:r>
            <a:r>
              <a:rPr lang="nb-NO" sz="3600" b="1" dirty="0">
                <a:solidFill>
                  <a:schemeClr val="bg1"/>
                </a:solidFill>
                <a:latin typeface="Josefin Sans" pitchFamily="2" charset="0"/>
                <a:cs typeface="Calibri" panose="020F0502020204030204" pitchFamily="34" charset="0"/>
              </a:rPr>
              <a:t> seksualitetsundervisning?</a:t>
            </a:r>
            <a:endParaRPr lang="en-NO" sz="3600" b="1"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1" name="Plassholder for innhold 2">
            <a:extLst>
              <a:ext uri="{FF2B5EF4-FFF2-40B4-BE49-F238E27FC236}">
                <a16:creationId xmlns:a16="http://schemas.microsoft.com/office/drawing/2014/main" id="{9A5ED277-0382-43C4-9B08-30E6C9022E18}"/>
              </a:ext>
            </a:extLst>
          </p:cNvPr>
          <p:cNvSpPr>
            <a:spLocks noGrp="1"/>
          </p:cNvSpPr>
          <p:nvPr>
            <p:ph idx="1"/>
          </p:nvPr>
        </p:nvSpPr>
        <p:spPr>
          <a:xfrm>
            <a:off x="745958" y="2795337"/>
            <a:ext cx="10700084" cy="1267325"/>
          </a:xfrm>
        </p:spPr>
        <p:txBody>
          <a:bodyPr>
            <a:normAutofit/>
          </a:bodyPr>
          <a:lstStyle/>
          <a:p>
            <a:pPr marL="0" indent="0" algn="ctr">
              <a:buNone/>
            </a:pPr>
            <a:r>
              <a:rPr lang="nb-NO" sz="3600" dirty="0">
                <a:solidFill>
                  <a:schemeClr val="accent1"/>
                </a:solidFill>
                <a:latin typeface="Josefin Sans" pitchFamily="2" charset="0"/>
              </a:rPr>
              <a:t>Gå inn på </a:t>
            </a:r>
            <a:r>
              <a:rPr lang="nb-NO" sz="3600" dirty="0">
                <a:solidFill>
                  <a:schemeClr val="accent1"/>
                </a:solidFill>
                <a:latin typeface="Josefin Sans" pitchFamily="2" charset="0"/>
                <a:hlinkClick r:id="rId6">
                  <a:extLst>
                    <a:ext uri="{A12FA001-AC4F-418D-AE19-62706E023703}">
                      <ahyp:hlinkClr xmlns:ahyp="http://schemas.microsoft.com/office/drawing/2018/hyperlinkcolor" val="tx"/>
                    </a:ext>
                  </a:extLst>
                </a:hlinkClick>
              </a:rPr>
              <a:t>www.uke6.no</a:t>
            </a:r>
            <a:r>
              <a:rPr lang="nb-NO" sz="3600" dirty="0">
                <a:solidFill>
                  <a:schemeClr val="accent1"/>
                </a:solidFill>
                <a:latin typeface="Josefin Sans" pitchFamily="2" charset="0"/>
              </a:rPr>
              <a:t> for å finne </a:t>
            </a:r>
            <a:r>
              <a:rPr lang="nb-NO" sz="3600" dirty="0" err="1">
                <a:solidFill>
                  <a:schemeClr val="accent1"/>
                </a:solidFill>
                <a:latin typeface="Josefin Sans" pitchFamily="2" charset="0"/>
              </a:rPr>
              <a:t>fleire</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oppgåver</a:t>
            </a:r>
            <a:r>
              <a:rPr lang="nb-NO" sz="3600" dirty="0">
                <a:solidFill>
                  <a:schemeClr val="accent1"/>
                </a:solidFill>
                <a:latin typeface="Josefin Sans" pitchFamily="2" charset="0"/>
              </a:rPr>
              <a:t>!</a:t>
            </a:r>
          </a:p>
        </p:txBody>
      </p:sp>
    </p:spTree>
    <p:extLst>
      <p:ext uri="{BB962C8B-B14F-4D97-AF65-F5344CB8AC3E}">
        <p14:creationId xmlns:p14="http://schemas.microsoft.com/office/powerpoint/2010/main" val="288308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52474"/>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602051" y="542447"/>
            <a:ext cx="404334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bg1"/>
                </a:solidFill>
                <a:latin typeface="Josefin Sans" pitchFamily="2" charset="0"/>
              </a:rPr>
              <a:t>Puberteten</a:t>
            </a:r>
            <a:endParaRPr lang="nb-NO"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AFDD1038-87BA-4D98-BFCE-B40444B3119F}"/>
              </a:ext>
            </a:extLst>
          </p:cNvPr>
          <p:cNvSpPr txBox="1">
            <a:spLocks/>
          </p:cNvSpPr>
          <p:nvPr/>
        </p:nvSpPr>
        <p:spPr>
          <a:xfrm>
            <a:off x="422100" y="1690688"/>
            <a:ext cx="5877100" cy="49133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dirty="0">
                <a:solidFill>
                  <a:schemeClr val="bg1"/>
                </a:solidFill>
                <a:latin typeface="Josefin Sans" pitchFamily="2" charset="0"/>
              </a:rPr>
              <a:t>Det skjer </a:t>
            </a:r>
            <a:r>
              <a:rPr lang="nb-NO" dirty="0" err="1">
                <a:solidFill>
                  <a:schemeClr val="bg1"/>
                </a:solidFill>
                <a:latin typeface="Josefin Sans" pitchFamily="2" charset="0"/>
              </a:rPr>
              <a:t>mykje</a:t>
            </a:r>
            <a:r>
              <a:rPr lang="nb-NO" dirty="0">
                <a:solidFill>
                  <a:schemeClr val="bg1"/>
                </a:solidFill>
                <a:latin typeface="Josefin Sans" pitchFamily="2" charset="0"/>
              </a:rPr>
              <a:t> når vi er i puberteten.</a:t>
            </a:r>
          </a:p>
          <a:p>
            <a:pPr marL="800100" lvl="1" indent="-342900" algn="l">
              <a:buFont typeface="Arial" panose="020B0604020202020204" pitchFamily="34" charset="0"/>
              <a:buChar char="•"/>
            </a:pPr>
            <a:r>
              <a:rPr lang="nb-NO" dirty="0">
                <a:solidFill>
                  <a:schemeClr val="bg1"/>
                </a:solidFill>
                <a:latin typeface="Josefin Sans" pitchFamily="2" charset="0"/>
              </a:rPr>
              <a:t>Kroppen </a:t>
            </a:r>
            <a:r>
              <a:rPr lang="nb-NO" dirty="0" err="1">
                <a:solidFill>
                  <a:schemeClr val="bg1"/>
                </a:solidFill>
                <a:latin typeface="Josefin Sans" pitchFamily="2" charset="0"/>
              </a:rPr>
              <a:t>forandrar</a:t>
            </a:r>
            <a:r>
              <a:rPr lang="nb-NO" dirty="0">
                <a:solidFill>
                  <a:schemeClr val="bg1"/>
                </a:solidFill>
                <a:latin typeface="Josefin Sans" pitchFamily="2" charset="0"/>
              </a:rPr>
              <a:t> seg.</a:t>
            </a:r>
          </a:p>
          <a:p>
            <a:pPr marL="800100" lvl="1" indent="-342900" algn="l">
              <a:buFont typeface="Arial" panose="020B0604020202020204" pitchFamily="34" charset="0"/>
              <a:buChar char="•"/>
            </a:pPr>
            <a:r>
              <a:rPr lang="nb-NO" dirty="0">
                <a:solidFill>
                  <a:schemeClr val="bg1"/>
                </a:solidFill>
                <a:latin typeface="Josefin Sans" pitchFamily="2" charset="0"/>
              </a:rPr>
              <a:t>Mange kjenner på </a:t>
            </a:r>
            <a:r>
              <a:rPr lang="nb-NO" dirty="0" err="1">
                <a:solidFill>
                  <a:schemeClr val="bg1"/>
                </a:solidFill>
                <a:latin typeface="Josefin Sans" pitchFamily="2" charset="0"/>
              </a:rPr>
              <a:t>sterkare</a:t>
            </a:r>
            <a:r>
              <a:rPr lang="nb-NO" dirty="0">
                <a:solidFill>
                  <a:schemeClr val="bg1"/>
                </a:solidFill>
                <a:latin typeface="Josefin Sans" pitchFamily="2" charset="0"/>
              </a:rPr>
              <a:t> kjensler. </a:t>
            </a:r>
          </a:p>
          <a:p>
            <a:pPr marL="800100" lvl="1" indent="-342900" algn="l">
              <a:buFont typeface="Arial" panose="020B0604020202020204" pitchFamily="34" charset="0"/>
              <a:buChar char="•"/>
            </a:pPr>
            <a:r>
              <a:rPr lang="nb-NO" dirty="0">
                <a:solidFill>
                  <a:schemeClr val="bg1"/>
                </a:solidFill>
                <a:latin typeface="Josefin Sans" pitchFamily="2" charset="0"/>
              </a:rPr>
              <a:t>Mange kjenner seg </a:t>
            </a:r>
            <a:r>
              <a:rPr lang="nb-NO" dirty="0" err="1">
                <a:solidFill>
                  <a:schemeClr val="bg1"/>
                </a:solidFill>
                <a:latin typeface="Josefin Sans" pitchFamily="2" charset="0"/>
              </a:rPr>
              <a:t>einsame</a:t>
            </a:r>
            <a:r>
              <a:rPr lang="nb-NO" dirty="0">
                <a:solidFill>
                  <a:schemeClr val="bg1"/>
                </a:solidFill>
                <a:latin typeface="Josefin Sans" pitchFamily="2" charset="0"/>
              </a:rPr>
              <a:t> og </a:t>
            </a:r>
            <a:r>
              <a:rPr lang="nb-NO" dirty="0" err="1">
                <a:solidFill>
                  <a:schemeClr val="bg1"/>
                </a:solidFill>
                <a:latin typeface="Josefin Sans" pitchFamily="2" charset="0"/>
              </a:rPr>
              <a:t>utanfor</a:t>
            </a:r>
            <a:r>
              <a:rPr lang="nb-NO" dirty="0">
                <a:solidFill>
                  <a:schemeClr val="bg1"/>
                </a:solidFill>
                <a:latin typeface="Josefin Sans" pitchFamily="2" charset="0"/>
              </a:rPr>
              <a:t>. </a:t>
            </a:r>
          </a:p>
          <a:p>
            <a:pPr marL="800100" lvl="1" indent="-342900" algn="l">
              <a:buFont typeface="Arial" panose="020B0604020202020204" pitchFamily="34" charset="0"/>
              <a:buChar char="•"/>
            </a:pPr>
            <a:r>
              <a:rPr lang="nb-NO" dirty="0">
                <a:solidFill>
                  <a:schemeClr val="bg1"/>
                </a:solidFill>
                <a:latin typeface="Josefin Sans" pitchFamily="2" charset="0"/>
              </a:rPr>
              <a:t>Mange </a:t>
            </a:r>
            <a:r>
              <a:rPr lang="nb-NO" dirty="0" err="1">
                <a:solidFill>
                  <a:schemeClr val="bg1"/>
                </a:solidFill>
                <a:latin typeface="Josefin Sans" pitchFamily="2" charset="0"/>
              </a:rPr>
              <a:t>synest</a:t>
            </a:r>
            <a:r>
              <a:rPr lang="nb-NO" dirty="0">
                <a:solidFill>
                  <a:schemeClr val="bg1"/>
                </a:solidFill>
                <a:latin typeface="Josefin Sans" pitchFamily="2" charset="0"/>
              </a:rPr>
              <a:t> det er gøy med alle </a:t>
            </a:r>
            <a:r>
              <a:rPr lang="nb-NO" dirty="0" err="1">
                <a:solidFill>
                  <a:schemeClr val="bg1"/>
                </a:solidFill>
                <a:latin typeface="Josefin Sans" pitchFamily="2" charset="0"/>
              </a:rPr>
              <a:t>forandringane</a:t>
            </a:r>
            <a:r>
              <a:rPr lang="nb-NO" dirty="0">
                <a:solidFill>
                  <a:schemeClr val="bg1"/>
                </a:solidFill>
                <a:latin typeface="Josefin Sans" pitchFamily="2" charset="0"/>
              </a:rPr>
              <a:t>!</a:t>
            </a:r>
          </a:p>
          <a:p>
            <a:pPr marL="342900" indent="-342900">
              <a:buFont typeface="Arial" panose="020B0604020202020204" pitchFamily="34" charset="0"/>
              <a:buChar char="•"/>
            </a:pPr>
            <a:r>
              <a:rPr lang="nb-NO" dirty="0">
                <a:solidFill>
                  <a:schemeClr val="bg1"/>
                </a:solidFill>
                <a:latin typeface="Josefin Sans" pitchFamily="2" charset="0"/>
              </a:rPr>
              <a:t>Vi </a:t>
            </a:r>
            <a:r>
              <a:rPr lang="nb-NO" dirty="0" err="1">
                <a:solidFill>
                  <a:schemeClr val="bg1"/>
                </a:solidFill>
                <a:latin typeface="Josefin Sans" pitchFamily="2" charset="0"/>
              </a:rPr>
              <a:t>utviklar</a:t>
            </a:r>
            <a:r>
              <a:rPr lang="nb-NO" dirty="0">
                <a:solidFill>
                  <a:schemeClr val="bg1"/>
                </a:solidFill>
                <a:latin typeface="Josefin Sans" pitchFamily="2" charset="0"/>
              </a:rPr>
              <a:t> oss i forskjellig rytme, og det er heilt normalt.</a:t>
            </a:r>
          </a:p>
          <a:p>
            <a:pPr marL="800100" lvl="1" indent="-342900" algn="l">
              <a:buFont typeface="Arial" panose="020B0604020202020204" pitchFamily="34" charset="0"/>
              <a:buChar char="•"/>
            </a:pPr>
            <a:r>
              <a:rPr lang="nb-NO" dirty="0">
                <a:solidFill>
                  <a:schemeClr val="bg1"/>
                </a:solidFill>
                <a:latin typeface="Josefin Sans" pitchFamily="2" charset="0"/>
              </a:rPr>
              <a:t>Somme kjem i puberteten i 4. klasse, mens andre først begynner i 9. klasse. Det er veldig </a:t>
            </a:r>
            <a:r>
              <a:rPr lang="nb-NO" dirty="0" err="1">
                <a:solidFill>
                  <a:schemeClr val="bg1"/>
                </a:solidFill>
                <a:latin typeface="Josefin Sans" pitchFamily="2" charset="0"/>
              </a:rPr>
              <a:t>vanleg</a:t>
            </a:r>
            <a:r>
              <a:rPr lang="nb-NO" dirty="0">
                <a:solidFill>
                  <a:schemeClr val="bg1"/>
                </a:solidFill>
                <a:latin typeface="Josefin Sans" pitchFamily="2" charset="0"/>
              </a:rPr>
              <a:t> å </a:t>
            </a:r>
            <a:r>
              <a:rPr lang="nb-NO" dirty="0" err="1">
                <a:solidFill>
                  <a:schemeClr val="bg1"/>
                </a:solidFill>
                <a:latin typeface="Josefin Sans" pitchFamily="2" charset="0"/>
              </a:rPr>
              <a:t>vere</a:t>
            </a:r>
            <a:r>
              <a:rPr lang="nb-NO" dirty="0">
                <a:solidFill>
                  <a:schemeClr val="bg1"/>
                </a:solidFill>
                <a:latin typeface="Josefin Sans" pitchFamily="2" charset="0"/>
              </a:rPr>
              <a:t> på forskjellige </a:t>
            </a:r>
            <a:r>
              <a:rPr lang="nb-NO" dirty="0" err="1">
                <a:solidFill>
                  <a:schemeClr val="bg1"/>
                </a:solidFill>
                <a:latin typeface="Josefin Sans" pitchFamily="2" charset="0"/>
              </a:rPr>
              <a:t>stader</a:t>
            </a:r>
            <a:r>
              <a:rPr lang="nb-NO" dirty="0">
                <a:solidFill>
                  <a:schemeClr val="bg1"/>
                </a:solidFill>
                <a:latin typeface="Josefin Sans" pitchFamily="2" charset="0"/>
              </a:rPr>
              <a:t> i utviklinga.</a:t>
            </a:r>
          </a:p>
          <a:p>
            <a:pPr marL="800100" lvl="1" indent="-342900" algn="l">
              <a:buFont typeface="Arial" panose="020B0604020202020204" pitchFamily="34" charset="0"/>
              <a:buChar char="•"/>
            </a:pPr>
            <a:endParaRPr lang="nb-NO" dirty="0">
              <a:solidFill>
                <a:schemeClr val="bg1"/>
              </a:solidFill>
              <a:latin typeface="Josefin Sans" pitchFamily="2" charset="0"/>
            </a:endParaRPr>
          </a:p>
        </p:txBody>
      </p:sp>
      <p:pic>
        <p:nvPicPr>
          <p:cNvPr id="8" name="Bilde 7">
            <a:extLst>
              <a:ext uri="{FF2B5EF4-FFF2-40B4-BE49-F238E27FC236}">
                <a16:creationId xmlns:a16="http://schemas.microsoft.com/office/drawing/2014/main" id="{13090DB6-59C0-40B2-B553-603D09EDC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4719" y="771186"/>
            <a:ext cx="4540188" cy="6422169"/>
          </a:xfrm>
          <a:prstGeom prst="rect">
            <a:avLst/>
          </a:prstGeom>
        </p:spPr>
      </p:pic>
    </p:spTree>
    <p:extLst>
      <p:ext uri="{BB962C8B-B14F-4D97-AF65-F5344CB8AC3E}">
        <p14:creationId xmlns:p14="http://schemas.microsoft.com/office/powerpoint/2010/main" val="2235135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person, bygning, bakke, utendørs&#10;&#10;Automatisk generert beskrivelse">
            <a:extLst>
              <a:ext uri="{FF2B5EF4-FFF2-40B4-BE49-F238E27FC236}">
                <a16:creationId xmlns:a16="http://schemas.microsoft.com/office/drawing/2014/main" id="{F5BF52E9-4205-492A-AC60-52B189744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990" y="-320191"/>
            <a:ext cx="6503010" cy="10306168"/>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52474"/>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47586" y="281187"/>
            <a:ext cx="5414827" cy="1430246"/>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Alle har forskjellige </a:t>
            </a:r>
            <a:r>
              <a:rPr lang="nb-NO" sz="4400" b="1" dirty="0" err="1">
                <a:solidFill>
                  <a:schemeClr val="bg1"/>
                </a:solidFill>
                <a:latin typeface="Josefin Sans" pitchFamily="2" charset="0"/>
              </a:rPr>
              <a:t>kroppar</a:t>
            </a:r>
            <a:endParaRPr lang="nb-NO" sz="4400" b="1" dirty="0">
              <a:solidFill>
                <a:schemeClr val="bg1"/>
              </a:solidFill>
              <a:latin typeface="Josefin Sans" pitchFamily="2" charset="0"/>
            </a:endParaRPr>
          </a:p>
        </p:txBody>
      </p:sp>
      <p:pic>
        <p:nvPicPr>
          <p:cNvPr id="9" name="Picture 2" descr="Icon&#10;&#10;Description automatically generated">
            <a:extLst>
              <a:ext uri="{FF2B5EF4-FFF2-40B4-BE49-F238E27FC236}">
                <a16:creationId xmlns:a16="http://schemas.microsoft.com/office/drawing/2014/main" id="{E537DD4F-9680-4AF6-9630-3039D33D19E4}"/>
              </a:ext>
            </a:extLst>
          </p:cNvPr>
          <p:cNvPicPr>
            <a:picLocks noChangeAspect="1"/>
          </p:cNvPicPr>
          <p:nvPr/>
        </p:nvPicPr>
        <p:blipFill>
          <a:blip r:embed="rId6"/>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24814C9D-CD04-4DD7-9D2A-DE98D16085AA}"/>
              </a:ext>
            </a:extLst>
          </p:cNvPr>
          <p:cNvPicPr>
            <a:picLocks noChangeAspect="1"/>
          </p:cNvPicPr>
          <p:nvPr/>
        </p:nvPicPr>
        <p:blipFill>
          <a:blip r:embed="rId7"/>
          <a:stretch>
            <a:fillRect/>
          </a:stretch>
        </p:blipFill>
        <p:spPr>
          <a:xfrm>
            <a:off x="9814473" y="281187"/>
            <a:ext cx="523724" cy="543867"/>
          </a:xfrm>
          <a:prstGeom prst="rect">
            <a:avLst/>
          </a:prstGeom>
        </p:spPr>
      </p:pic>
      <p:sp>
        <p:nvSpPr>
          <p:cNvPr id="11" name="Plassholder for innhold 2">
            <a:extLst>
              <a:ext uri="{FF2B5EF4-FFF2-40B4-BE49-F238E27FC236}">
                <a16:creationId xmlns:a16="http://schemas.microsoft.com/office/drawing/2014/main" id="{D7F36A06-31F5-4DC4-A3F8-CB21534E3FD5}"/>
              </a:ext>
            </a:extLst>
          </p:cNvPr>
          <p:cNvSpPr txBox="1">
            <a:spLocks/>
          </p:cNvSpPr>
          <p:nvPr/>
        </p:nvSpPr>
        <p:spPr>
          <a:xfrm>
            <a:off x="377872" y="1996519"/>
            <a:ext cx="5964871" cy="45802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sz="2800" dirty="0">
                <a:solidFill>
                  <a:schemeClr val="bg1"/>
                </a:solidFill>
                <a:latin typeface="Josefin Sans" pitchFamily="2" charset="0"/>
              </a:rPr>
              <a:t>Vi har forskjellig høgde, </a:t>
            </a:r>
            <a:r>
              <a:rPr lang="nb-NO" sz="2800" dirty="0" err="1">
                <a:solidFill>
                  <a:schemeClr val="bg1"/>
                </a:solidFill>
                <a:latin typeface="Josefin Sans" pitchFamily="2" charset="0"/>
              </a:rPr>
              <a:t>augefarge</a:t>
            </a:r>
            <a:r>
              <a:rPr lang="nb-NO" sz="2800" dirty="0">
                <a:solidFill>
                  <a:schemeClr val="bg1"/>
                </a:solidFill>
                <a:latin typeface="Josefin Sans" pitchFamily="2" charset="0"/>
              </a:rPr>
              <a:t>, vekt, hårfarge, </a:t>
            </a:r>
            <a:r>
              <a:rPr lang="nb-NO" sz="2800" dirty="0" err="1">
                <a:solidFill>
                  <a:schemeClr val="bg1"/>
                </a:solidFill>
                <a:latin typeface="Josefin Sans" pitchFamily="2" charset="0"/>
              </a:rPr>
              <a:t>skostorleik</a:t>
            </a:r>
            <a:r>
              <a:rPr lang="nb-NO" sz="2800" dirty="0">
                <a:solidFill>
                  <a:schemeClr val="bg1"/>
                </a:solidFill>
                <a:latin typeface="Josefin Sans" pitchFamily="2" charset="0"/>
              </a:rPr>
              <a:t>, </a:t>
            </a:r>
            <a:r>
              <a:rPr lang="nb-NO" sz="2800" dirty="0" err="1">
                <a:solidFill>
                  <a:schemeClr val="bg1"/>
                </a:solidFill>
                <a:latin typeface="Josefin Sans" pitchFamily="2" charset="0"/>
              </a:rPr>
              <a:t>øyreform</a:t>
            </a:r>
            <a:r>
              <a:rPr lang="nb-NO" sz="2800" dirty="0">
                <a:solidFill>
                  <a:schemeClr val="bg1"/>
                </a:solidFill>
                <a:latin typeface="Josefin Sans" pitchFamily="2" charset="0"/>
              </a:rPr>
              <a:t>, hender, </a:t>
            </a:r>
            <a:r>
              <a:rPr lang="nb-NO" sz="2800" dirty="0" err="1">
                <a:solidFill>
                  <a:schemeClr val="bg1"/>
                </a:solidFill>
                <a:latin typeface="Josefin Sans" pitchFamily="2" charset="0"/>
              </a:rPr>
              <a:t>naselengde</a:t>
            </a:r>
            <a:r>
              <a:rPr lang="nb-NO" sz="2800" dirty="0">
                <a:solidFill>
                  <a:schemeClr val="bg1"/>
                </a:solidFill>
                <a:latin typeface="Josefin Sans" pitchFamily="2" charset="0"/>
              </a:rPr>
              <a:t> og så </a:t>
            </a:r>
            <a:r>
              <a:rPr lang="nb-NO" sz="2800" dirty="0" err="1">
                <a:solidFill>
                  <a:schemeClr val="bg1"/>
                </a:solidFill>
                <a:latin typeface="Josefin Sans" pitchFamily="2" charset="0"/>
              </a:rPr>
              <a:t>vidare</a:t>
            </a:r>
            <a:r>
              <a:rPr lang="nb-NO" sz="2800" dirty="0">
                <a:solidFill>
                  <a:schemeClr val="bg1"/>
                </a:solidFill>
                <a:latin typeface="Josefin Sans" pitchFamily="2" charset="0"/>
              </a:rPr>
              <a:t>. </a:t>
            </a:r>
          </a:p>
          <a:p>
            <a:pPr marL="342900" indent="-342900">
              <a:buFont typeface="Arial" panose="020B0604020202020204" pitchFamily="34" charset="0"/>
              <a:buChar char="•"/>
            </a:pPr>
            <a:r>
              <a:rPr lang="nb-NO" sz="2800" dirty="0">
                <a:solidFill>
                  <a:schemeClr val="bg1"/>
                </a:solidFill>
                <a:latin typeface="Josefin Sans" pitchFamily="2" charset="0"/>
              </a:rPr>
              <a:t>Kroppen </a:t>
            </a:r>
            <a:r>
              <a:rPr lang="nb-NO" sz="2800" dirty="0" err="1">
                <a:solidFill>
                  <a:schemeClr val="bg1"/>
                </a:solidFill>
                <a:latin typeface="Josefin Sans" pitchFamily="2" charset="0"/>
              </a:rPr>
              <a:t>forandrar</a:t>
            </a:r>
            <a:r>
              <a:rPr lang="nb-NO" sz="2800" dirty="0">
                <a:solidFill>
                  <a:schemeClr val="bg1"/>
                </a:solidFill>
                <a:latin typeface="Josefin Sans" pitchFamily="2" charset="0"/>
              </a:rPr>
              <a:t> seg heile livet.</a:t>
            </a:r>
          </a:p>
          <a:p>
            <a:pPr marL="342900" indent="-342900">
              <a:buFont typeface="Arial" panose="020B0604020202020204" pitchFamily="34" charset="0"/>
              <a:buChar char="•"/>
            </a:pPr>
            <a:r>
              <a:rPr lang="nb-NO" sz="2800" dirty="0" err="1">
                <a:solidFill>
                  <a:schemeClr val="bg1"/>
                </a:solidFill>
                <a:latin typeface="Josefin Sans" pitchFamily="2" charset="0"/>
              </a:rPr>
              <a:t>Kroppar</a:t>
            </a:r>
            <a:r>
              <a:rPr lang="nb-NO" sz="2800" dirty="0">
                <a:solidFill>
                  <a:schemeClr val="bg1"/>
                </a:solidFill>
                <a:latin typeface="Josefin Sans" pitchFamily="2" charset="0"/>
              </a:rPr>
              <a:t> kan forskjellige ting: </a:t>
            </a:r>
            <a:r>
              <a:rPr lang="nb-NO" sz="2800" dirty="0" err="1">
                <a:solidFill>
                  <a:schemeClr val="bg1"/>
                </a:solidFill>
                <a:latin typeface="Josefin Sans" pitchFamily="2" charset="0"/>
              </a:rPr>
              <a:t>Nokre</a:t>
            </a:r>
            <a:r>
              <a:rPr lang="nb-NO" sz="2800" dirty="0">
                <a:solidFill>
                  <a:schemeClr val="bg1"/>
                </a:solidFill>
                <a:latin typeface="Josefin Sans" pitchFamily="2" charset="0"/>
              </a:rPr>
              <a:t> kan springe fort, andre kan </a:t>
            </a:r>
            <a:r>
              <a:rPr lang="nb-NO" sz="2800" dirty="0" err="1">
                <a:solidFill>
                  <a:schemeClr val="bg1"/>
                </a:solidFill>
                <a:latin typeface="Josefin Sans" pitchFamily="2" charset="0"/>
              </a:rPr>
              <a:t>ikkje</a:t>
            </a:r>
            <a:r>
              <a:rPr lang="nb-NO" sz="2800" dirty="0">
                <a:solidFill>
                  <a:schemeClr val="bg1"/>
                </a:solidFill>
                <a:latin typeface="Josefin Sans" pitchFamily="2" charset="0"/>
              </a:rPr>
              <a:t> gå, </a:t>
            </a:r>
            <a:r>
              <a:rPr lang="nb-NO" sz="2800" dirty="0" err="1">
                <a:solidFill>
                  <a:schemeClr val="bg1"/>
                </a:solidFill>
                <a:latin typeface="Josefin Sans" pitchFamily="2" charset="0"/>
              </a:rPr>
              <a:t>nokre</a:t>
            </a:r>
            <a:r>
              <a:rPr lang="nb-NO" sz="2800" dirty="0">
                <a:solidFill>
                  <a:schemeClr val="bg1"/>
                </a:solidFill>
                <a:latin typeface="Josefin Sans" pitchFamily="2" charset="0"/>
              </a:rPr>
              <a:t> kan </a:t>
            </a:r>
            <a:r>
              <a:rPr lang="nb-NO" sz="2800" dirty="0" err="1">
                <a:solidFill>
                  <a:schemeClr val="bg1"/>
                </a:solidFill>
                <a:latin typeface="Josefin Sans" pitchFamily="2" charset="0"/>
              </a:rPr>
              <a:t>teikne</a:t>
            </a:r>
            <a:r>
              <a:rPr lang="nb-NO" sz="2800" dirty="0">
                <a:solidFill>
                  <a:schemeClr val="bg1"/>
                </a:solidFill>
                <a:latin typeface="Josefin Sans" pitchFamily="2" charset="0"/>
              </a:rPr>
              <a:t> veldig detaljert, og andre kan sparke hardt.</a:t>
            </a:r>
          </a:p>
          <a:p>
            <a:pPr marL="342900" indent="-342900">
              <a:buFont typeface="Arial" panose="020B0604020202020204" pitchFamily="34" charset="0"/>
              <a:buChar char="•"/>
            </a:pPr>
            <a:endParaRPr lang="nb-NO" sz="2800" dirty="0">
              <a:solidFill>
                <a:schemeClr val="bg1"/>
              </a:solidFill>
              <a:latin typeface="Josefin Sans" pitchFamily="2" charset="0"/>
            </a:endParaRPr>
          </a:p>
        </p:txBody>
      </p:sp>
    </p:spTree>
    <p:extLst>
      <p:ext uri="{BB962C8B-B14F-4D97-AF65-F5344CB8AC3E}">
        <p14:creationId xmlns:p14="http://schemas.microsoft.com/office/powerpoint/2010/main" val="1467179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Shape, rectangle&#10;&#10;Description automatically generated">
            <a:extLst>
              <a:ext uri="{FF2B5EF4-FFF2-40B4-BE49-F238E27FC236}">
                <a16:creationId xmlns:a16="http://schemas.microsoft.com/office/drawing/2014/main" id="{090AFE9C-DC06-6342-9BB0-9FF89FD9BFFC}"/>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00533"/>
            <a:ext cx="8771563" cy="1125347"/>
          </a:xfrm>
        </p:spPr>
        <p:txBody>
          <a:bodyPr anchor="t">
            <a:normAutofit fontScale="90000"/>
          </a:bodyPr>
          <a:lstStyle/>
          <a:p>
            <a:r>
              <a:rPr lang="en-US" sz="6600" b="1" dirty="0" err="1">
                <a:solidFill>
                  <a:schemeClr val="bg1"/>
                </a:solidFill>
                <a:latin typeface="Josefin Sans" pitchFamily="2" charset="0"/>
                <a:cs typeface="Calibri" panose="020F0502020204030204" pitchFamily="34" charset="0"/>
              </a:rPr>
              <a:t>Bli</a:t>
            </a:r>
            <a:r>
              <a:rPr lang="en-US" sz="6600" b="1" dirty="0">
                <a:solidFill>
                  <a:schemeClr val="bg1"/>
                </a:solidFill>
                <a:latin typeface="Josefin Sans" pitchFamily="2" charset="0"/>
                <a:cs typeface="Calibri" panose="020F0502020204030204" pitchFamily="34" charset="0"/>
              </a:rPr>
              <a:t> </a:t>
            </a:r>
            <a:r>
              <a:rPr lang="en-US" sz="6600" b="1" dirty="0" err="1">
                <a:solidFill>
                  <a:schemeClr val="bg1"/>
                </a:solidFill>
                <a:latin typeface="Josefin Sans" pitchFamily="2" charset="0"/>
                <a:cs typeface="Calibri" panose="020F0502020204030204" pitchFamily="34" charset="0"/>
              </a:rPr>
              <a:t>venn</a:t>
            </a:r>
            <a:r>
              <a:rPr lang="en-US" sz="6600" b="1" dirty="0">
                <a:solidFill>
                  <a:schemeClr val="bg1"/>
                </a:solidFill>
                <a:latin typeface="Josefin Sans" pitchFamily="2" charset="0"/>
                <a:cs typeface="Calibri" panose="020F0502020204030204" pitchFamily="34" charset="0"/>
              </a:rPr>
              <a:t> med </a:t>
            </a:r>
            <a:r>
              <a:rPr lang="en-US" sz="6600" b="1" dirty="0" err="1">
                <a:solidFill>
                  <a:schemeClr val="bg1"/>
                </a:solidFill>
                <a:latin typeface="Josefin Sans" pitchFamily="2" charset="0"/>
                <a:cs typeface="Calibri" panose="020F0502020204030204" pitchFamily="34" charset="0"/>
              </a:rPr>
              <a:t>kroppen</a:t>
            </a:r>
            <a:endParaRPr lang="en-NO" sz="66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1536047" y="2919411"/>
            <a:ext cx="9119906" cy="1019175"/>
          </a:xfrm>
        </p:spPr>
        <p:txBody>
          <a:bodyPr>
            <a:normAutofit/>
          </a:bodyPr>
          <a:lstStyle/>
          <a:p>
            <a:r>
              <a:rPr lang="nb-NO" sz="4000" dirty="0">
                <a:solidFill>
                  <a:schemeClr val="accent1"/>
                </a:solidFill>
                <a:latin typeface="Josefin Sans" pitchFamily="2" charset="0"/>
              </a:rPr>
              <a:t>https://tv.nrk.no/se?v=MDTI16002519</a:t>
            </a:r>
          </a:p>
          <a:p>
            <a:endParaRPr lang="en-NO" sz="4000" dirty="0"/>
          </a:p>
        </p:txBody>
      </p:sp>
      <p:pic>
        <p:nvPicPr>
          <p:cNvPr id="8" name="Bilde 7">
            <a:extLst>
              <a:ext uri="{FF2B5EF4-FFF2-40B4-BE49-F238E27FC236}">
                <a16:creationId xmlns:a16="http://schemas.microsoft.com/office/drawing/2014/main" id="{CC1392E0-02F6-4316-B030-9259D7151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9" name="Picture 2" descr="Icon&#10;&#10;Description automatically generated">
            <a:extLst>
              <a:ext uri="{FF2B5EF4-FFF2-40B4-BE49-F238E27FC236}">
                <a16:creationId xmlns:a16="http://schemas.microsoft.com/office/drawing/2014/main" id="{64315BCB-49F4-40AA-AF2E-E7F94C87B681}"/>
              </a:ext>
            </a:extLst>
          </p:cNvPr>
          <p:cNvPicPr>
            <a:picLocks noChangeAspect="1"/>
          </p:cNvPicPr>
          <p:nvPr/>
        </p:nvPicPr>
        <p:blipFill>
          <a:blip r:embed="rId6"/>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85ED870E-DB53-4C21-A8D3-7434F3952F03}"/>
              </a:ext>
            </a:extLst>
          </p:cNvPr>
          <p:cNvPicPr>
            <a:picLocks noChangeAspect="1"/>
          </p:cNvPicPr>
          <p:nvPr/>
        </p:nvPicPr>
        <p:blipFill>
          <a:blip r:embed="rId7"/>
          <a:stretch>
            <a:fillRect/>
          </a:stretch>
        </p:blipFill>
        <p:spPr>
          <a:xfrm>
            <a:off x="9814473" y="281187"/>
            <a:ext cx="523724" cy="543867"/>
          </a:xfrm>
          <a:prstGeom prst="rect">
            <a:avLst/>
          </a:prstGeom>
        </p:spPr>
      </p:pic>
    </p:spTree>
    <p:extLst>
      <p:ext uri="{BB962C8B-B14F-4D97-AF65-F5344CB8AC3E}">
        <p14:creationId xmlns:p14="http://schemas.microsoft.com/office/powerpoint/2010/main" val="439129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8" y="2218983"/>
            <a:ext cx="5576400" cy="3326946"/>
          </a:xfrm>
        </p:spPr>
        <p:txBody>
          <a:bodyPr/>
          <a:lstStyle/>
          <a:p>
            <a:r>
              <a:rPr lang="nb-NO" dirty="0">
                <a:solidFill>
                  <a:schemeClr val="accent1"/>
                </a:solidFill>
                <a:latin typeface="Josefin Sans" pitchFamily="2" charset="0"/>
              </a:rPr>
              <a:t>Somme </a:t>
            </a:r>
            <a:r>
              <a:rPr lang="nb-NO" dirty="0" err="1">
                <a:solidFill>
                  <a:schemeClr val="accent1"/>
                </a:solidFill>
                <a:latin typeface="Josefin Sans" pitchFamily="2" charset="0"/>
              </a:rPr>
              <a:t>veks</a:t>
            </a:r>
            <a:r>
              <a:rPr lang="nb-NO" dirty="0">
                <a:solidFill>
                  <a:schemeClr val="accent1"/>
                </a:solidFill>
                <a:latin typeface="Josefin Sans" pitchFamily="2" charset="0"/>
              </a:rPr>
              <a:t> ganske </a:t>
            </a:r>
            <a:r>
              <a:rPr lang="nb-NO" dirty="0" err="1">
                <a:solidFill>
                  <a:schemeClr val="accent1"/>
                </a:solidFill>
                <a:latin typeface="Josefin Sans" pitchFamily="2" charset="0"/>
              </a:rPr>
              <a:t>mykje</a:t>
            </a:r>
            <a:r>
              <a:rPr lang="nb-NO" dirty="0">
                <a:solidFill>
                  <a:schemeClr val="accent1"/>
                </a:solidFill>
                <a:latin typeface="Josefin Sans" pitchFamily="2" charset="0"/>
              </a:rPr>
              <a:t> på kort tid – andre </a:t>
            </a:r>
            <a:r>
              <a:rPr lang="nb-NO" dirty="0" err="1">
                <a:solidFill>
                  <a:schemeClr val="accent1"/>
                </a:solidFill>
                <a:latin typeface="Josefin Sans" pitchFamily="2" charset="0"/>
              </a:rPr>
              <a:t>veks</a:t>
            </a:r>
            <a:r>
              <a:rPr lang="nb-NO" dirty="0">
                <a:solidFill>
                  <a:schemeClr val="accent1"/>
                </a:solidFill>
                <a:latin typeface="Josefin Sans" pitchFamily="2" charset="0"/>
              </a:rPr>
              <a:t> </a:t>
            </a:r>
            <a:r>
              <a:rPr lang="nb-NO" dirty="0" err="1">
                <a:solidFill>
                  <a:schemeClr val="accent1"/>
                </a:solidFill>
                <a:latin typeface="Josefin Sans" pitchFamily="2" charset="0"/>
              </a:rPr>
              <a:t>ikkje</a:t>
            </a:r>
            <a:r>
              <a:rPr lang="nb-NO" dirty="0">
                <a:solidFill>
                  <a:schemeClr val="accent1"/>
                </a:solidFill>
                <a:latin typeface="Josefin Sans" pitchFamily="2" charset="0"/>
              </a:rPr>
              <a:t> i det heile tatt.</a:t>
            </a:r>
          </a:p>
          <a:p>
            <a:r>
              <a:rPr lang="nb-NO" dirty="0">
                <a:solidFill>
                  <a:schemeClr val="accent1"/>
                </a:solidFill>
                <a:latin typeface="Josefin Sans" pitchFamily="2" charset="0"/>
              </a:rPr>
              <a:t>Kroppen </a:t>
            </a:r>
            <a:r>
              <a:rPr lang="nb-NO" dirty="0" err="1">
                <a:solidFill>
                  <a:schemeClr val="accent1"/>
                </a:solidFill>
                <a:latin typeface="Josefin Sans" pitchFamily="2" charset="0"/>
              </a:rPr>
              <a:t>forandrar</a:t>
            </a:r>
            <a:r>
              <a:rPr lang="nb-NO" dirty="0">
                <a:solidFill>
                  <a:schemeClr val="accent1"/>
                </a:solidFill>
                <a:latin typeface="Josefin Sans" pitchFamily="2" charset="0"/>
              </a:rPr>
              <a:t> seg – somme får </a:t>
            </a:r>
            <a:r>
              <a:rPr lang="nb-NO" dirty="0" err="1">
                <a:solidFill>
                  <a:schemeClr val="accent1"/>
                </a:solidFill>
                <a:latin typeface="Josefin Sans" pitchFamily="2" charset="0"/>
              </a:rPr>
              <a:t>meir</a:t>
            </a:r>
            <a:r>
              <a:rPr lang="nb-NO" dirty="0">
                <a:solidFill>
                  <a:schemeClr val="accent1"/>
                </a:solidFill>
                <a:latin typeface="Josefin Sans" pitchFamily="2" charset="0"/>
              </a:rPr>
              <a:t> kroppshår, tissen ser annleis ut.</a:t>
            </a:r>
          </a:p>
          <a:p>
            <a:endParaRPr lang="en-NO" dirty="0"/>
          </a:p>
        </p:txBody>
      </p:sp>
      <p:sp>
        <p:nvSpPr>
          <p:cNvPr id="4" name="Content Placeholder 3">
            <a:extLst>
              <a:ext uri="{FF2B5EF4-FFF2-40B4-BE49-F238E27FC236}">
                <a16:creationId xmlns:a16="http://schemas.microsoft.com/office/drawing/2014/main" id="{7A78A127-41D8-684A-B8C1-CBB3D8356672}"/>
              </a:ext>
            </a:extLst>
          </p:cNvPr>
          <p:cNvSpPr>
            <a:spLocks noGrp="1"/>
          </p:cNvSpPr>
          <p:nvPr>
            <p:ph sz="half" idx="2"/>
          </p:nvPr>
        </p:nvSpPr>
        <p:spPr>
          <a:xfrm>
            <a:off x="6172200" y="2218983"/>
            <a:ext cx="5576400" cy="3326946"/>
          </a:xfrm>
        </p:spPr>
        <p:txBody>
          <a:bodyPr>
            <a:normAutofit lnSpcReduction="10000"/>
          </a:bodyPr>
          <a:lstStyle/>
          <a:p>
            <a:pPr marL="457200" indent="-457200">
              <a:buFont typeface="Arial" panose="020B0604020202020204" pitchFamily="34" charset="0"/>
              <a:buChar char="•"/>
            </a:pPr>
            <a:r>
              <a:rPr lang="nb-NO" sz="2800" dirty="0" err="1">
                <a:solidFill>
                  <a:schemeClr val="accent1"/>
                </a:solidFill>
                <a:latin typeface="Josefin Sans" pitchFamily="2" charset="0"/>
              </a:rPr>
              <a:t>Gutar</a:t>
            </a:r>
            <a:r>
              <a:rPr lang="nb-NO" sz="2800" dirty="0">
                <a:solidFill>
                  <a:schemeClr val="accent1"/>
                </a:solidFill>
                <a:latin typeface="Josefin Sans" pitchFamily="2" charset="0"/>
              </a:rPr>
              <a:t> kjem i stemmeskiftet, og jenter får mensen.</a:t>
            </a:r>
          </a:p>
          <a:p>
            <a:pPr marL="914400" lvl="1" indent="-457200">
              <a:buFont typeface="Arial" panose="020B0604020202020204" pitchFamily="34" charset="0"/>
              <a:buChar char="•"/>
            </a:pPr>
            <a:r>
              <a:rPr lang="nb-NO" sz="2800" dirty="0" err="1">
                <a:solidFill>
                  <a:schemeClr val="accent1"/>
                </a:solidFill>
                <a:latin typeface="Josefin Sans" pitchFamily="2" charset="0"/>
              </a:rPr>
              <a:t>Nokre</a:t>
            </a:r>
            <a:r>
              <a:rPr lang="nb-NO" sz="2800" dirty="0">
                <a:solidFill>
                  <a:schemeClr val="accent1"/>
                </a:solidFill>
                <a:latin typeface="Josefin Sans" pitchFamily="2" charset="0"/>
              </a:rPr>
              <a:t> føler seg </a:t>
            </a:r>
            <a:r>
              <a:rPr lang="nb-NO" sz="2800" dirty="0" err="1">
                <a:solidFill>
                  <a:schemeClr val="accent1"/>
                </a:solidFill>
                <a:latin typeface="Josefin Sans" pitchFamily="2" charset="0"/>
              </a:rPr>
              <a:t>ikkje</a:t>
            </a:r>
            <a:r>
              <a:rPr lang="nb-NO" sz="2800" dirty="0">
                <a:solidFill>
                  <a:schemeClr val="accent1"/>
                </a:solidFill>
                <a:latin typeface="Josefin Sans" pitchFamily="2" charset="0"/>
              </a:rPr>
              <a:t> som det kjønnet </a:t>
            </a:r>
            <a:r>
              <a:rPr lang="nb-NO" sz="2800" dirty="0" err="1">
                <a:solidFill>
                  <a:schemeClr val="accent1"/>
                </a:solidFill>
                <a:latin typeface="Josefin Sans" pitchFamily="2" charset="0"/>
              </a:rPr>
              <a:t>dei</a:t>
            </a:r>
            <a:r>
              <a:rPr lang="nb-NO" sz="2800" dirty="0">
                <a:solidFill>
                  <a:schemeClr val="accent1"/>
                </a:solidFill>
                <a:latin typeface="Josefin Sans" pitchFamily="2" charset="0"/>
              </a:rPr>
              <a:t> er fødde som!</a:t>
            </a:r>
          </a:p>
          <a:p>
            <a:pPr marL="457200" indent="-457200">
              <a:buFont typeface="Arial" panose="020B0604020202020204" pitchFamily="34" charset="0"/>
              <a:buChar char="•"/>
            </a:pPr>
            <a:r>
              <a:rPr lang="nb-NO" sz="2800" dirty="0">
                <a:solidFill>
                  <a:schemeClr val="accent1"/>
                </a:solidFill>
                <a:latin typeface="Josefin Sans" pitchFamily="2" charset="0"/>
              </a:rPr>
              <a:t>Enkelte opplever urein hud.</a:t>
            </a:r>
          </a:p>
          <a:p>
            <a:pPr marL="457200" indent="-457200">
              <a:buFont typeface="Arial" panose="020B0604020202020204" pitchFamily="34" charset="0"/>
              <a:buChar char="•"/>
            </a:pPr>
            <a:r>
              <a:rPr lang="nb-NO" sz="2800" dirty="0">
                <a:solidFill>
                  <a:schemeClr val="accent1"/>
                </a:solidFill>
                <a:latin typeface="Josefin Sans" pitchFamily="2" charset="0"/>
              </a:rPr>
              <a:t>Somme begynner etter kvart å onanere.</a:t>
            </a:r>
          </a:p>
          <a:p>
            <a:endParaRPr lang="en-NO" dirty="0"/>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349264"/>
            <a:ext cx="7764800" cy="829329"/>
          </a:xfrm>
        </p:spPr>
        <p:txBody>
          <a:bodyPr anchor="t">
            <a:normAutofit fontScale="90000"/>
          </a:bodyPr>
          <a:lstStyle/>
          <a:p>
            <a:r>
              <a:rPr lang="en-US" sz="5400" b="1" dirty="0" err="1">
                <a:solidFill>
                  <a:schemeClr val="bg1"/>
                </a:solidFill>
                <a:latin typeface="Josefin Sans" pitchFamily="2" charset="0"/>
                <a:cs typeface="Calibri" panose="020F0502020204030204" pitchFamily="34" charset="0"/>
              </a:rPr>
              <a:t>Puberteten</a:t>
            </a:r>
            <a:r>
              <a:rPr lang="en-US" sz="5400" b="1" dirty="0">
                <a:solidFill>
                  <a:schemeClr val="bg1"/>
                </a:solidFill>
                <a:latin typeface="Josefin Sans" pitchFamily="2" charset="0"/>
                <a:cs typeface="Calibri" panose="020F0502020204030204" pitchFamily="34" charset="0"/>
              </a:rPr>
              <a:t> og </a:t>
            </a:r>
            <a:r>
              <a:rPr lang="en-US" sz="5400" b="1" dirty="0" err="1">
                <a:solidFill>
                  <a:schemeClr val="bg1"/>
                </a:solidFill>
                <a:latin typeface="Josefin Sans" pitchFamily="2" charset="0"/>
                <a:cs typeface="Calibri" panose="020F0502020204030204" pitchFamily="34" charset="0"/>
              </a:rPr>
              <a:t>kroppen</a:t>
            </a:r>
            <a:endParaRPr lang="en-NO" sz="5400" dirty="0">
              <a:solidFill>
                <a:schemeClr val="bg1"/>
              </a:solidFill>
              <a:latin typeface="Josefin Sans" pitchFamily="2" charset="0"/>
              <a:cs typeface="Calibri" panose="020F0502020204030204" pitchFamily="34" charset="0"/>
            </a:endParaRPr>
          </a:p>
        </p:txBody>
      </p:sp>
      <p:pic>
        <p:nvPicPr>
          <p:cNvPr id="9" name="Bilde 8">
            <a:extLst>
              <a:ext uri="{FF2B5EF4-FFF2-40B4-BE49-F238E27FC236}">
                <a16:creationId xmlns:a16="http://schemas.microsoft.com/office/drawing/2014/main" id="{C10FECA0-C785-4826-B9C8-9CB11ADC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12" name="Picture 2" descr="Icon&#10;&#10;Description automatically generated">
            <a:extLst>
              <a:ext uri="{FF2B5EF4-FFF2-40B4-BE49-F238E27FC236}">
                <a16:creationId xmlns:a16="http://schemas.microsoft.com/office/drawing/2014/main" id="{7274FFE5-2E1B-470C-BD86-35B2BB8580DD}"/>
              </a:ext>
            </a:extLst>
          </p:cNvPr>
          <p:cNvPicPr>
            <a:picLocks noChangeAspect="1"/>
          </p:cNvPicPr>
          <p:nvPr/>
        </p:nvPicPr>
        <p:blipFill>
          <a:blip r:embed="rId6"/>
          <a:stretch>
            <a:fillRect/>
          </a:stretch>
        </p:blipFill>
        <p:spPr>
          <a:xfrm>
            <a:off x="10407655" y="260442"/>
            <a:ext cx="543867" cy="564010"/>
          </a:xfrm>
          <a:prstGeom prst="rect">
            <a:avLst/>
          </a:prstGeom>
        </p:spPr>
      </p:pic>
      <p:pic>
        <p:nvPicPr>
          <p:cNvPr id="14" name="Picture 4" descr="Logo, icon&#10;&#10;Description automatically generated with medium confidence">
            <a:extLst>
              <a:ext uri="{FF2B5EF4-FFF2-40B4-BE49-F238E27FC236}">
                <a16:creationId xmlns:a16="http://schemas.microsoft.com/office/drawing/2014/main" id="{3007D1AF-B292-4282-930A-0DB60C309FDF}"/>
              </a:ext>
            </a:extLst>
          </p:cNvPr>
          <p:cNvPicPr>
            <a:picLocks noChangeAspect="1"/>
          </p:cNvPicPr>
          <p:nvPr/>
        </p:nvPicPr>
        <p:blipFill>
          <a:blip r:embed="rId7"/>
          <a:stretch>
            <a:fillRect/>
          </a:stretch>
        </p:blipFill>
        <p:spPr>
          <a:xfrm>
            <a:off x="9814473" y="281187"/>
            <a:ext cx="523724" cy="543867"/>
          </a:xfrm>
          <a:prstGeom prst="rect">
            <a:avLst/>
          </a:prstGeom>
        </p:spPr>
      </p:pic>
    </p:spTree>
    <p:extLst>
      <p:ext uri="{BB962C8B-B14F-4D97-AF65-F5344CB8AC3E}">
        <p14:creationId xmlns:p14="http://schemas.microsoft.com/office/powerpoint/2010/main" val="3763920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Shape, rectangle&#10;&#10;Description automatically generated">
            <a:extLst>
              <a:ext uri="{FF2B5EF4-FFF2-40B4-BE49-F238E27FC236}">
                <a16:creationId xmlns:a16="http://schemas.microsoft.com/office/drawing/2014/main" id="{090AFE9C-DC06-6342-9BB0-9FF89FD9BFFC}"/>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521455" y="356195"/>
            <a:ext cx="8771563" cy="815467"/>
          </a:xfrm>
        </p:spPr>
        <p:txBody>
          <a:bodyPr anchor="t">
            <a:noAutofit/>
          </a:bodyPr>
          <a:lstStyle/>
          <a:p>
            <a:r>
              <a:rPr lang="en-US" b="1" dirty="0">
                <a:solidFill>
                  <a:schemeClr val="bg1"/>
                </a:solidFill>
                <a:latin typeface="Josefin Sans" pitchFamily="2" charset="0"/>
                <a:cs typeface="Calibri" panose="020F0502020204030204" pitchFamily="34" charset="0"/>
              </a:rPr>
              <a:t>#</a:t>
            </a:r>
            <a:r>
              <a:rPr lang="en-US" b="1" dirty="0" err="1">
                <a:solidFill>
                  <a:schemeClr val="bg1"/>
                </a:solidFill>
                <a:latin typeface="Josefin Sans" pitchFamily="2" charset="0"/>
                <a:cs typeface="Calibri" panose="020F0502020204030204" pitchFamily="34" charset="0"/>
              </a:rPr>
              <a:t>Lykkelegvitande</a:t>
            </a:r>
            <a:r>
              <a:rPr lang="en-US" b="1" dirty="0">
                <a:solidFill>
                  <a:schemeClr val="bg1"/>
                </a:solidFill>
                <a:latin typeface="Josefin Sans" pitchFamily="2" charset="0"/>
                <a:cs typeface="Calibri" panose="020F0502020204030204" pitchFamily="34" charset="0"/>
              </a:rPr>
              <a:t> om </a:t>
            </a:r>
            <a:r>
              <a:rPr lang="en-US" b="1" dirty="0" err="1">
                <a:solidFill>
                  <a:schemeClr val="bg1"/>
                </a:solidFill>
                <a:latin typeface="Josefin Sans" pitchFamily="2" charset="0"/>
                <a:cs typeface="Calibri" panose="020F0502020204030204" pitchFamily="34" charset="0"/>
              </a:rPr>
              <a:t>kroppen</a:t>
            </a:r>
            <a:endParaRPr lang="en-NO"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1510592" y="2233283"/>
            <a:ext cx="7782426" cy="2251631"/>
          </a:xfrm>
        </p:spPr>
        <p:txBody>
          <a:bodyPr>
            <a:noAutofit/>
          </a:bodyPr>
          <a:lstStyle/>
          <a:p>
            <a:pPr marL="0" indent="0" algn="ctr">
              <a:buNone/>
            </a:pPr>
            <a:r>
              <a:rPr lang="nb-NO" sz="3200" dirty="0">
                <a:solidFill>
                  <a:schemeClr val="accent1"/>
                </a:solidFill>
                <a:latin typeface="Josefin Sans" pitchFamily="2" charset="0"/>
              </a:rPr>
              <a:t>Her er </a:t>
            </a:r>
            <a:r>
              <a:rPr lang="nb-NO" sz="3200" dirty="0" err="1">
                <a:solidFill>
                  <a:schemeClr val="accent1"/>
                </a:solidFill>
                <a:latin typeface="Josefin Sans" pitchFamily="2" charset="0"/>
              </a:rPr>
              <a:t>ein</a:t>
            </a:r>
            <a:r>
              <a:rPr lang="nb-NO" sz="3200" dirty="0">
                <a:solidFill>
                  <a:schemeClr val="accent1"/>
                </a:solidFill>
                <a:latin typeface="Josefin Sans" pitchFamily="2" charset="0"/>
              </a:rPr>
              <a:t> liten video om det som skjer med kjønnsorgana i puberteten.</a:t>
            </a:r>
          </a:p>
          <a:p>
            <a:pPr marL="0" indent="0" algn="ctr">
              <a:buNone/>
            </a:pPr>
            <a:endParaRPr lang="nb-NO" sz="3200" dirty="0">
              <a:solidFill>
                <a:schemeClr val="accent1"/>
              </a:solidFill>
              <a:latin typeface="Josefin Sans" pitchFamily="2" charset="0"/>
            </a:endParaRPr>
          </a:p>
          <a:p>
            <a:pPr marL="0" indent="0" algn="ctr">
              <a:buNone/>
            </a:pPr>
            <a:r>
              <a:rPr lang="nb-NO" sz="3200" dirty="0">
                <a:solidFill>
                  <a:schemeClr val="accent1"/>
                </a:solidFill>
                <a:latin typeface="Josefin Sans" pitchFamily="2" charset="0"/>
                <a:hlinkClick r:id="rId5">
                  <a:extLst>
                    <a:ext uri="{A12FA001-AC4F-418D-AE19-62706E023703}">
                      <ahyp:hlinkClr xmlns:ahyp="http://schemas.microsoft.com/office/drawing/2018/hyperlinkcolor" val="tx"/>
                    </a:ext>
                  </a:extLst>
                </a:hlinkClick>
              </a:rPr>
              <a:t>https://youtu.be/27Bfe7RygPw</a:t>
            </a:r>
            <a:endParaRPr lang="nb-NO" sz="3200" dirty="0">
              <a:solidFill>
                <a:schemeClr val="accent1"/>
              </a:solidFill>
              <a:latin typeface="Josefin Sans" pitchFamily="2" charset="0"/>
            </a:endParaRPr>
          </a:p>
          <a:p>
            <a:pPr marL="0" indent="0">
              <a:buNone/>
            </a:pPr>
            <a:endParaRPr lang="nb-NO" sz="3200" dirty="0">
              <a:solidFill>
                <a:schemeClr val="accent1"/>
              </a:solidFill>
              <a:latin typeface="Josefin Sans" pitchFamily="2" charset="0"/>
            </a:endParaRPr>
          </a:p>
          <a:p>
            <a:endParaRPr lang="nb-NO" sz="3200" dirty="0">
              <a:solidFill>
                <a:schemeClr val="accent1"/>
              </a:solidFill>
              <a:latin typeface="Josefin Sans" pitchFamily="2" charset="0"/>
            </a:endParaRPr>
          </a:p>
        </p:txBody>
      </p:sp>
      <p:pic>
        <p:nvPicPr>
          <p:cNvPr id="8" name="Bilde 7">
            <a:extLst>
              <a:ext uri="{FF2B5EF4-FFF2-40B4-BE49-F238E27FC236}">
                <a16:creationId xmlns:a16="http://schemas.microsoft.com/office/drawing/2014/main" id="{CC1392E0-02F6-4316-B030-9259D7151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pic>
        <p:nvPicPr>
          <p:cNvPr id="9" name="Picture 2" descr="Icon&#10;&#10;Description automatically generated">
            <a:extLst>
              <a:ext uri="{FF2B5EF4-FFF2-40B4-BE49-F238E27FC236}">
                <a16:creationId xmlns:a16="http://schemas.microsoft.com/office/drawing/2014/main" id="{64315BCB-49F4-40AA-AF2E-E7F94C87B681}"/>
              </a:ext>
            </a:extLst>
          </p:cNvPr>
          <p:cNvPicPr>
            <a:picLocks noChangeAspect="1"/>
          </p:cNvPicPr>
          <p:nvPr/>
        </p:nvPicPr>
        <p:blipFill>
          <a:blip r:embed="rId7"/>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85ED870E-DB53-4C21-A8D3-7434F3952F03}"/>
              </a:ext>
            </a:extLst>
          </p:cNvPr>
          <p:cNvPicPr>
            <a:picLocks noChangeAspect="1"/>
          </p:cNvPicPr>
          <p:nvPr/>
        </p:nvPicPr>
        <p:blipFill>
          <a:blip r:embed="rId8"/>
          <a:stretch>
            <a:fillRect/>
          </a:stretch>
        </p:blipFill>
        <p:spPr>
          <a:xfrm>
            <a:off x="9814473" y="281187"/>
            <a:ext cx="523724" cy="543867"/>
          </a:xfrm>
          <a:prstGeom prst="rect">
            <a:avLst/>
          </a:prstGeom>
        </p:spPr>
      </p:pic>
    </p:spTree>
    <p:extLst>
      <p:ext uri="{BB962C8B-B14F-4D97-AF65-F5344CB8AC3E}">
        <p14:creationId xmlns:p14="http://schemas.microsoft.com/office/powerpoint/2010/main" val="2187402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tekst, person, innendørs&#10;&#10;Automatisk generert beskrivelse">
            <a:extLst>
              <a:ext uri="{FF2B5EF4-FFF2-40B4-BE49-F238E27FC236}">
                <a16:creationId xmlns:a16="http://schemas.microsoft.com/office/drawing/2014/main" id="{B2E37D04-63C5-40D1-9DA7-4E578B121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471" y="-54000"/>
            <a:ext cx="10446243" cy="6964160"/>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52474"/>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47586" y="653879"/>
            <a:ext cx="5414827" cy="14302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Pubertetsspel</a:t>
            </a:r>
            <a:r>
              <a:rPr lang="nb-NO" sz="4400" b="1" dirty="0">
                <a:solidFill>
                  <a:schemeClr val="bg1"/>
                </a:solidFill>
                <a:latin typeface="Josefin Sans" pitchFamily="2" charset="0"/>
              </a:rPr>
              <a:t>!</a:t>
            </a:r>
          </a:p>
        </p:txBody>
      </p:sp>
      <p:pic>
        <p:nvPicPr>
          <p:cNvPr id="9" name="Picture 2" descr="Icon&#10;&#10;Description automatically generated">
            <a:extLst>
              <a:ext uri="{FF2B5EF4-FFF2-40B4-BE49-F238E27FC236}">
                <a16:creationId xmlns:a16="http://schemas.microsoft.com/office/drawing/2014/main" id="{E537DD4F-9680-4AF6-9630-3039D33D19E4}"/>
              </a:ext>
            </a:extLst>
          </p:cNvPr>
          <p:cNvPicPr>
            <a:picLocks noChangeAspect="1"/>
          </p:cNvPicPr>
          <p:nvPr/>
        </p:nvPicPr>
        <p:blipFill>
          <a:blip r:embed="rId6"/>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24814C9D-CD04-4DD7-9D2A-DE98D16085AA}"/>
              </a:ext>
            </a:extLst>
          </p:cNvPr>
          <p:cNvPicPr>
            <a:picLocks noChangeAspect="1"/>
          </p:cNvPicPr>
          <p:nvPr/>
        </p:nvPicPr>
        <p:blipFill>
          <a:blip r:embed="rId7"/>
          <a:stretch>
            <a:fillRect/>
          </a:stretch>
        </p:blipFill>
        <p:spPr>
          <a:xfrm>
            <a:off x="9814473" y="281187"/>
            <a:ext cx="523724" cy="543867"/>
          </a:xfrm>
          <a:prstGeom prst="rect">
            <a:avLst/>
          </a:prstGeom>
        </p:spPr>
      </p:pic>
      <p:sp>
        <p:nvSpPr>
          <p:cNvPr id="11" name="Plassholder for innhold 2">
            <a:extLst>
              <a:ext uri="{FF2B5EF4-FFF2-40B4-BE49-F238E27FC236}">
                <a16:creationId xmlns:a16="http://schemas.microsoft.com/office/drawing/2014/main" id="{D7F36A06-31F5-4DC4-A3F8-CB21534E3FD5}"/>
              </a:ext>
            </a:extLst>
          </p:cNvPr>
          <p:cNvSpPr txBox="1">
            <a:spLocks/>
          </p:cNvSpPr>
          <p:nvPr/>
        </p:nvSpPr>
        <p:spPr>
          <a:xfrm>
            <a:off x="1023249" y="2488682"/>
            <a:ext cx="4063499" cy="187879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3600" dirty="0">
                <a:solidFill>
                  <a:schemeClr val="bg1"/>
                </a:solidFill>
                <a:latin typeface="Josefin Sans" pitchFamily="2" charset="0"/>
              </a:rPr>
              <a:t>No skal vi </a:t>
            </a:r>
            <a:br>
              <a:rPr lang="nb-NO" sz="3600" dirty="0">
                <a:solidFill>
                  <a:schemeClr val="bg1"/>
                </a:solidFill>
                <a:latin typeface="Josefin Sans" pitchFamily="2" charset="0"/>
              </a:rPr>
            </a:br>
            <a:r>
              <a:rPr lang="nb-NO" sz="3600" dirty="0">
                <a:solidFill>
                  <a:schemeClr val="bg1"/>
                </a:solidFill>
                <a:latin typeface="Josefin Sans" pitchFamily="2" charset="0"/>
              </a:rPr>
              <a:t>teste kunnskapen </a:t>
            </a:r>
            <a:r>
              <a:rPr lang="nb-NO" sz="3600" dirty="0" err="1">
                <a:solidFill>
                  <a:schemeClr val="bg1"/>
                </a:solidFill>
                <a:latin typeface="Josefin Sans" pitchFamily="2" charset="0"/>
              </a:rPr>
              <a:t>dykkar</a:t>
            </a:r>
            <a:r>
              <a:rPr lang="nb-NO" sz="3600" dirty="0">
                <a:solidFill>
                  <a:schemeClr val="bg1"/>
                </a:solidFill>
                <a:latin typeface="Josefin Sans" pitchFamily="2" charset="0"/>
              </a:rPr>
              <a:t> om puberteten!</a:t>
            </a:r>
          </a:p>
        </p:txBody>
      </p:sp>
    </p:spTree>
    <p:extLst>
      <p:ext uri="{BB962C8B-B14F-4D97-AF65-F5344CB8AC3E}">
        <p14:creationId xmlns:p14="http://schemas.microsoft.com/office/powerpoint/2010/main" val="2097863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pic>
        <p:nvPicPr>
          <p:cNvPr id="6" name="Bilde 5">
            <a:extLst>
              <a:ext uri="{FF2B5EF4-FFF2-40B4-BE49-F238E27FC236}">
                <a16:creationId xmlns:a16="http://schemas.microsoft.com/office/drawing/2014/main" id="{2B6D6DE3-3538-4A82-8CD5-E6EE6EDD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036" y="99939"/>
            <a:ext cx="1022424" cy="1022424"/>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4282885" cy="8556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a:solidFill>
                  <a:schemeClr val="bg1"/>
                </a:solidFill>
                <a:latin typeface="Josefin Sans" pitchFamily="2" charset="0"/>
              </a:rPr>
              <a:t>Oppsummering</a:t>
            </a:r>
          </a:p>
        </p:txBody>
      </p:sp>
      <p:pic>
        <p:nvPicPr>
          <p:cNvPr id="9" name="Picture 2" descr="Icon&#10;&#10;Description automatically generated">
            <a:extLst>
              <a:ext uri="{FF2B5EF4-FFF2-40B4-BE49-F238E27FC236}">
                <a16:creationId xmlns:a16="http://schemas.microsoft.com/office/drawing/2014/main" id="{E537DD4F-9680-4AF6-9630-3039D33D19E4}"/>
              </a:ext>
            </a:extLst>
          </p:cNvPr>
          <p:cNvPicPr>
            <a:picLocks noChangeAspect="1"/>
          </p:cNvPicPr>
          <p:nvPr/>
        </p:nvPicPr>
        <p:blipFill>
          <a:blip r:embed="rId5"/>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24814C9D-CD04-4DD7-9D2A-DE98D16085AA}"/>
              </a:ext>
            </a:extLst>
          </p:cNvPr>
          <p:cNvPicPr>
            <a:picLocks noChangeAspect="1"/>
          </p:cNvPicPr>
          <p:nvPr/>
        </p:nvPicPr>
        <p:blipFill>
          <a:blip r:embed="rId6"/>
          <a:stretch>
            <a:fillRect/>
          </a:stretch>
        </p:blipFill>
        <p:spPr>
          <a:xfrm>
            <a:off x="9814473" y="281187"/>
            <a:ext cx="523724" cy="543867"/>
          </a:xfrm>
          <a:prstGeom prst="rect">
            <a:avLst/>
          </a:prstGeom>
        </p:spPr>
      </p:pic>
      <p:pic>
        <p:nvPicPr>
          <p:cNvPr id="15" name="Bilde 14">
            <a:extLst>
              <a:ext uri="{FF2B5EF4-FFF2-40B4-BE49-F238E27FC236}">
                <a16:creationId xmlns:a16="http://schemas.microsoft.com/office/drawing/2014/main" id="{E6429389-7A19-498B-A045-91A4B9AB6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8743" y="1252255"/>
            <a:ext cx="5355184" cy="5313518"/>
          </a:xfrm>
          <a:prstGeom prst="rect">
            <a:avLst/>
          </a:prstGeom>
        </p:spPr>
      </p:pic>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85625"/>
            <a:ext cx="5728253" cy="52098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3200" dirty="0">
                <a:solidFill>
                  <a:schemeClr val="bg1"/>
                </a:solidFill>
                <a:latin typeface="Josefin Sans" pitchFamily="2" charset="0"/>
              </a:rPr>
              <a:t>Var det </a:t>
            </a:r>
            <a:r>
              <a:rPr lang="nb-NO" sz="3200" dirty="0" err="1">
                <a:solidFill>
                  <a:schemeClr val="bg1"/>
                </a:solidFill>
                <a:latin typeface="Josefin Sans" pitchFamily="2" charset="0"/>
              </a:rPr>
              <a:t>noko</a:t>
            </a:r>
            <a:r>
              <a:rPr lang="nb-NO" sz="3200" dirty="0">
                <a:solidFill>
                  <a:schemeClr val="bg1"/>
                </a:solidFill>
                <a:latin typeface="Josefin Sans" pitchFamily="2" charset="0"/>
              </a:rPr>
              <a:t> som overraska dykk?</a:t>
            </a:r>
          </a:p>
          <a:p>
            <a:pPr marL="457200" indent="-457200">
              <a:buFont typeface="Arial" panose="020B0604020202020204" pitchFamily="34" charset="0"/>
              <a:buChar char="•"/>
            </a:pPr>
            <a:r>
              <a:rPr lang="nb-NO" sz="3200" dirty="0">
                <a:solidFill>
                  <a:schemeClr val="bg1"/>
                </a:solidFill>
                <a:latin typeface="Josefin Sans" pitchFamily="2" charset="0"/>
              </a:rPr>
              <a:t>Har de lært </a:t>
            </a:r>
            <a:r>
              <a:rPr lang="nb-NO" sz="3200" dirty="0" err="1">
                <a:solidFill>
                  <a:schemeClr val="bg1"/>
                </a:solidFill>
                <a:latin typeface="Josefin Sans" pitchFamily="2" charset="0"/>
              </a:rPr>
              <a:t>noko</a:t>
            </a:r>
            <a:r>
              <a:rPr lang="nb-NO" sz="3200" dirty="0">
                <a:solidFill>
                  <a:schemeClr val="bg1"/>
                </a:solidFill>
                <a:latin typeface="Josefin Sans" pitchFamily="2" charset="0"/>
              </a:rPr>
              <a:t> nytt om puberteten?</a:t>
            </a:r>
          </a:p>
          <a:p>
            <a:pPr marL="457200" indent="-457200">
              <a:buFont typeface="Arial" panose="020B0604020202020204" pitchFamily="34" charset="0"/>
              <a:buChar char="•"/>
            </a:pPr>
            <a:r>
              <a:rPr lang="nb-NO" sz="3200" dirty="0" err="1">
                <a:solidFill>
                  <a:schemeClr val="bg1"/>
                </a:solidFill>
                <a:latin typeface="Josefin Sans" pitchFamily="2" charset="0"/>
              </a:rPr>
              <a:t>Kvifor</a:t>
            </a:r>
            <a:r>
              <a:rPr lang="nb-NO" sz="3200" dirty="0">
                <a:solidFill>
                  <a:schemeClr val="bg1"/>
                </a:solidFill>
                <a:latin typeface="Josefin Sans" pitchFamily="2" charset="0"/>
              </a:rPr>
              <a:t> er det viktig å lære om det som skjer i kroppen?</a:t>
            </a:r>
          </a:p>
          <a:p>
            <a:pPr marL="457200" indent="-457200">
              <a:buFont typeface="Arial" panose="020B0604020202020204" pitchFamily="34" charset="0"/>
              <a:buChar char="•"/>
            </a:pPr>
            <a:r>
              <a:rPr lang="nb-NO" sz="3200" dirty="0">
                <a:solidFill>
                  <a:schemeClr val="bg1"/>
                </a:solidFill>
                <a:latin typeface="Josefin Sans" pitchFamily="2" charset="0"/>
              </a:rPr>
              <a:t>Kven har de snakka med om puberteten?</a:t>
            </a:r>
          </a:p>
          <a:p>
            <a:pPr marL="914400" lvl="1" indent="-457200" algn="l">
              <a:buFont typeface="Arial" panose="020B0604020202020204" pitchFamily="34" charset="0"/>
              <a:buChar char="•"/>
            </a:pPr>
            <a:r>
              <a:rPr lang="nb-NO" sz="2800" dirty="0">
                <a:solidFill>
                  <a:schemeClr val="bg1"/>
                </a:solidFill>
                <a:latin typeface="Josefin Sans" pitchFamily="2" charset="0"/>
              </a:rPr>
              <a:t>Dersom de vil vite </a:t>
            </a:r>
            <a:r>
              <a:rPr lang="nb-NO" sz="2800" dirty="0" err="1">
                <a:solidFill>
                  <a:schemeClr val="bg1"/>
                </a:solidFill>
                <a:latin typeface="Josefin Sans" pitchFamily="2" charset="0"/>
              </a:rPr>
              <a:t>meir</a:t>
            </a:r>
            <a:r>
              <a:rPr lang="nb-NO" sz="2800" dirty="0">
                <a:solidFill>
                  <a:schemeClr val="bg1"/>
                </a:solidFill>
                <a:latin typeface="Josefin Sans" pitchFamily="2" charset="0"/>
              </a:rPr>
              <a:t> om puberteten, kan de gå inn på </a:t>
            </a:r>
            <a:r>
              <a:rPr lang="nb-NO" sz="2800" dirty="0">
                <a:solidFill>
                  <a:schemeClr val="bg1"/>
                </a:solidFill>
                <a:latin typeface="Josefin Sans" pitchFamily="2" charset="0"/>
                <a:hlinkClick r:id="rId8">
                  <a:extLst>
                    <a:ext uri="{A12FA001-AC4F-418D-AE19-62706E023703}">
                      <ahyp:hlinkClr xmlns:ahyp="http://schemas.microsoft.com/office/drawing/2018/hyperlinkcolor" val="tx"/>
                    </a:ext>
                  </a:extLst>
                </a:hlinkClick>
              </a:rPr>
              <a:t>www.ung.no</a:t>
            </a:r>
            <a:r>
              <a:rPr lang="nb-NO" sz="2800" dirty="0">
                <a:solidFill>
                  <a:schemeClr val="bg1"/>
                </a:solidFill>
                <a:latin typeface="Josefin Sans" pitchFamily="2" charset="0"/>
              </a:rPr>
              <a:t> og lese </a:t>
            </a:r>
            <a:r>
              <a:rPr lang="nb-NO" sz="2800" dirty="0" err="1">
                <a:solidFill>
                  <a:schemeClr val="bg1"/>
                </a:solidFill>
                <a:latin typeface="Josefin Sans" pitchFamily="2" charset="0"/>
              </a:rPr>
              <a:t>artiklar</a:t>
            </a:r>
            <a:r>
              <a:rPr lang="nb-NO" sz="2800" dirty="0">
                <a:solidFill>
                  <a:schemeClr val="bg1"/>
                </a:solidFill>
                <a:latin typeface="Josefin Sans" pitchFamily="2" charset="0"/>
              </a:rPr>
              <a:t> og stille spørsmål.</a:t>
            </a:r>
          </a:p>
          <a:p>
            <a:pPr marL="571500" indent="-571500">
              <a:buFont typeface="Arial" panose="020B0604020202020204" pitchFamily="34" charset="0"/>
              <a:buChar char="•"/>
            </a:pPr>
            <a:endParaRPr lang="nb-NO" sz="4000" dirty="0">
              <a:solidFill>
                <a:schemeClr val="bg1"/>
              </a:solidFill>
              <a:latin typeface="Josefin Sans" pitchFamily="2" charset="0"/>
            </a:endParaRPr>
          </a:p>
          <a:p>
            <a:pPr marL="457200" indent="-457200">
              <a:buFont typeface="Arial" panose="020B0604020202020204" pitchFamily="34" charset="0"/>
              <a:buChar char="•"/>
            </a:pPr>
            <a:endParaRPr lang="nb-NO" sz="3200" dirty="0">
              <a:solidFill>
                <a:schemeClr val="bg1"/>
              </a:solidFill>
              <a:latin typeface="Josefin Sans" pitchFamily="2" charset="0"/>
            </a:endParaRPr>
          </a:p>
        </p:txBody>
      </p:sp>
    </p:spTree>
    <p:extLst>
      <p:ext uri="{BB962C8B-B14F-4D97-AF65-F5344CB8AC3E}">
        <p14:creationId xmlns:p14="http://schemas.microsoft.com/office/powerpoint/2010/main" val="2233800773"/>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87BF2F20B5AA74C8E33701AC526598A" ma:contentTypeVersion="12" ma:contentTypeDescription="Opprett et nytt dokument." ma:contentTypeScope="" ma:versionID="608ebbdc20c091fbfe6eeaef33faf545">
  <xsd:schema xmlns:xsd="http://www.w3.org/2001/XMLSchema" xmlns:xs="http://www.w3.org/2001/XMLSchema" xmlns:p="http://schemas.microsoft.com/office/2006/metadata/properties" xmlns:ns2="3455f26c-c92f-461a-8bd3-9d4b7b25ae45" xmlns:ns3="60e76758-918d-458b-bf34-b5278c84057e" targetNamespace="http://schemas.microsoft.com/office/2006/metadata/properties" ma:root="true" ma:fieldsID="4e605938f78b64f731a5679d7b9c86e4" ns2:_="" ns3:_="">
    <xsd:import namespace="3455f26c-c92f-461a-8bd3-9d4b7b25ae45"/>
    <xsd:import namespace="60e76758-918d-458b-bf34-b5278c8405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5f26c-c92f-461a-8bd3-9d4b7b25a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e76758-918d-458b-bf34-b5278c84057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7E5F2D-759C-463B-BA08-60B0C26D6BF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00C7204-525A-4DBF-85D6-23562F97042C}">
  <ds:schemaRefs>
    <ds:schemaRef ds:uri="http://schemas.microsoft.com/sharepoint/v3/contenttype/forms"/>
  </ds:schemaRefs>
</ds:datastoreItem>
</file>

<file path=customXml/itemProps3.xml><?xml version="1.0" encoding="utf-8"?>
<ds:datastoreItem xmlns:ds="http://schemas.openxmlformats.org/officeDocument/2006/customXml" ds:itemID="{D376D609-36DD-4880-B118-D71DACDD7091}"/>
</file>

<file path=docProps/app.xml><?xml version="1.0" encoding="utf-8"?>
<Properties xmlns="http://schemas.openxmlformats.org/officeDocument/2006/extended-properties" xmlns:vt="http://schemas.openxmlformats.org/officeDocument/2006/docPropsVTypes">
  <TotalTime>294</TotalTime>
  <Words>3367</Words>
  <Application>Microsoft Office PowerPoint</Application>
  <PresentationFormat>Widescreen</PresentationFormat>
  <Paragraphs>250</Paragraphs>
  <Slides>25</Slides>
  <Notes>25</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25</vt:i4>
      </vt:variant>
    </vt:vector>
  </HeadingPairs>
  <TitlesOfParts>
    <vt:vector size="32" baseType="lpstr">
      <vt:lpstr>Arial</vt:lpstr>
      <vt:lpstr>Calibri</vt:lpstr>
      <vt:lpstr>Calibri Light</vt:lpstr>
      <vt:lpstr>Josefin Sans</vt:lpstr>
      <vt:lpstr>Josefin Sans Bold</vt:lpstr>
      <vt:lpstr>Minion Pro</vt:lpstr>
      <vt:lpstr>Office Theme</vt:lpstr>
      <vt:lpstr>Pubertet og kropp – variasjon er normalen!</vt:lpstr>
      <vt:lpstr>PowerPoint-presentasjon</vt:lpstr>
      <vt:lpstr>PowerPoint-presentasjon</vt:lpstr>
      <vt:lpstr>PowerPoint-presentasjon</vt:lpstr>
      <vt:lpstr>Bli venn med kroppen</vt:lpstr>
      <vt:lpstr>Puberteten og kroppen</vt:lpstr>
      <vt:lpstr>#Lykkelegvitande om kroppen</vt:lpstr>
      <vt:lpstr>PowerPoint-presentasjon</vt:lpstr>
      <vt:lpstr>PowerPoint-presentasjon</vt:lpstr>
      <vt:lpstr>Kroppspress</vt:lpstr>
      <vt:lpstr>PowerPoint-presentasjon</vt:lpstr>
      <vt:lpstr>Fortellinger fra dusjen</vt:lpstr>
      <vt:lpstr>PowerPoint-presentasjon</vt:lpstr>
      <vt:lpstr>Individuell skriveøving</vt:lpstr>
      <vt:lpstr>PowerPoint-presentasjon</vt:lpstr>
      <vt:lpstr>PowerPoint-presentasjon</vt:lpstr>
      <vt:lpstr>Kjensler og forelsking </vt:lpstr>
      <vt:lpstr>PowerPoint-presentasjon</vt:lpstr>
      <vt:lpstr>PowerPoint-presentasjon</vt:lpstr>
      <vt:lpstr>Hva er kjønn?</vt:lpstr>
      <vt:lpstr>Rammer for kjønn</vt:lpstr>
      <vt:lpstr>Rammer for kjønn</vt:lpstr>
      <vt:lpstr>PowerPoint-presentasjon</vt:lpstr>
      <vt:lpstr>Oppsummering</vt:lpstr>
      <vt:lpstr>Vil de ha meir seksualitetsundervisning?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85</cp:revision>
  <dcterms:created xsi:type="dcterms:W3CDTF">2022-01-03T08:54:51Z</dcterms:created>
  <dcterms:modified xsi:type="dcterms:W3CDTF">2022-02-06T17:01:44Z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0x010100287BF2F20B5AA74C8E33701AC526598A</vt:lpwstr>
  </property>
</Properties>
</file>