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60" r:id="rId5"/>
    <p:sldId id="256" r:id="rId6"/>
    <p:sldId id="261" r:id="rId7"/>
    <p:sldId id="262" r:id="rId8"/>
    <p:sldId id="257" r:id="rId9"/>
    <p:sldId id="258" r:id="rId10"/>
    <p:sldId id="263" r:id="rId11"/>
    <p:sldId id="265" r:id="rId12"/>
    <p:sldId id="266" r:id="rId13"/>
    <p:sldId id="267" r:id="rId14"/>
    <p:sldId id="268" r:id="rId15"/>
    <p:sldId id="270" r:id="rId16"/>
    <p:sldId id="271" r:id="rId17"/>
    <p:sldId id="272" r:id="rId18"/>
    <p:sldId id="273" r:id="rId19"/>
    <p:sldId id="269" r:id="rId20"/>
    <p:sldId id="264" r:id="rId21"/>
    <p:sldId id="275" r:id="rId22"/>
    <p:sldId id="274" r:id="rId23"/>
    <p:sldId id="276" r:id="rId24"/>
    <p:sldId id="281" r:id="rId25"/>
    <p:sldId id="282" r:id="rId26"/>
    <p:sldId id="278" r:id="rId27"/>
    <p:sldId id="280" r:id="rId28"/>
    <p:sldId id="277" r:id="rId29"/>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6" autoAdjust="0"/>
    <p:restoredTop sz="69952" autoAdjust="0"/>
  </p:normalViewPr>
  <p:slideViewPr>
    <p:cSldViewPr snapToGrid="0" snapToObjects="1">
      <p:cViewPr varScale="1">
        <p:scale>
          <a:sx n="77" d="100"/>
          <a:sy n="77" d="100"/>
        </p:scale>
        <p:origin x="187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a de Figueiredo Lykke" userId="938a913d-b5e1-4333-adef-82f26c90ce3a" providerId="ADAL" clId="{8EFDEBDA-B258-4751-9889-787CD6463C53}"/>
    <pc:docChg chg="modSld">
      <pc:chgData name="Ella de Figueiredo Lykke" userId="938a913d-b5e1-4333-adef-82f26c90ce3a" providerId="ADAL" clId="{8EFDEBDA-B258-4751-9889-787CD6463C53}" dt="2022-02-06T17:02:07.011" v="0"/>
      <pc:docMkLst>
        <pc:docMk/>
      </pc:docMkLst>
      <pc:sldChg chg="modNotesTx">
        <pc:chgData name="Ella de Figueiredo Lykke" userId="938a913d-b5e1-4333-adef-82f26c90ce3a" providerId="ADAL" clId="{8EFDEBDA-B258-4751-9889-787CD6463C53}" dt="2022-02-06T17:02:07.011" v="0"/>
        <pc:sldMkLst>
          <pc:docMk/>
          <pc:sldMk cId="2622820162" sldId="270"/>
        </pc:sldMkLst>
      </pc:sldChg>
    </pc:docChg>
  </pc:docChgLst>
  <pc:docChgLst>
    <pc:chgData name="Ella de Figueiredo Lykke" userId="938a913d-b5e1-4333-adef-82f26c90ce3a" providerId="ADAL" clId="{CC55E06C-AB02-4ABD-BACE-CD97F48238F1}"/>
    <pc:docChg chg="undo custSel addSld delSld modSld sldOrd">
      <pc:chgData name="Ella de Figueiredo Lykke" userId="938a913d-b5e1-4333-adef-82f26c90ce3a" providerId="ADAL" clId="{CC55E06C-AB02-4ABD-BACE-CD97F48238F1}" dt="2022-01-03T13:39:46.743" v="1286" actId="5793"/>
      <pc:docMkLst>
        <pc:docMk/>
      </pc:docMkLst>
      <pc:sldChg chg="addSp delSp modSp mod modNotesTx">
        <pc:chgData name="Ella de Figueiredo Lykke" userId="938a913d-b5e1-4333-adef-82f26c90ce3a" providerId="ADAL" clId="{CC55E06C-AB02-4ABD-BACE-CD97F48238F1}" dt="2022-01-03T12:42:47.320" v="173" actId="27636"/>
        <pc:sldMkLst>
          <pc:docMk/>
          <pc:sldMk cId="439129745" sldId="257"/>
        </pc:sldMkLst>
        <pc:spChg chg="mod">
          <ac:chgData name="Ella de Figueiredo Lykke" userId="938a913d-b5e1-4333-adef-82f26c90ce3a" providerId="ADAL" clId="{CC55E06C-AB02-4ABD-BACE-CD97F48238F1}" dt="2022-01-03T12:42:47.320" v="173" actId="27636"/>
          <ac:spMkLst>
            <pc:docMk/>
            <pc:sldMk cId="439129745" sldId="257"/>
            <ac:spMk id="2" creationId="{F59C6FFC-F252-3945-A921-A670C36F2AE6}"/>
          </ac:spMkLst>
        </pc:spChg>
        <pc:spChg chg="mod">
          <ac:chgData name="Ella de Figueiredo Lykke" userId="938a913d-b5e1-4333-adef-82f26c90ce3a" providerId="ADAL" clId="{CC55E06C-AB02-4ABD-BACE-CD97F48238F1}" dt="2022-01-03T12:38:48.102" v="143" actId="1076"/>
          <ac:spMkLst>
            <pc:docMk/>
            <pc:sldMk cId="439129745" sldId="257"/>
            <ac:spMk id="3" creationId="{7F9AD99C-A1AA-5B46-BF05-0AFFA4CF9B3F}"/>
          </ac:spMkLst>
        </pc:spChg>
        <pc:spChg chg="del">
          <ac:chgData name="Ella de Figueiredo Lykke" userId="938a913d-b5e1-4333-adef-82f26c90ce3a" providerId="ADAL" clId="{CC55E06C-AB02-4ABD-BACE-CD97F48238F1}" dt="2022-01-03T12:37:20.638" v="105" actId="478"/>
          <ac:spMkLst>
            <pc:docMk/>
            <pc:sldMk cId="439129745" sldId="257"/>
            <ac:spMk id="6" creationId="{192B2188-6188-FB4A-8AAE-BA0D65A90EC6}"/>
          </ac:spMkLst>
        </pc:spChg>
        <pc:picChg chg="mod">
          <ac:chgData name="Ella de Figueiredo Lykke" userId="938a913d-b5e1-4333-adef-82f26c90ce3a" providerId="ADAL" clId="{CC55E06C-AB02-4ABD-BACE-CD97F48238F1}" dt="2022-01-03T12:38:42.882" v="142" actId="1076"/>
          <ac:picMkLst>
            <pc:docMk/>
            <pc:sldMk cId="439129745" sldId="257"/>
            <ac:picMk id="4" creationId="{9CDEA8D0-656E-C646-9F9B-FF01C8251D2B}"/>
          </ac:picMkLst>
        </pc:picChg>
        <pc:picChg chg="add mod">
          <ac:chgData name="Ella de Figueiredo Lykke" userId="938a913d-b5e1-4333-adef-82f26c90ce3a" providerId="ADAL" clId="{CC55E06C-AB02-4ABD-BACE-CD97F48238F1}" dt="2022-01-03T12:39:07.921" v="145"/>
          <ac:picMkLst>
            <pc:docMk/>
            <pc:sldMk cId="439129745" sldId="257"/>
            <ac:picMk id="9" creationId="{64315BCB-49F4-40AA-AF2E-E7F94C87B681}"/>
          </ac:picMkLst>
        </pc:picChg>
        <pc:picChg chg="add mod">
          <ac:chgData name="Ella de Figueiredo Lykke" userId="938a913d-b5e1-4333-adef-82f26c90ce3a" providerId="ADAL" clId="{CC55E06C-AB02-4ABD-BACE-CD97F48238F1}" dt="2022-01-03T12:39:07.921" v="145"/>
          <ac:picMkLst>
            <pc:docMk/>
            <pc:sldMk cId="439129745" sldId="257"/>
            <ac:picMk id="10" creationId="{85ED870E-DB53-4C21-A8D3-7434F3952F03}"/>
          </ac:picMkLst>
        </pc:picChg>
      </pc:sldChg>
      <pc:sldChg chg="addSp delSp modSp mod ord modNotesTx">
        <pc:chgData name="Ella de Figueiredo Lykke" userId="938a913d-b5e1-4333-adef-82f26c90ce3a" providerId="ADAL" clId="{CC55E06C-AB02-4ABD-BACE-CD97F48238F1}" dt="2022-01-03T13:35:52.689" v="1273" actId="20577"/>
        <pc:sldMkLst>
          <pc:docMk/>
          <pc:sldMk cId="3763920775" sldId="258"/>
        </pc:sldMkLst>
        <pc:spChg chg="mod">
          <ac:chgData name="Ella de Figueiredo Lykke" userId="938a913d-b5e1-4333-adef-82f26c90ce3a" providerId="ADAL" clId="{CC55E06C-AB02-4ABD-BACE-CD97F48238F1}" dt="2022-01-03T13:35:52.689" v="1273" actId="20577"/>
          <ac:spMkLst>
            <pc:docMk/>
            <pc:sldMk cId="3763920775" sldId="258"/>
            <ac:spMk id="3" creationId="{2AEA580C-1F19-E24A-BA6C-2DCFCB5A0603}"/>
          </ac:spMkLst>
        </pc:spChg>
        <pc:spChg chg="mod">
          <ac:chgData name="Ella de Figueiredo Lykke" userId="938a913d-b5e1-4333-adef-82f26c90ce3a" providerId="ADAL" clId="{CC55E06C-AB02-4ABD-BACE-CD97F48238F1}" dt="2022-01-03T12:50:56.214" v="378" actId="1076"/>
          <ac:spMkLst>
            <pc:docMk/>
            <pc:sldMk cId="3763920775" sldId="258"/>
            <ac:spMk id="4" creationId="{7A78A127-41D8-684A-B8C1-CBB3D8356672}"/>
          </ac:spMkLst>
        </pc:spChg>
        <pc:spChg chg="mod">
          <ac:chgData name="Ella de Figueiredo Lykke" userId="938a913d-b5e1-4333-adef-82f26c90ce3a" providerId="ADAL" clId="{CC55E06C-AB02-4ABD-BACE-CD97F48238F1}" dt="2022-01-03T12:51:30.293" v="384" actId="1076"/>
          <ac:spMkLst>
            <pc:docMk/>
            <pc:sldMk cId="3763920775" sldId="258"/>
            <ac:spMk id="10" creationId="{A0E3AAED-AC5A-7B44-B991-99B4DC1B2DF8}"/>
          </ac:spMkLst>
        </pc:spChg>
        <pc:spChg chg="del">
          <ac:chgData name="Ella de Figueiredo Lykke" userId="938a913d-b5e1-4333-adef-82f26c90ce3a" providerId="ADAL" clId="{CC55E06C-AB02-4ABD-BACE-CD97F48238F1}" dt="2022-01-03T12:42:24.639" v="146" actId="478"/>
          <ac:spMkLst>
            <pc:docMk/>
            <pc:sldMk cId="3763920775" sldId="258"/>
            <ac:spMk id="11" creationId="{023450FA-D702-4845-9221-008A9AE4F981}"/>
          </ac:spMkLst>
        </pc:spChg>
        <pc:picChg chg="add mod">
          <ac:chgData name="Ella de Figueiredo Lykke" userId="938a913d-b5e1-4333-adef-82f26c90ce3a" providerId="ADAL" clId="{CC55E06C-AB02-4ABD-BACE-CD97F48238F1}" dt="2022-01-03T12:42:25.423" v="147"/>
          <ac:picMkLst>
            <pc:docMk/>
            <pc:sldMk cId="3763920775" sldId="258"/>
            <ac:picMk id="9" creationId="{C10FECA0-C785-4826-B9C8-9CB11ADCFDE8}"/>
          </ac:picMkLst>
        </pc:picChg>
        <pc:picChg chg="add mod">
          <ac:chgData name="Ella de Figueiredo Lykke" userId="938a913d-b5e1-4333-adef-82f26c90ce3a" providerId="ADAL" clId="{CC55E06C-AB02-4ABD-BACE-CD97F48238F1}" dt="2022-01-03T12:49:37.720" v="323"/>
          <ac:picMkLst>
            <pc:docMk/>
            <pc:sldMk cId="3763920775" sldId="258"/>
            <ac:picMk id="12" creationId="{7274FFE5-2E1B-470C-BD86-35B2BB8580DD}"/>
          </ac:picMkLst>
        </pc:picChg>
        <pc:picChg chg="add mod">
          <ac:chgData name="Ella de Figueiredo Lykke" userId="938a913d-b5e1-4333-adef-82f26c90ce3a" providerId="ADAL" clId="{CC55E06C-AB02-4ABD-BACE-CD97F48238F1}" dt="2022-01-03T12:49:37.720" v="323"/>
          <ac:picMkLst>
            <pc:docMk/>
            <pc:sldMk cId="3763920775" sldId="258"/>
            <ac:picMk id="14" creationId="{3007D1AF-B292-4282-930A-0DB60C309FDF}"/>
          </ac:picMkLst>
        </pc:picChg>
      </pc:sldChg>
      <pc:sldChg chg="modSp del mod">
        <pc:chgData name="Ella de Figueiredo Lykke" userId="938a913d-b5e1-4333-adef-82f26c90ce3a" providerId="ADAL" clId="{CC55E06C-AB02-4ABD-BACE-CD97F48238F1}" dt="2022-01-03T13:31:44.609" v="1165" actId="2696"/>
        <pc:sldMkLst>
          <pc:docMk/>
          <pc:sldMk cId="3217658263" sldId="259"/>
        </pc:sldMkLst>
        <pc:picChg chg="mod">
          <ac:chgData name="Ella de Figueiredo Lykke" userId="938a913d-b5e1-4333-adef-82f26c90ce3a" providerId="ADAL" clId="{CC55E06C-AB02-4ABD-BACE-CD97F48238F1}" dt="2022-01-03T12:33:37.502" v="29" actId="1076"/>
          <ac:picMkLst>
            <pc:docMk/>
            <pc:sldMk cId="3217658263" sldId="259"/>
            <ac:picMk id="3" creationId="{06BA998F-1CF8-B04D-9B7B-1B3773D9F2FB}"/>
          </ac:picMkLst>
        </pc:picChg>
      </pc:sldChg>
      <pc:sldChg chg="addSp delSp modSp add mod setBg">
        <pc:chgData name="Ella de Figueiredo Lykke" userId="938a913d-b5e1-4333-adef-82f26c90ce3a" providerId="ADAL" clId="{CC55E06C-AB02-4ABD-BACE-CD97F48238F1}" dt="2022-01-03T12:32:26.285" v="27" actId="1076"/>
        <pc:sldMkLst>
          <pc:docMk/>
          <pc:sldMk cId="2235135354" sldId="261"/>
        </pc:sldMkLst>
        <pc:spChg chg="add mod">
          <ac:chgData name="Ella de Figueiredo Lykke" userId="938a913d-b5e1-4333-adef-82f26c90ce3a" providerId="ADAL" clId="{CC55E06C-AB02-4ABD-BACE-CD97F48238F1}" dt="2022-01-03T12:32:09.091" v="24" actId="26606"/>
          <ac:spMkLst>
            <pc:docMk/>
            <pc:sldMk cId="2235135354" sldId="261"/>
            <ac:spMk id="7" creationId="{AFDD1038-87BA-4D98-BFCE-B40444B3119F}"/>
          </ac:spMkLst>
        </pc:spChg>
        <pc:spChg chg="mod">
          <ac:chgData name="Ella de Figueiredo Lykke" userId="938a913d-b5e1-4333-adef-82f26c90ce3a" providerId="ADAL" clId="{CC55E06C-AB02-4ABD-BACE-CD97F48238F1}" dt="2022-01-03T12:32:09.091" v="24" actId="26606"/>
          <ac:spMkLst>
            <pc:docMk/>
            <pc:sldMk cId="2235135354" sldId="261"/>
            <ac:spMk id="13" creationId="{F042735A-D4F7-4959-8FCB-3C67C9CC1C38}"/>
          </ac:spMkLst>
        </pc:spChg>
        <pc:spChg chg="del">
          <ac:chgData name="Ella de Figueiredo Lykke" userId="938a913d-b5e1-4333-adef-82f26c90ce3a" providerId="ADAL" clId="{CC55E06C-AB02-4ABD-BACE-CD97F48238F1}" dt="2022-01-03T12:31:47.144" v="13" actId="478"/>
          <ac:spMkLst>
            <pc:docMk/>
            <pc:sldMk cId="2235135354" sldId="261"/>
            <ac:spMk id="15" creationId="{AE6D10F4-DE99-441A-8432-3C122CA521B7}"/>
          </ac:spMkLst>
        </pc:spChg>
        <pc:spChg chg="add del">
          <ac:chgData name="Ella de Figueiredo Lykke" userId="938a913d-b5e1-4333-adef-82f26c90ce3a" providerId="ADAL" clId="{CC55E06C-AB02-4ABD-BACE-CD97F48238F1}" dt="2022-01-03T12:32:09.091" v="24" actId="26606"/>
          <ac:spMkLst>
            <pc:docMk/>
            <pc:sldMk cId="2235135354" sldId="261"/>
            <ac:spMk id="19" creationId="{38468727-63BE-4191-B4A6-C30C82C0E986}"/>
          </ac:spMkLst>
        </pc:spChg>
        <pc:spChg chg="add del">
          <ac:chgData name="Ella de Figueiredo Lykke" userId="938a913d-b5e1-4333-adef-82f26c90ce3a" providerId="ADAL" clId="{CC55E06C-AB02-4ABD-BACE-CD97F48238F1}" dt="2022-01-03T12:32:09.091" v="24" actId="26606"/>
          <ac:spMkLst>
            <pc:docMk/>
            <pc:sldMk cId="2235135354" sldId="261"/>
            <ac:spMk id="21" creationId="{9D355BB6-1BB8-4828-B246-CFB31742D7B8}"/>
          </ac:spMkLst>
        </pc:spChg>
        <pc:spChg chg="add del">
          <ac:chgData name="Ella de Figueiredo Lykke" userId="938a913d-b5e1-4333-adef-82f26c90ce3a" providerId="ADAL" clId="{CC55E06C-AB02-4ABD-BACE-CD97F48238F1}" dt="2022-01-03T12:32:09.091" v="24" actId="26606"/>
          <ac:spMkLst>
            <pc:docMk/>
            <pc:sldMk cId="2235135354" sldId="261"/>
            <ac:spMk id="23" creationId="{CA52A9B9-B2B3-46F0-9D53-0EFF9905BF8F}"/>
          </ac:spMkLst>
        </pc:spChg>
        <pc:picChg chg="ord">
          <ac:chgData name="Ella de Figueiredo Lykke" userId="938a913d-b5e1-4333-adef-82f26c90ce3a" providerId="ADAL" clId="{CC55E06C-AB02-4ABD-BACE-CD97F48238F1}" dt="2022-01-03T12:32:09.091" v="24" actId="26606"/>
          <ac:picMkLst>
            <pc:docMk/>
            <pc:sldMk cId="2235135354" sldId="261"/>
            <ac:picMk id="6" creationId="{2B6D6DE3-3538-4A82-8CD5-E6EE6EDDB734}"/>
          </ac:picMkLst>
        </pc:picChg>
        <pc:picChg chg="add mod">
          <ac:chgData name="Ella de Figueiredo Lykke" userId="938a913d-b5e1-4333-adef-82f26c90ce3a" providerId="ADAL" clId="{CC55E06C-AB02-4ABD-BACE-CD97F48238F1}" dt="2022-01-03T12:32:26.285" v="27" actId="1076"/>
          <ac:picMkLst>
            <pc:docMk/>
            <pc:sldMk cId="2235135354" sldId="261"/>
            <ac:picMk id="8" creationId="{13090DB6-59C0-40B2-B553-603D09EDC34E}"/>
          </ac:picMkLst>
        </pc:picChg>
        <pc:picChg chg="del">
          <ac:chgData name="Ella de Figueiredo Lykke" userId="938a913d-b5e1-4333-adef-82f26c90ce3a" providerId="ADAL" clId="{CC55E06C-AB02-4ABD-BACE-CD97F48238F1}" dt="2022-01-03T12:32:04.630" v="21" actId="478"/>
          <ac:picMkLst>
            <pc:docMk/>
            <pc:sldMk cId="2235135354" sldId="261"/>
            <ac:picMk id="12" creationId="{1DA8FA65-01FA-4E16-99FD-91C84F787F12}"/>
          </ac:picMkLst>
        </pc:picChg>
        <pc:picChg chg="mod ord">
          <ac:chgData name="Ella de Figueiredo Lykke" userId="938a913d-b5e1-4333-adef-82f26c90ce3a" providerId="ADAL" clId="{CC55E06C-AB02-4ABD-BACE-CD97F48238F1}" dt="2022-01-03T12:32:09.091" v="24" actId="26606"/>
          <ac:picMkLst>
            <pc:docMk/>
            <pc:sldMk cId="2235135354" sldId="261"/>
            <ac:picMk id="14" creationId="{D842FAEC-441C-2D42-8D0C-DB28CD482954}"/>
          </ac:picMkLst>
        </pc:picChg>
      </pc:sldChg>
      <pc:sldChg chg="addSp delSp modSp add mod modNotesTx">
        <pc:chgData name="Ella de Figueiredo Lykke" userId="938a913d-b5e1-4333-adef-82f26c90ce3a" providerId="ADAL" clId="{CC55E06C-AB02-4ABD-BACE-CD97F48238F1}" dt="2022-01-03T13:34:58.083" v="1264" actId="20577"/>
        <pc:sldMkLst>
          <pc:docMk/>
          <pc:sldMk cId="1467179309" sldId="262"/>
        </pc:sldMkLst>
        <pc:spChg chg="del">
          <ac:chgData name="Ella de Figueiredo Lykke" userId="938a913d-b5e1-4333-adef-82f26c90ce3a" providerId="ADAL" clId="{CC55E06C-AB02-4ABD-BACE-CD97F48238F1}" dt="2022-01-03T12:35:15.759" v="86" actId="478"/>
          <ac:spMkLst>
            <pc:docMk/>
            <pc:sldMk cId="1467179309" sldId="262"/>
            <ac:spMk id="7" creationId="{AFDD1038-87BA-4D98-BFCE-B40444B3119F}"/>
          </ac:spMkLst>
        </pc:spChg>
        <pc:spChg chg="add mod">
          <ac:chgData name="Ella de Figueiredo Lykke" userId="938a913d-b5e1-4333-adef-82f26c90ce3a" providerId="ADAL" clId="{CC55E06C-AB02-4ABD-BACE-CD97F48238F1}" dt="2022-01-03T12:35:24.714" v="91" actId="403"/>
          <ac:spMkLst>
            <pc:docMk/>
            <pc:sldMk cId="1467179309" sldId="262"/>
            <ac:spMk id="11" creationId="{D7F36A06-31F5-4DC4-A3F8-CB21534E3FD5}"/>
          </ac:spMkLst>
        </pc:spChg>
        <pc:spChg chg="add del">
          <ac:chgData name="Ella de Figueiredo Lykke" userId="938a913d-b5e1-4333-adef-82f26c90ce3a" providerId="ADAL" clId="{CC55E06C-AB02-4ABD-BACE-CD97F48238F1}" dt="2022-01-03T12:35:49.918" v="96" actId="22"/>
          <ac:spMkLst>
            <pc:docMk/>
            <pc:sldMk cId="1467179309" sldId="262"/>
            <ac:spMk id="12" creationId="{BB683075-CE0E-492F-BABE-977C2790DEB9}"/>
          </ac:spMkLst>
        </pc:spChg>
        <pc:spChg chg="mod">
          <ac:chgData name="Ella de Figueiredo Lykke" userId="938a913d-b5e1-4333-adef-82f26c90ce3a" providerId="ADAL" clId="{CC55E06C-AB02-4ABD-BACE-CD97F48238F1}" dt="2022-01-03T12:35:31.694" v="92" actId="403"/>
          <ac:spMkLst>
            <pc:docMk/>
            <pc:sldMk cId="1467179309" sldId="262"/>
            <ac:spMk id="13" creationId="{F042735A-D4F7-4959-8FCB-3C67C9CC1C38}"/>
          </ac:spMkLst>
        </pc:spChg>
        <pc:picChg chg="del">
          <ac:chgData name="Ella de Figueiredo Lykke" userId="938a913d-b5e1-4333-adef-82f26c90ce3a" providerId="ADAL" clId="{CC55E06C-AB02-4ABD-BACE-CD97F48238F1}" dt="2022-01-03T12:35:47.968" v="94" actId="478"/>
          <ac:picMkLst>
            <pc:docMk/>
            <pc:sldMk cId="1467179309" sldId="262"/>
            <ac:picMk id="8" creationId="{13090DB6-59C0-40B2-B553-603D09EDC34E}"/>
          </ac:picMkLst>
        </pc:picChg>
        <pc:picChg chg="add mod">
          <ac:chgData name="Ella de Figueiredo Lykke" userId="938a913d-b5e1-4333-adef-82f26c90ce3a" providerId="ADAL" clId="{CC55E06C-AB02-4ABD-BACE-CD97F48238F1}" dt="2022-01-03T12:34:13.084" v="36" actId="1076"/>
          <ac:picMkLst>
            <pc:docMk/>
            <pc:sldMk cId="1467179309" sldId="262"/>
            <ac:picMk id="9" creationId="{E537DD4F-9680-4AF6-9630-3039D33D19E4}"/>
          </ac:picMkLst>
        </pc:picChg>
        <pc:picChg chg="add mod">
          <ac:chgData name="Ella de Figueiredo Lykke" userId="938a913d-b5e1-4333-adef-82f26c90ce3a" providerId="ADAL" clId="{CC55E06C-AB02-4ABD-BACE-CD97F48238F1}" dt="2022-01-03T12:34:21.181" v="38" actId="1076"/>
          <ac:picMkLst>
            <pc:docMk/>
            <pc:sldMk cId="1467179309" sldId="262"/>
            <ac:picMk id="10" creationId="{24814C9D-CD04-4DD7-9D2A-DE98D16085AA}"/>
          </ac:picMkLst>
        </pc:picChg>
        <pc:picChg chg="add mod ord">
          <ac:chgData name="Ella de Figueiredo Lykke" userId="938a913d-b5e1-4333-adef-82f26c90ce3a" providerId="ADAL" clId="{CC55E06C-AB02-4ABD-BACE-CD97F48238F1}" dt="2022-01-03T12:36:42.173" v="104" actId="14100"/>
          <ac:picMkLst>
            <pc:docMk/>
            <pc:sldMk cId="1467179309" sldId="262"/>
            <ac:picMk id="15" creationId="{F5BF52E9-4205-492A-AC60-52B1897449B1}"/>
          </ac:picMkLst>
        </pc:picChg>
      </pc:sldChg>
      <pc:sldChg chg="modSp add mod modNotesTx">
        <pc:chgData name="Ella de Figueiredo Lykke" userId="938a913d-b5e1-4333-adef-82f26c90ce3a" providerId="ADAL" clId="{CC55E06C-AB02-4ABD-BACE-CD97F48238F1}" dt="2022-01-03T12:48:59.915" v="319" actId="1076"/>
        <pc:sldMkLst>
          <pc:docMk/>
          <pc:sldMk cId="2187402193" sldId="263"/>
        </pc:sldMkLst>
        <pc:spChg chg="mod">
          <ac:chgData name="Ella de Figueiredo Lykke" userId="938a913d-b5e1-4333-adef-82f26c90ce3a" providerId="ADAL" clId="{CC55E06C-AB02-4ABD-BACE-CD97F48238F1}" dt="2022-01-03T12:44:41.413" v="222" actId="1076"/>
          <ac:spMkLst>
            <pc:docMk/>
            <pc:sldMk cId="2187402193" sldId="263"/>
            <ac:spMk id="2" creationId="{F59C6FFC-F252-3945-A921-A670C36F2AE6}"/>
          </ac:spMkLst>
        </pc:spChg>
        <pc:spChg chg="mod">
          <ac:chgData name="Ella de Figueiredo Lykke" userId="938a913d-b5e1-4333-adef-82f26c90ce3a" providerId="ADAL" clId="{CC55E06C-AB02-4ABD-BACE-CD97F48238F1}" dt="2022-01-03T12:48:59.915" v="319" actId="1076"/>
          <ac:spMkLst>
            <pc:docMk/>
            <pc:sldMk cId="2187402193" sldId="263"/>
            <ac:spMk id="3" creationId="{7F9AD99C-A1AA-5B46-BF05-0AFFA4CF9B3F}"/>
          </ac:spMkLst>
        </pc:spChg>
      </pc:sldChg>
      <pc:sldChg chg="add del ord">
        <pc:chgData name="Ella de Figueiredo Lykke" userId="938a913d-b5e1-4333-adef-82f26c90ce3a" providerId="ADAL" clId="{CC55E06C-AB02-4ABD-BACE-CD97F48238F1}" dt="2022-01-03T12:48:58.444" v="318"/>
        <pc:sldMkLst>
          <pc:docMk/>
          <pc:sldMk cId="135138937" sldId="264"/>
        </pc:sldMkLst>
      </pc:sldChg>
      <pc:sldChg chg="addSp delSp modSp add mod ord modNotesTx">
        <pc:chgData name="Ella de Figueiredo Lykke" userId="938a913d-b5e1-4333-adef-82f26c90ce3a" providerId="ADAL" clId="{CC55E06C-AB02-4ABD-BACE-CD97F48238F1}" dt="2022-01-03T13:14:17.348" v="863"/>
        <pc:sldMkLst>
          <pc:docMk/>
          <pc:sldMk cId="3305151672" sldId="264"/>
        </pc:sldMkLst>
        <pc:spChg chg="mod">
          <ac:chgData name="Ella de Figueiredo Lykke" userId="938a913d-b5e1-4333-adef-82f26c90ce3a" providerId="ADAL" clId="{CC55E06C-AB02-4ABD-BACE-CD97F48238F1}" dt="2022-01-03T13:14:08.542" v="862" actId="14100"/>
          <ac:spMkLst>
            <pc:docMk/>
            <pc:sldMk cId="3305151672" sldId="264"/>
            <ac:spMk id="3" creationId="{2AEA580C-1F19-E24A-BA6C-2DCFCB5A0603}"/>
          </ac:spMkLst>
        </pc:spChg>
        <pc:spChg chg="del">
          <ac:chgData name="Ella de Figueiredo Lykke" userId="938a913d-b5e1-4333-adef-82f26c90ce3a" providerId="ADAL" clId="{CC55E06C-AB02-4ABD-BACE-CD97F48238F1}" dt="2022-01-03T13:13:49.640" v="856" actId="478"/>
          <ac:spMkLst>
            <pc:docMk/>
            <pc:sldMk cId="3305151672" sldId="264"/>
            <ac:spMk id="4" creationId="{7A78A127-41D8-684A-B8C1-CBB3D8356672}"/>
          </ac:spMkLst>
        </pc:spChg>
        <pc:spChg chg="mod">
          <ac:chgData name="Ella de Figueiredo Lykke" userId="938a913d-b5e1-4333-adef-82f26c90ce3a" providerId="ADAL" clId="{CC55E06C-AB02-4ABD-BACE-CD97F48238F1}" dt="2022-01-03T13:13:44.090" v="855" actId="113"/>
          <ac:spMkLst>
            <pc:docMk/>
            <pc:sldMk cId="3305151672" sldId="264"/>
            <ac:spMk id="10" creationId="{A0E3AAED-AC5A-7B44-B991-99B4DC1B2DF8}"/>
          </ac:spMkLst>
        </pc:spChg>
        <pc:picChg chg="add mod">
          <ac:chgData name="Ella de Figueiredo Lykke" userId="938a913d-b5e1-4333-adef-82f26c90ce3a" providerId="ADAL" clId="{CC55E06C-AB02-4ABD-BACE-CD97F48238F1}" dt="2022-01-03T13:13:25.501" v="828"/>
          <ac:picMkLst>
            <pc:docMk/>
            <pc:sldMk cId="3305151672" sldId="264"/>
            <ac:picMk id="11" creationId="{F15B8B3E-D100-4D3A-A3FE-7B83EA36460E}"/>
          </ac:picMkLst>
        </pc:picChg>
      </pc:sldChg>
      <pc:sldChg chg="addSp delSp modSp add mod ord modNotesTx">
        <pc:chgData name="Ella de Figueiredo Lykke" userId="938a913d-b5e1-4333-adef-82f26c90ce3a" providerId="ADAL" clId="{CC55E06C-AB02-4ABD-BACE-CD97F48238F1}" dt="2022-01-03T12:57:55.794" v="549" actId="113"/>
        <pc:sldMkLst>
          <pc:docMk/>
          <pc:sldMk cId="2097863155" sldId="265"/>
        </pc:sldMkLst>
        <pc:spChg chg="mod">
          <ac:chgData name="Ella de Figueiredo Lykke" userId="938a913d-b5e1-4333-adef-82f26c90ce3a" providerId="ADAL" clId="{CC55E06C-AB02-4ABD-BACE-CD97F48238F1}" dt="2022-01-03T12:53:59.021" v="483" actId="1076"/>
          <ac:spMkLst>
            <pc:docMk/>
            <pc:sldMk cId="2097863155" sldId="265"/>
            <ac:spMk id="11" creationId="{D7F36A06-31F5-4DC4-A3F8-CB21534E3FD5}"/>
          </ac:spMkLst>
        </pc:spChg>
        <pc:spChg chg="mod">
          <ac:chgData name="Ella de Figueiredo Lykke" userId="938a913d-b5e1-4333-adef-82f26c90ce3a" providerId="ADAL" clId="{CC55E06C-AB02-4ABD-BACE-CD97F48238F1}" dt="2022-01-03T12:57:55.794" v="549" actId="113"/>
          <ac:spMkLst>
            <pc:docMk/>
            <pc:sldMk cId="2097863155" sldId="265"/>
            <ac:spMk id="13" creationId="{F042735A-D4F7-4959-8FCB-3C67C9CC1C38}"/>
          </ac:spMkLst>
        </pc:spChg>
        <pc:picChg chg="add mod ord">
          <ac:chgData name="Ella de Figueiredo Lykke" userId="938a913d-b5e1-4333-adef-82f26c90ce3a" providerId="ADAL" clId="{CC55E06C-AB02-4ABD-BACE-CD97F48238F1}" dt="2022-01-03T12:53:06.501" v="399" actId="14100"/>
          <ac:picMkLst>
            <pc:docMk/>
            <pc:sldMk cId="2097863155" sldId="265"/>
            <ac:picMk id="12" creationId="{B2E37D04-63C5-40D1-9DA7-4E578B121FFF}"/>
          </ac:picMkLst>
        </pc:picChg>
        <pc:picChg chg="del">
          <ac:chgData name="Ella de Figueiredo Lykke" userId="938a913d-b5e1-4333-adef-82f26c90ce3a" providerId="ADAL" clId="{CC55E06C-AB02-4ABD-BACE-CD97F48238F1}" dt="2022-01-03T12:52:34.223" v="392" actId="478"/>
          <ac:picMkLst>
            <pc:docMk/>
            <pc:sldMk cId="2097863155" sldId="265"/>
            <ac:picMk id="15" creationId="{F5BF52E9-4205-492A-AC60-52B1897449B1}"/>
          </ac:picMkLst>
        </pc:picChg>
      </pc:sldChg>
      <pc:sldChg chg="addSp delSp modSp add mod modNotesTx">
        <pc:chgData name="Ella de Figueiredo Lykke" userId="938a913d-b5e1-4333-adef-82f26c90ce3a" providerId="ADAL" clId="{CC55E06C-AB02-4ABD-BACE-CD97F48238F1}" dt="2022-01-03T13:16:01.737" v="881" actId="120"/>
        <pc:sldMkLst>
          <pc:docMk/>
          <pc:sldMk cId="2233800773" sldId="266"/>
        </pc:sldMkLst>
        <pc:spChg chg="del">
          <ac:chgData name="Ella de Figueiredo Lykke" userId="938a913d-b5e1-4333-adef-82f26c90ce3a" providerId="ADAL" clId="{CC55E06C-AB02-4ABD-BACE-CD97F48238F1}" dt="2022-01-03T12:55:12.040" v="508" actId="478"/>
          <ac:spMkLst>
            <pc:docMk/>
            <pc:sldMk cId="2233800773" sldId="266"/>
            <ac:spMk id="11" creationId="{D7F36A06-31F5-4DC4-A3F8-CB21534E3FD5}"/>
          </ac:spMkLst>
        </pc:spChg>
        <pc:spChg chg="mod">
          <ac:chgData name="Ella de Figueiredo Lykke" userId="938a913d-b5e1-4333-adef-82f26c90ce3a" providerId="ADAL" clId="{CC55E06C-AB02-4ABD-BACE-CD97F48238F1}" dt="2022-01-03T12:58:01.075" v="550" actId="113"/>
          <ac:spMkLst>
            <pc:docMk/>
            <pc:sldMk cId="2233800773" sldId="266"/>
            <ac:spMk id="13" creationId="{F042735A-D4F7-4959-8FCB-3C67C9CC1C38}"/>
          </ac:spMkLst>
        </pc:spChg>
        <pc:spChg chg="add mod">
          <ac:chgData name="Ella de Figueiredo Lykke" userId="938a913d-b5e1-4333-adef-82f26c90ce3a" providerId="ADAL" clId="{CC55E06C-AB02-4ABD-BACE-CD97F48238F1}" dt="2022-01-03T13:16:01.737" v="881" actId="120"/>
          <ac:spMkLst>
            <pc:docMk/>
            <pc:sldMk cId="2233800773" sldId="266"/>
            <ac:spMk id="16" creationId="{03624AA2-EAF7-4EC2-99B5-FB7F625C79A8}"/>
          </ac:spMkLst>
        </pc:spChg>
        <pc:picChg chg="del">
          <ac:chgData name="Ella de Figueiredo Lykke" userId="938a913d-b5e1-4333-adef-82f26c90ce3a" providerId="ADAL" clId="{CC55E06C-AB02-4ABD-BACE-CD97F48238F1}" dt="2022-01-03T12:55:00.022" v="505" actId="478"/>
          <ac:picMkLst>
            <pc:docMk/>
            <pc:sldMk cId="2233800773" sldId="266"/>
            <ac:picMk id="12" creationId="{B2E37D04-63C5-40D1-9DA7-4E578B121FFF}"/>
          </ac:picMkLst>
        </pc:picChg>
        <pc:picChg chg="mod">
          <ac:chgData name="Ella de Figueiredo Lykke" userId="938a913d-b5e1-4333-adef-82f26c90ce3a" providerId="ADAL" clId="{CC55E06C-AB02-4ABD-BACE-CD97F48238F1}" dt="2022-01-03T12:55:25.982" v="514" actId="1036"/>
          <ac:picMkLst>
            <pc:docMk/>
            <pc:sldMk cId="2233800773" sldId="266"/>
            <ac:picMk id="14" creationId="{D842FAEC-441C-2D42-8D0C-DB28CD482954}"/>
          </ac:picMkLst>
        </pc:picChg>
        <pc:picChg chg="add mod">
          <ac:chgData name="Ella de Figueiredo Lykke" userId="938a913d-b5e1-4333-adef-82f26c90ce3a" providerId="ADAL" clId="{CC55E06C-AB02-4ABD-BACE-CD97F48238F1}" dt="2022-01-03T12:55:06.806" v="507" actId="1076"/>
          <ac:picMkLst>
            <pc:docMk/>
            <pc:sldMk cId="2233800773" sldId="266"/>
            <ac:picMk id="15" creationId="{E6429389-7A19-498B-A045-91A4B9AB64F2}"/>
          </ac:picMkLst>
        </pc:picChg>
      </pc:sldChg>
      <pc:sldChg chg="addSp delSp modSp add mod ord setBg modNotesTx">
        <pc:chgData name="Ella de Figueiredo Lykke" userId="938a913d-b5e1-4333-adef-82f26c90ce3a" providerId="ADAL" clId="{CC55E06C-AB02-4ABD-BACE-CD97F48238F1}" dt="2022-01-03T12:58:49.165" v="555" actId="1076"/>
        <pc:sldMkLst>
          <pc:docMk/>
          <pc:sldMk cId="3634045877" sldId="267"/>
        </pc:sldMkLst>
        <pc:spChg chg="del mod">
          <ac:chgData name="Ella de Figueiredo Lykke" userId="938a913d-b5e1-4333-adef-82f26c90ce3a" providerId="ADAL" clId="{CC55E06C-AB02-4ABD-BACE-CD97F48238F1}" dt="2022-01-03T12:56:57.153" v="539"/>
          <ac:spMkLst>
            <pc:docMk/>
            <pc:sldMk cId="3634045877" sldId="267"/>
            <ac:spMk id="3" creationId="{2AEA580C-1F19-E24A-BA6C-2DCFCB5A0603}"/>
          </ac:spMkLst>
        </pc:spChg>
        <pc:spChg chg="del">
          <ac:chgData name="Ella de Figueiredo Lykke" userId="938a913d-b5e1-4333-adef-82f26c90ce3a" providerId="ADAL" clId="{CC55E06C-AB02-4ABD-BACE-CD97F48238F1}" dt="2022-01-03T12:56:44.887" v="536"/>
          <ac:spMkLst>
            <pc:docMk/>
            <pc:sldMk cId="3634045877" sldId="267"/>
            <ac:spMk id="4" creationId="{7A78A127-41D8-684A-B8C1-CBB3D8356672}"/>
          </ac:spMkLst>
        </pc:spChg>
        <pc:spChg chg="mod ord">
          <ac:chgData name="Ella de Figueiredo Lykke" userId="938a913d-b5e1-4333-adef-82f26c90ce3a" providerId="ADAL" clId="{CC55E06C-AB02-4ABD-BACE-CD97F48238F1}" dt="2022-01-03T12:58:05.652" v="551" actId="113"/>
          <ac:spMkLst>
            <pc:docMk/>
            <pc:sldMk cId="3634045877" sldId="267"/>
            <ac:spMk id="10" creationId="{A0E3AAED-AC5A-7B44-B991-99B4DC1B2DF8}"/>
          </ac:spMkLst>
        </pc:spChg>
        <pc:spChg chg="add mod">
          <ac:chgData name="Ella de Figueiredo Lykke" userId="938a913d-b5e1-4333-adef-82f26c90ce3a" providerId="ADAL" clId="{CC55E06C-AB02-4ABD-BACE-CD97F48238F1}" dt="2022-01-03T12:57:27.341" v="544" actId="27636"/>
          <ac:spMkLst>
            <pc:docMk/>
            <pc:sldMk cId="3634045877" sldId="267"/>
            <ac:spMk id="14" creationId="{7D36DB67-9D83-4486-9274-2A1957590359}"/>
          </ac:spMkLst>
        </pc:spChg>
        <pc:spChg chg="add del">
          <ac:chgData name="Ella de Figueiredo Lykke" userId="938a913d-b5e1-4333-adef-82f26c90ce3a" providerId="ADAL" clId="{CC55E06C-AB02-4ABD-BACE-CD97F48238F1}" dt="2022-01-03T12:56:49.138" v="538" actId="26606"/>
          <ac:spMkLst>
            <pc:docMk/>
            <pc:sldMk cId="3634045877" sldId="267"/>
            <ac:spMk id="18" creationId="{C4E4288A-DFC8-40A2-90E5-70E851A933AD}"/>
          </ac:spMkLst>
        </pc:spChg>
        <pc:spChg chg="add del">
          <ac:chgData name="Ella de Figueiredo Lykke" userId="938a913d-b5e1-4333-adef-82f26c90ce3a" providerId="ADAL" clId="{CC55E06C-AB02-4ABD-BACE-CD97F48238F1}" dt="2022-01-03T12:56:49.138" v="538" actId="26606"/>
          <ac:spMkLst>
            <pc:docMk/>
            <pc:sldMk cId="3634045877" sldId="267"/>
            <ac:spMk id="20" creationId="{A94A2FC9-6D19-473C-B868-99FDB2044AA9}"/>
          </ac:spMkLst>
        </pc:spChg>
        <pc:spChg chg="add del">
          <ac:chgData name="Ella de Figueiredo Lykke" userId="938a913d-b5e1-4333-adef-82f26c90ce3a" providerId="ADAL" clId="{CC55E06C-AB02-4ABD-BACE-CD97F48238F1}" dt="2022-01-03T12:56:49.138" v="538" actId="26606"/>
          <ac:spMkLst>
            <pc:docMk/>
            <pc:sldMk cId="3634045877" sldId="267"/>
            <ac:spMk id="22" creationId="{8BED0409-854E-49C4-876E-A78C6D881BC8}"/>
          </ac:spMkLst>
        </pc:spChg>
        <pc:spChg chg="add del">
          <ac:chgData name="Ella de Figueiredo Lykke" userId="938a913d-b5e1-4333-adef-82f26c90ce3a" providerId="ADAL" clId="{CC55E06C-AB02-4ABD-BACE-CD97F48238F1}" dt="2022-01-03T12:56:49.138" v="538" actId="26606"/>
          <ac:spMkLst>
            <pc:docMk/>
            <pc:sldMk cId="3634045877" sldId="267"/>
            <ac:spMk id="24" creationId="{D4340B2E-01FD-4F5D-9C4D-AD3923AD20BA}"/>
          </ac:spMkLst>
        </pc:spChg>
        <pc:picChg chg="mod">
          <ac:chgData name="Ella de Figueiredo Lykke" userId="938a913d-b5e1-4333-adef-82f26c90ce3a" providerId="ADAL" clId="{CC55E06C-AB02-4ABD-BACE-CD97F48238F1}" dt="2022-01-03T12:56:49.138" v="538" actId="26606"/>
          <ac:picMkLst>
            <pc:docMk/>
            <pc:sldMk cId="3634045877" sldId="267"/>
            <ac:picMk id="8" creationId="{A6768C6D-896D-754D-82F7-CFD290253640}"/>
          </ac:picMkLst>
        </pc:picChg>
        <pc:picChg chg="ord">
          <ac:chgData name="Ella de Figueiredo Lykke" userId="938a913d-b5e1-4333-adef-82f26c90ce3a" providerId="ADAL" clId="{CC55E06C-AB02-4ABD-BACE-CD97F48238F1}" dt="2022-01-03T12:56:49.138" v="538" actId="26606"/>
          <ac:picMkLst>
            <pc:docMk/>
            <pc:sldMk cId="3634045877" sldId="267"/>
            <ac:picMk id="9" creationId="{C10FECA0-C785-4826-B9C8-9CB11ADCFDE8}"/>
          </ac:picMkLst>
        </pc:picChg>
        <pc:picChg chg="add mod">
          <ac:chgData name="Ella de Figueiredo Lykke" userId="938a913d-b5e1-4333-adef-82f26c90ce3a" providerId="ADAL" clId="{CC55E06C-AB02-4ABD-BACE-CD97F48238F1}" dt="2022-01-03T12:56:49.138" v="538" actId="26606"/>
          <ac:picMkLst>
            <pc:docMk/>
            <pc:sldMk cId="3634045877" sldId="267"/>
            <ac:picMk id="11" creationId="{C3E36A28-4FF7-4FD7-8FC1-98EBFC97BCC7}"/>
          </ac:picMkLst>
        </pc:picChg>
        <pc:picChg chg="mod ord">
          <ac:chgData name="Ella de Figueiredo Lykke" userId="938a913d-b5e1-4333-adef-82f26c90ce3a" providerId="ADAL" clId="{CC55E06C-AB02-4ABD-BACE-CD97F48238F1}" dt="2022-01-03T12:56:49.138" v="538" actId="26606"/>
          <ac:picMkLst>
            <pc:docMk/>
            <pc:sldMk cId="3634045877" sldId="267"/>
            <ac:picMk id="13" creationId="{23B34B37-6541-D049-94F3-722420DF8D16}"/>
          </ac:picMkLst>
        </pc:picChg>
        <pc:picChg chg="add mod">
          <ac:chgData name="Ella de Figueiredo Lykke" userId="938a913d-b5e1-4333-adef-82f26c90ce3a" providerId="ADAL" clId="{CC55E06C-AB02-4ABD-BACE-CD97F48238F1}" dt="2022-01-03T12:58:49.165" v="555" actId="1076"/>
          <ac:picMkLst>
            <pc:docMk/>
            <pc:sldMk cId="3634045877" sldId="267"/>
            <ac:picMk id="15" creationId="{6FB6DAC7-48CF-4D88-9C0E-5F545C6027D8}"/>
          </ac:picMkLst>
        </pc:picChg>
      </pc:sldChg>
      <pc:sldChg chg="addSp delSp modSp add mod ord modNotesTx">
        <pc:chgData name="Ella de Figueiredo Lykke" userId="938a913d-b5e1-4333-adef-82f26c90ce3a" providerId="ADAL" clId="{CC55E06C-AB02-4ABD-BACE-CD97F48238F1}" dt="2022-01-03T13:37:29.654" v="1276" actId="14100"/>
        <pc:sldMkLst>
          <pc:docMk/>
          <pc:sldMk cId="915269537" sldId="268"/>
        </pc:sldMkLst>
        <pc:spChg chg="mod">
          <ac:chgData name="Ella de Figueiredo Lykke" userId="938a913d-b5e1-4333-adef-82f26c90ce3a" providerId="ADAL" clId="{CC55E06C-AB02-4ABD-BACE-CD97F48238F1}" dt="2022-01-03T13:02:29.414" v="612" actId="14100"/>
          <ac:spMkLst>
            <pc:docMk/>
            <pc:sldMk cId="915269537" sldId="268"/>
            <ac:spMk id="13" creationId="{F042735A-D4F7-4959-8FCB-3C67C9CC1C38}"/>
          </ac:spMkLst>
        </pc:spChg>
        <pc:spChg chg="del">
          <ac:chgData name="Ella de Figueiredo Lykke" userId="938a913d-b5e1-4333-adef-82f26c90ce3a" providerId="ADAL" clId="{CC55E06C-AB02-4ABD-BACE-CD97F48238F1}" dt="2022-01-03T13:01:56.656" v="582" actId="478"/>
          <ac:spMkLst>
            <pc:docMk/>
            <pc:sldMk cId="915269537" sldId="268"/>
            <ac:spMk id="16" creationId="{03624AA2-EAF7-4EC2-99B5-FB7F625C79A8}"/>
          </ac:spMkLst>
        </pc:spChg>
        <pc:spChg chg="add mod">
          <ac:chgData name="Ella de Figueiredo Lykke" userId="938a913d-b5e1-4333-adef-82f26c90ce3a" providerId="ADAL" clId="{CC55E06C-AB02-4ABD-BACE-CD97F48238F1}" dt="2022-01-03T13:02:07.418" v="587" actId="27636"/>
          <ac:spMkLst>
            <pc:docMk/>
            <pc:sldMk cId="915269537" sldId="268"/>
            <ac:spMk id="17" creationId="{D6E44185-E9D1-4A5A-923B-0657D8B89EF6}"/>
          </ac:spMkLst>
        </pc:spChg>
        <pc:picChg chg="add mod ord">
          <ac:chgData name="Ella de Figueiredo Lykke" userId="938a913d-b5e1-4333-adef-82f26c90ce3a" providerId="ADAL" clId="{CC55E06C-AB02-4ABD-BACE-CD97F48238F1}" dt="2022-01-03T13:01:40.909" v="581" actId="1076"/>
          <ac:picMkLst>
            <pc:docMk/>
            <pc:sldMk cId="915269537" sldId="268"/>
            <ac:picMk id="3" creationId="{1A764EE0-4014-4A0C-99CF-4DFE37A395AF}"/>
          </ac:picMkLst>
        </pc:picChg>
        <pc:picChg chg="del">
          <ac:chgData name="Ella de Figueiredo Lykke" userId="938a913d-b5e1-4333-adef-82f26c90ce3a" providerId="ADAL" clId="{CC55E06C-AB02-4ABD-BACE-CD97F48238F1}" dt="2022-01-03T12:59:27.239" v="559" actId="478"/>
          <ac:picMkLst>
            <pc:docMk/>
            <pc:sldMk cId="915269537" sldId="268"/>
            <ac:picMk id="9" creationId="{E537DD4F-9680-4AF6-9630-3039D33D19E4}"/>
          </ac:picMkLst>
        </pc:picChg>
        <pc:picChg chg="del">
          <ac:chgData name="Ella de Figueiredo Lykke" userId="938a913d-b5e1-4333-adef-82f26c90ce3a" providerId="ADAL" clId="{CC55E06C-AB02-4ABD-BACE-CD97F48238F1}" dt="2022-01-03T12:59:27.943" v="560" actId="478"/>
          <ac:picMkLst>
            <pc:docMk/>
            <pc:sldMk cId="915269537" sldId="268"/>
            <ac:picMk id="10" creationId="{24814C9D-CD04-4DD7-9D2A-DE98D16085AA}"/>
          </ac:picMkLst>
        </pc:picChg>
        <pc:picChg chg="add mod">
          <ac:chgData name="Ella de Figueiredo Lykke" userId="938a913d-b5e1-4333-adef-82f26c90ce3a" providerId="ADAL" clId="{CC55E06C-AB02-4ABD-BACE-CD97F48238F1}" dt="2022-01-03T12:59:41.001" v="563"/>
          <ac:picMkLst>
            <pc:docMk/>
            <pc:sldMk cId="915269537" sldId="268"/>
            <ac:picMk id="11" creationId="{E035C489-E20F-4ABB-882B-7D095A3247F3}"/>
          </ac:picMkLst>
        </pc:picChg>
        <pc:picChg chg="add del mod ord">
          <ac:chgData name="Ella de Figueiredo Lykke" userId="938a913d-b5e1-4333-adef-82f26c90ce3a" providerId="ADAL" clId="{CC55E06C-AB02-4ABD-BACE-CD97F48238F1}" dt="2022-01-03T13:00:34.679" v="574" actId="478"/>
          <ac:picMkLst>
            <pc:docMk/>
            <pc:sldMk cId="915269537" sldId="268"/>
            <ac:picMk id="12" creationId="{42E94E65-3445-44EE-B136-FC641E04C7A0}"/>
          </ac:picMkLst>
        </pc:picChg>
        <pc:picChg chg="mod">
          <ac:chgData name="Ella de Figueiredo Lykke" userId="938a913d-b5e1-4333-adef-82f26c90ce3a" providerId="ADAL" clId="{CC55E06C-AB02-4ABD-BACE-CD97F48238F1}" dt="2022-01-03T13:37:29.654" v="1276" actId="14100"/>
          <ac:picMkLst>
            <pc:docMk/>
            <pc:sldMk cId="915269537" sldId="268"/>
            <ac:picMk id="14" creationId="{D842FAEC-441C-2D42-8D0C-DB28CD482954}"/>
          </ac:picMkLst>
        </pc:picChg>
        <pc:picChg chg="del">
          <ac:chgData name="Ella de Figueiredo Lykke" userId="938a913d-b5e1-4333-adef-82f26c90ce3a" providerId="ADAL" clId="{CC55E06C-AB02-4ABD-BACE-CD97F48238F1}" dt="2022-01-03T12:59:55.286" v="564" actId="478"/>
          <ac:picMkLst>
            <pc:docMk/>
            <pc:sldMk cId="915269537" sldId="268"/>
            <ac:picMk id="15" creationId="{E6429389-7A19-498B-A045-91A4B9AB64F2}"/>
          </ac:picMkLst>
        </pc:picChg>
      </pc:sldChg>
      <pc:sldChg chg="addSp delSp modSp add mod modNotesTx">
        <pc:chgData name="Ella de Figueiredo Lykke" userId="938a913d-b5e1-4333-adef-82f26c90ce3a" providerId="ADAL" clId="{CC55E06C-AB02-4ABD-BACE-CD97F48238F1}" dt="2022-01-03T13:12:47.733" v="823" actId="14100"/>
        <pc:sldMkLst>
          <pc:docMk/>
          <pc:sldMk cId="3792594231" sldId="269"/>
        </pc:sldMkLst>
        <pc:spChg chg="mod">
          <ac:chgData name="Ella de Figueiredo Lykke" userId="938a913d-b5e1-4333-adef-82f26c90ce3a" providerId="ADAL" clId="{CC55E06C-AB02-4ABD-BACE-CD97F48238F1}" dt="2022-01-03T13:12:01.152" v="812" actId="27636"/>
          <ac:spMkLst>
            <pc:docMk/>
            <pc:sldMk cId="3792594231" sldId="269"/>
            <ac:spMk id="13" creationId="{F042735A-D4F7-4959-8FCB-3C67C9CC1C38}"/>
          </ac:spMkLst>
        </pc:spChg>
        <pc:spChg chg="mod">
          <ac:chgData name="Ella de Figueiredo Lykke" userId="938a913d-b5e1-4333-adef-82f26c90ce3a" providerId="ADAL" clId="{CC55E06C-AB02-4ABD-BACE-CD97F48238F1}" dt="2022-01-03T13:12:47.733" v="823" actId="14100"/>
          <ac:spMkLst>
            <pc:docMk/>
            <pc:sldMk cId="3792594231" sldId="269"/>
            <ac:spMk id="16" creationId="{03624AA2-EAF7-4EC2-99B5-FB7F625C79A8}"/>
          </ac:spMkLst>
        </pc:spChg>
        <pc:picChg chg="del">
          <ac:chgData name="Ella de Figueiredo Lykke" userId="938a913d-b5e1-4333-adef-82f26c90ce3a" providerId="ADAL" clId="{CC55E06C-AB02-4ABD-BACE-CD97F48238F1}" dt="2022-01-03T12:59:32.488" v="562" actId="478"/>
          <ac:picMkLst>
            <pc:docMk/>
            <pc:sldMk cId="3792594231" sldId="269"/>
            <ac:picMk id="9" creationId="{E537DD4F-9680-4AF6-9630-3039D33D19E4}"/>
          </ac:picMkLst>
        </pc:picChg>
        <pc:picChg chg="del">
          <ac:chgData name="Ella de Figueiredo Lykke" userId="938a913d-b5e1-4333-adef-82f26c90ce3a" providerId="ADAL" clId="{CC55E06C-AB02-4ABD-BACE-CD97F48238F1}" dt="2022-01-03T12:59:32.488" v="562" actId="478"/>
          <ac:picMkLst>
            <pc:docMk/>
            <pc:sldMk cId="3792594231" sldId="269"/>
            <ac:picMk id="10" creationId="{24814C9D-CD04-4DD7-9D2A-DE98D16085AA}"/>
          </ac:picMkLst>
        </pc:picChg>
        <pc:picChg chg="add mod">
          <ac:chgData name="Ella de Figueiredo Lykke" userId="938a913d-b5e1-4333-adef-82f26c90ce3a" providerId="ADAL" clId="{CC55E06C-AB02-4ABD-BACE-CD97F48238F1}" dt="2022-01-03T13:11:40.549" v="782" actId="1076"/>
          <ac:picMkLst>
            <pc:docMk/>
            <pc:sldMk cId="3792594231" sldId="269"/>
            <ac:picMk id="11" creationId="{72C1EE48-66FC-4764-B5B1-6CB40D6ABFD3}"/>
          </ac:picMkLst>
        </pc:picChg>
        <pc:picChg chg="add mod">
          <ac:chgData name="Ella de Figueiredo Lykke" userId="938a913d-b5e1-4333-adef-82f26c90ce3a" providerId="ADAL" clId="{CC55E06C-AB02-4ABD-BACE-CD97F48238F1}" dt="2022-01-03T13:11:53.885" v="786" actId="1076"/>
          <ac:picMkLst>
            <pc:docMk/>
            <pc:sldMk cId="3792594231" sldId="269"/>
            <ac:picMk id="12" creationId="{7EB532AC-C9B9-4556-A775-760D3CDAE487}"/>
          </ac:picMkLst>
        </pc:picChg>
        <pc:picChg chg="del">
          <ac:chgData name="Ella de Figueiredo Lykke" userId="938a913d-b5e1-4333-adef-82f26c90ce3a" providerId="ADAL" clId="{CC55E06C-AB02-4ABD-BACE-CD97F48238F1}" dt="2022-01-03T13:11:44.055" v="783" actId="478"/>
          <ac:picMkLst>
            <pc:docMk/>
            <pc:sldMk cId="3792594231" sldId="269"/>
            <ac:picMk id="15" creationId="{E6429389-7A19-498B-A045-91A4B9AB64F2}"/>
          </ac:picMkLst>
        </pc:picChg>
      </pc:sldChg>
      <pc:sldChg chg="addSp delSp modSp add mod ord modNotesTx">
        <pc:chgData name="Ella de Figueiredo Lykke" userId="938a913d-b5e1-4333-adef-82f26c90ce3a" providerId="ADAL" clId="{CC55E06C-AB02-4ABD-BACE-CD97F48238F1}" dt="2022-01-03T13:05:21.002" v="691"/>
        <pc:sldMkLst>
          <pc:docMk/>
          <pc:sldMk cId="2622820162" sldId="270"/>
        </pc:sldMkLst>
        <pc:spChg chg="add del mod">
          <ac:chgData name="Ella de Figueiredo Lykke" userId="938a913d-b5e1-4333-adef-82f26c90ce3a" providerId="ADAL" clId="{CC55E06C-AB02-4ABD-BACE-CD97F48238F1}" dt="2022-01-03T13:04:49.631" v="687" actId="478"/>
          <ac:spMkLst>
            <pc:docMk/>
            <pc:sldMk cId="2622820162" sldId="270"/>
            <ac:spMk id="3" creationId="{C5E654BF-1C17-4766-B60B-422FB33833CC}"/>
          </ac:spMkLst>
        </pc:spChg>
        <pc:spChg chg="mod">
          <ac:chgData name="Ella de Figueiredo Lykke" userId="938a913d-b5e1-4333-adef-82f26c90ce3a" providerId="ADAL" clId="{CC55E06C-AB02-4ABD-BACE-CD97F48238F1}" dt="2022-01-03T13:04:03.672" v="680" actId="404"/>
          <ac:spMkLst>
            <pc:docMk/>
            <pc:sldMk cId="2622820162" sldId="270"/>
            <ac:spMk id="10" creationId="{A0E3AAED-AC5A-7B44-B991-99B4DC1B2DF8}"/>
          </ac:spMkLst>
        </pc:spChg>
        <pc:spChg chg="add del mod">
          <ac:chgData name="Ella de Figueiredo Lykke" userId="938a913d-b5e1-4333-adef-82f26c90ce3a" providerId="ADAL" clId="{CC55E06C-AB02-4ABD-BACE-CD97F48238F1}" dt="2022-01-03T13:04:36.202" v="682"/>
          <ac:spMkLst>
            <pc:docMk/>
            <pc:sldMk cId="2622820162" sldId="270"/>
            <ac:spMk id="12" creationId="{5638FCC9-5E86-45EC-85D4-BD1549DAD948}"/>
          </ac:spMkLst>
        </pc:spChg>
        <pc:spChg chg="mod">
          <ac:chgData name="Ella de Figueiredo Lykke" userId="938a913d-b5e1-4333-adef-82f26c90ce3a" providerId="ADAL" clId="{CC55E06C-AB02-4ABD-BACE-CD97F48238F1}" dt="2022-01-03T13:04:56.937" v="690" actId="403"/>
          <ac:spMkLst>
            <pc:docMk/>
            <pc:sldMk cId="2622820162" sldId="270"/>
            <ac:spMk id="14" creationId="{7D36DB67-9D83-4486-9274-2A1957590359}"/>
          </ac:spMkLst>
        </pc:spChg>
        <pc:picChg chg="del">
          <ac:chgData name="Ella de Figueiredo Lykke" userId="938a913d-b5e1-4333-adef-82f26c90ce3a" providerId="ADAL" clId="{CC55E06C-AB02-4ABD-BACE-CD97F48238F1}" dt="2022-01-03T13:04:47.648" v="686" actId="478"/>
          <ac:picMkLst>
            <pc:docMk/>
            <pc:sldMk cId="2622820162" sldId="270"/>
            <ac:picMk id="11" creationId="{C3E36A28-4FF7-4FD7-8FC1-98EBFC97BCC7}"/>
          </ac:picMkLst>
        </pc:picChg>
      </pc:sldChg>
      <pc:sldChg chg="modSp add del mod">
        <pc:chgData name="Ella de Figueiredo Lykke" userId="938a913d-b5e1-4333-adef-82f26c90ce3a" providerId="ADAL" clId="{CC55E06C-AB02-4ABD-BACE-CD97F48238F1}" dt="2022-01-03T13:03:37.359" v="648" actId="2696"/>
        <pc:sldMkLst>
          <pc:docMk/>
          <pc:sldMk cId="2979347863" sldId="270"/>
        </pc:sldMkLst>
        <pc:spChg chg="mod">
          <ac:chgData name="Ella de Figueiredo Lykke" userId="938a913d-b5e1-4333-adef-82f26c90ce3a" providerId="ADAL" clId="{CC55E06C-AB02-4ABD-BACE-CD97F48238F1}" dt="2022-01-03T13:03:29.453" v="647" actId="1076"/>
          <ac:spMkLst>
            <pc:docMk/>
            <pc:sldMk cId="2979347863" sldId="270"/>
            <ac:spMk id="13" creationId="{F042735A-D4F7-4959-8FCB-3C67C9CC1C38}"/>
          </ac:spMkLst>
        </pc:spChg>
      </pc:sldChg>
      <pc:sldChg chg="addSp delSp modSp add mod ord modNotesTx">
        <pc:chgData name="Ella de Figueiredo Lykke" userId="938a913d-b5e1-4333-adef-82f26c90ce3a" providerId="ADAL" clId="{CC55E06C-AB02-4ABD-BACE-CD97F48238F1}" dt="2022-01-03T13:06:34.705" v="719"/>
        <pc:sldMkLst>
          <pc:docMk/>
          <pc:sldMk cId="2768053557" sldId="271"/>
        </pc:sldMkLst>
        <pc:spChg chg="mod">
          <ac:chgData name="Ella de Figueiredo Lykke" userId="938a913d-b5e1-4333-adef-82f26c90ce3a" providerId="ADAL" clId="{CC55E06C-AB02-4ABD-BACE-CD97F48238F1}" dt="2022-01-03T13:05:44.839" v="706" actId="20577"/>
          <ac:spMkLst>
            <pc:docMk/>
            <pc:sldMk cId="2768053557" sldId="271"/>
            <ac:spMk id="13" creationId="{F042735A-D4F7-4959-8FCB-3C67C9CC1C38}"/>
          </ac:spMkLst>
        </pc:spChg>
        <pc:spChg chg="mod">
          <ac:chgData name="Ella de Figueiredo Lykke" userId="938a913d-b5e1-4333-adef-82f26c90ce3a" providerId="ADAL" clId="{CC55E06C-AB02-4ABD-BACE-CD97F48238F1}" dt="2022-01-03T13:06:00.830" v="713" actId="1076"/>
          <ac:spMkLst>
            <pc:docMk/>
            <pc:sldMk cId="2768053557" sldId="271"/>
            <ac:spMk id="17" creationId="{D6E44185-E9D1-4A5A-923B-0657D8B89EF6}"/>
          </ac:spMkLst>
        </pc:spChg>
        <pc:picChg chg="del">
          <ac:chgData name="Ella de Figueiredo Lykke" userId="938a913d-b5e1-4333-adef-82f26c90ce3a" providerId="ADAL" clId="{CC55E06C-AB02-4ABD-BACE-CD97F48238F1}" dt="2022-01-03T13:06:02.440" v="714" actId="478"/>
          <ac:picMkLst>
            <pc:docMk/>
            <pc:sldMk cId="2768053557" sldId="271"/>
            <ac:picMk id="3" creationId="{1A764EE0-4014-4A0C-99CF-4DFE37A395AF}"/>
          </ac:picMkLst>
        </pc:picChg>
        <pc:picChg chg="add mod ord">
          <ac:chgData name="Ella de Figueiredo Lykke" userId="938a913d-b5e1-4333-adef-82f26c90ce3a" providerId="ADAL" clId="{CC55E06C-AB02-4ABD-BACE-CD97F48238F1}" dt="2022-01-03T13:06:29.077" v="718" actId="1076"/>
          <ac:picMkLst>
            <pc:docMk/>
            <pc:sldMk cId="2768053557" sldId="271"/>
            <ac:picMk id="8" creationId="{DFAA97F3-E9FF-47DA-9981-3812238311FB}"/>
          </ac:picMkLst>
        </pc:picChg>
      </pc:sldChg>
      <pc:sldChg chg="modSp add mod ord modNotesTx">
        <pc:chgData name="Ella de Figueiredo Lykke" userId="938a913d-b5e1-4333-adef-82f26c90ce3a" providerId="ADAL" clId="{CC55E06C-AB02-4ABD-BACE-CD97F48238F1}" dt="2022-01-03T13:07:24.449" v="751" actId="403"/>
        <pc:sldMkLst>
          <pc:docMk/>
          <pc:sldMk cId="4159878638" sldId="272"/>
        </pc:sldMkLst>
        <pc:spChg chg="mod">
          <ac:chgData name="Ella de Figueiredo Lykke" userId="938a913d-b5e1-4333-adef-82f26c90ce3a" providerId="ADAL" clId="{CC55E06C-AB02-4ABD-BACE-CD97F48238F1}" dt="2022-01-03T13:07:06.327" v="748" actId="404"/>
          <ac:spMkLst>
            <pc:docMk/>
            <pc:sldMk cId="4159878638" sldId="272"/>
            <ac:spMk id="10" creationId="{A0E3AAED-AC5A-7B44-B991-99B4DC1B2DF8}"/>
          </ac:spMkLst>
        </pc:spChg>
        <pc:spChg chg="mod">
          <ac:chgData name="Ella de Figueiredo Lykke" userId="938a913d-b5e1-4333-adef-82f26c90ce3a" providerId="ADAL" clId="{CC55E06C-AB02-4ABD-BACE-CD97F48238F1}" dt="2022-01-03T13:07:24.449" v="751" actId="403"/>
          <ac:spMkLst>
            <pc:docMk/>
            <pc:sldMk cId="4159878638" sldId="272"/>
            <ac:spMk id="14" creationId="{7D36DB67-9D83-4486-9274-2A1957590359}"/>
          </ac:spMkLst>
        </pc:spChg>
      </pc:sldChg>
      <pc:sldChg chg="addSp delSp modSp add mod ord modNotesTx">
        <pc:chgData name="Ella de Figueiredo Lykke" userId="938a913d-b5e1-4333-adef-82f26c90ce3a" providerId="ADAL" clId="{CC55E06C-AB02-4ABD-BACE-CD97F48238F1}" dt="2022-01-03T13:10:44.865" v="776"/>
        <pc:sldMkLst>
          <pc:docMk/>
          <pc:sldMk cId="2479013435" sldId="273"/>
        </pc:sldMkLst>
        <pc:spChg chg="mod">
          <ac:chgData name="Ella de Figueiredo Lykke" userId="938a913d-b5e1-4333-adef-82f26c90ce3a" providerId="ADAL" clId="{CC55E06C-AB02-4ABD-BACE-CD97F48238F1}" dt="2022-01-03T13:10:04.072" v="766" actId="20577"/>
          <ac:spMkLst>
            <pc:docMk/>
            <pc:sldMk cId="2479013435" sldId="273"/>
            <ac:spMk id="13" creationId="{F042735A-D4F7-4959-8FCB-3C67C9CC1C38}"/>
          </ac:spMkLst>
        </pc:spChg>
        <pc:spChg chg="mod">
          <ac:chgData name="Ella de Figueiredo Lykke" userId="938a913d-b5e1-4333-adef-82f26c90ce3a" providerId="ADAL" clId="{CC55E06C-AB02-4ABD-BACE-CD97F48238F1}" dt="2022-01-03T13:10:21.182" v="770" actId="1076"/>
          <ac:spMkLst>
            <pc:docMk/>
            <pc:sldMk cId="2479013435" sldId="273"/>
            <ac:spMk id="17" creationId="{D6E44185-E9D1-4A5A-923B-0657D8B89EF6}"/>
          </ac:spMkLst>
        </pc:spChg>
        <pc:picChg chg="del">
          <ac:chgData name="Ella de Figueiredo Lykke" userId="938a913d-b5e1-4333-adef-82f26c90ce3a" providerId="ADAL" clId="{CC55E06C-AB02-4ABD-BACE-CD97F48238F1}" dt="2022-01-03T13:10:22.671" v="771" actId="478"/>
          <ac:picMkLst>
            <pc:docMk/>
            <pc:sldMk cId="2479013435" sldId="273"/>
            <ac:picMk id="8" creationId="{DFAA97F3-E9FF-47DA-9981-3812238311FB}"/>
          </ac:picMkLst>
        </pc:picChg>
        <pc:picChg chg="add mod">
          <ac:chgData name="Ella de Figueiredo Lykke" userId="938a913d-b5e1-4333-adef-82f26c90ce3a" providerId="ADAL" clId="{CC55E06C-AB02-4ABD-BACE-CD97F48238F1}" dt="2022-01-03T13:10:37.174" v="775" actId="1076"/>
          <ac:picMkLst>
            <pc:docMk/>
            <pc:sldMk cId="2479013435" sldId="273"/>
            <ac:picMk id="9" creationId="{B7D6B95E-3264-4713-951D-26162C2E026E}"/>
          </ac:picMkLst>
        </pc:picChg>
      </pc:sldChg>
      <pc:sldChg chg="addSp delSp modSp add mod modNotesTx">
        <pc:chgData name="Ella de Figueiredo Lykke" userId="938a913d-b5e1-4333-adef-82f26c90ce3a" providerId="ADAL" clId="{CC55E06C-AB02-4ABD-BACE-CD97F48238F1}" dt="2022-01-03T13:21:19.501" v="957" actId="1076"/>
        <pc:sldMkLst>
          <pc:docMk/>
          <pc:sldMk cId="2301667864" sldId="274"/>
        </pc:sldMkLst>
        <pc:spChg chg="mod">
          <ac:chgData name="Ella de Figueiredo Lykke" userId="938a913d-b5e1-4333-adef-82f26c90ce3a" providerId="ADAL" clId="{CC55E06C-AB02-4ABD-BACE-CD97F48238F1}" dt="2022-01-03T13:20:02.022" v="941" actId="27636"/>
          <ac:spMkLst>
            <pc:docMk/>
            <pc:sldMk cId="2301667864" sldId="274"/>
            <ac:spMk id="13" creationId="{F042735A-D4F7-4959-8FCB-3C67C9CC1C38}"/>
          </ac:spMkLst>
        </pc:spChg>
        <pc:spChg chg="mod">
          <ac:chgData name="Ella de Figueiredo Lykke" userId="938a913d-b5e1-4333-adef-82f26c90ce3a" providerId="ADAL" clId="{CC55E06C-AB02-4ABD-BACE-CD97F48238F1}" dt="2022-01-03T13:20:23.364" v="947" actId="27636"/>
          <ac:spMkLst>
            <pc:docMk/>
            <pc:sldMk cId="2301667864" sldId="274"/>
            <ac:spMk id="16" creationId="{03624AA2-EAF7-4EC2-99B5-FB7F625C79A8}"/>
          </ac:spMkLst>
        </pc:spChg>
        <pc:picChg chg="add mod">
          <ac:chgData name="Ella de Figueiredo Lykke" userId="938a913d-b5e1-4333-adef-82f26c90ce3a" providerId="ADAL" clId="{CC55E06C-AB02-4ABD-BACE-CD97F48238F1}" dt="2022-01-03T13:21:19.501" v="957" actId="1076"/>
          <ac:picMkLst>
            <pc:docMk/>
            <pc:sldMk cId="2301667864" sldId="274"/>
            <ac:picMk id="3" creationId="{F0B52FB0-E8F3-4D79-A0B9-27BBDC77A47A}"/>
          </ac:picMkLst>
        </pc:picChg>
        <pc:picChg chg="add mod">
          <ac:chgData name="Ella de Figueiredo Lykke" userId="938a913d-b5e1-4333-adef-82f26c90ce3a" providerId="ADAL" clId="{CC55E06C-AB02-4ABD-BACE-CD97F48238F1}" dt="2022-01-03T13:19:45.709" v="918" actId="1076"/>
          <ac:picMkLst>
            <pc:docMk/>
            <pc:sldMk cId="2301667864" sldId="274"/>
            <ac:picMk id="7" creationId="{2D9F4CD0-C37C-425C-98B8-68B0EA4AE0F0}"/>
          </ac:picMkLst>
        </pc:picChg>
        <pc:picChg chg="del">
          <ac:chgData name="Ella de Figueiredo Lykke" userId="938a913d-b5e1-4333-adef-82f26c90ce3a" providerId="ADAL" clId="{CC55E06C-AB02-4ABD-BACE-CD97F48238F1}" dt="2022-01-03T13:20:36.175" v="949" actId="478"/>
          <ac:picMkLst>
            <pc:docMk/>
            <pc:sldMk cId="2301667864" sldId="274"/>
            <ac:picMk id="15" creationId="{E6429389-7A19-498B-A045-91A4B9AB64F2}"/>
          </ac:picMkLst>
        </pc:picChg>
      </pc:sldChg>
      <pc:sldChg chg="addSp delSp modSp add mod modNotesTx">
        <pc:chgData name="Ella de Figueiredo Lykke" userId="938a913d-b5e1-4333-adef-82f26c90ce3a" providerId="ADAL" clId="{CC55E06C-AB02-4ABD-BACE-CD97F48238F1}" dt="2022-01-03T13:28:59.296" v="1130"/>
        <pc:sldMkLst>
          <pc:docMk/>
          <pc:sldMk cId="1044736235" sldId="275"/>
        </pc:sldMkLst>
        <pc:spChg chg="mod">
          <ac:chgData name="Ella de Figueiredo Lykke" userId="938a913d-b5e1-4333-adef-82f26c90ce3a" providerId="ADAL" clId="{CC55E06C-AB02-4ABD-BACE-CD97F48238F1}" dt="2022-01-03T13:15:22.759" v="878" actId="1076"/>
          <ac:spMkLst>
            <pc:docMk/>
            <pc:sldMk cId="1044736235" sldId="275"/>
            <ac:spMk id="16" creationId="{03624AA2-EAF7-4EC2-99B5-FB7F625C79A8}"/>
          </ac:spMkLst>
        </pc:spChg>
        <pc:picChg chg="add del mod">
          <ac:chgData name="Ella de Figueiredo Lykke" userId="938a913d-b5e1-4333-adef-82f26c90ce3a" providerId="ADAL" clId="{CC55E06C-AB02-4ABD-BACE-CD97F48238F1}" dt="2022-01-03T13:17:17.702" v="884" actId="478"/>
          <ac:picMkLst>
            <pc:docMk/>
            <pc:sldMk cId="1044736235" sldId="275"/>
            <ac:picMk id="3" creationId="{3A198867-B246-4CED-9AE6-2A2B80EDCBB1}"/>
          </ac:picMkLst>
        </pc:picChg>
        <pc:picChg chg="add del mod">
          <ac:chgData name="Ella de Figueiredo Lykke" userId="938a913d-b5e1-4333-adef-82f26c90ce3a" providerId="ADAL" clId="{CC55E06C-AB02-4ABD-BACE-CD97F48238F1}" dt="2022-01-03T13:17:38.635" v="887" actId="478"/>
          <ac:picMkLst>
            <pc:docMk/>
            <pc:sldMk cId="1044736235" sldId="275"/>
            <ac:picMk id="5" creationId="{BADFEAF4-75D0-4416-9363-91F20B5584F6}"/>
          </ac:picMkLst>
        </pc:picChg>
        <pc:picChg chg="add mod">
          <ac:chgData name="Ella de Figueiredo Lykke" userId="938a913d-b5e1-4333-adef-82f26c90ce3a" providerId="ADAL" clId="{CC55E06C-AB02-4ABD-BACE-CD97F48238F1}" dt="2022-01-03T13:14:45.476" v="864"/>
          <ac:picMkLst>
            <pc:docMk/>
            <pc:sldMk cId="1044736235" sldId="275"/>
            <ac:picMk id="7" creationId="{27763A66-2F9C-4061-88F7-7457437E2B41}"/>
          </ac:picMkLst>
        </pc:picChg>
        <pc:picChg chg="add del mod ord">
          <ac:chgData name="Ella de Figueiredo Lykke" userId="938a913d-b5e1-4333-adef-82f26c90ce3a" providerId="ADAL" clId="{CC55E06C-AB02-4ABD-BACE-CD97F48238F1}" dt="2022-01-03T13:28:58.910" v="1129" actId="478"/>
          <ac:picMkLst>
            <pc:docMk/>
            <pc:sldMk cId="1044736235" sldId="275"/>
            <ac:picMk id="9" creationId="{9ACD4138-2EF2-454C-B55F-ABEF5433FF33}"/>
          </ac:picMkLst>
        </pc:picChg>
        <pc:picChg chg="mod">
          <ac:chgData name="Ella de Figueiredo Lykke" userId="938a913d-b5e1-4333-adef-82f26c90ce3a" providerId="ADAL" clId="{CC55E06C-AB02-4ABD-BACE-CD97F48238F1}" dt="2022-01-03T13:15:13.337" v="877" actId="1076"/>
          <ac:picMkLst>
            <pc:docMk/>
            <pc:sldMk cId="1044736235" sldId="275"/>
            <ac:picMk id="14" creationId="{D842FAEC-441C-2D42-8D0C-DB28CD482954}"/>
          </ac:picMkLst>
        </pc:picChg>
        <pc:picChg chg="del">
          <ac:chgData name="Ella de Figueiredo Lykke" userId="938a913d-b5e1-4333-adef-82f26c90ce3a" providerId="ADAL" clId="{CC55E06C-AB02-4ABD-BACE-CD97F48238F1}" dt="2022-01-03T13:16:55.341" v="882" actId="478"/>
          <ac:picMkLst>
            <pc:docMk/>
            <pc:sldMk cId="1044736235" sldId="275"/>
            <ac:picMk id="15" creationId="{E6429389-7A19-498B-A045-91A4B9AB64F2}"/>
          </ac:picMkLst>
        </pc:picChg>
        <pc:picChg chg="add mod">
          <ac:chgData name="Ella de Figueiredo Lykke" userId="938a913d-b5e1-4333-adef-82f26c90ce3a" providerId="ADAL" clId="{CC55E06C-AB02-4ABD-BACE-CD97F48238F1}" dt="2022-01-03T13:28:59.296" v="1130"/>
          <ac:picMkLst>
            <pc:docMk/>
            <pc:sldMk cId="1044736235" sldId="275"/>
            <ac:picMk id="17" creationId="{0E8199B9-3EAB-4A13-8198-9AEAEAEEB484}"/>
          </ac:picMkLst>
        </pc:picChg>
      </pc:sldChg>
      <pc:sldChg chg="addSp delSp modSp add mod ord">
        <pc:chgData name="Ella de Figueiredo Lykke" userId="938a913d-b5e1-4333-adef-82f26c90ce3a" providerId="ADAL" clId="{CC55E06C-AB02-4ABD-BACE-CD97F48238F1}" dt="2022-01-03T13:39:46.743" v="1286" actId="5793"/>
        <pc:sldMkLst>
          <pc:docMk/>
          <pc:sldMk cId="1022682975" sldId="276"/>
        </pc:sldMkLst>
        <pc:spChg chg="mod">
          <ac:chgData name="Ella de Figueiredo Lykke" userId="938a913d-b5e1-4333-adef-82f26c90ce3a" providerId="ADAL" clId="{CC55E06C-AB02-4ABD-BACE-CD97F48238F1}" dt="2022-01-03T13:39:46.743" v="1286" actId="5793"/>
          <ac:spMkLst>
            <pc:docMk/>
            <pc:sldMk cId="1022682975" sldId="276"/>
            <ac:spMk id="3" creationId="{2AEA580C-1F19-E24A-BA6C-2DCFCB5A0603}"/>
          </ac:spMkLst>
        </pc:spChg>
        <pc:spChg chg="del mod">
          <ac:chgData name="Ella de Figueiredo Lykke" userId="938a913d-b5e1-4333-adef-82f26c90ce3a" providerId="ADAL" clId="{CC55E06C-AB02-4ABD-BACE-CD97F48238F1}" dt="2022-01-03T13:39:28.691" v="1278" actId="478"/>
          <ac:spMkLst>
            <pc:docMk/>
            <pc:sldMk cId="1022682975" sldId="276"/>
            <ac:spMk id="4" creationId="{7A78A127-41D8-684A-B8C1-CBB3D8356672}"/>
          </ac:spMkLst>
        </pc:spChg>
        <pc:spChg chg="add del mod">
          <ac:chgData name="Ella de Figueiredo Lykke" userId="938a913d-b5e1-4333-adef-82f26c90ce3a" providerId="ADAL" clId="{CC55E06C-AB02-4ABD-BACE-CD97F48238F1}" dt="2022-01-03T13:39:34.848" v="1279" actId="478"/>
          <ac:spMkLst>
            <pc:docMk/>
            <pc:sldMk cId="1022682975" sldId="276"/>
            <ac:spMk id="5" creationId="{A8564351-EC6A-4960-8DC3-57CF82B45FE0}"/>
          </ac:spMkLst>
        </pc:spChg>
        <pc:spChg chg="mod">
          <ac:chgData name="Ella de Figueiredo Lykke" userId="938a913d-b5e1-4333-adef-82f26c90ce3a" providerId="ADAL" clId="{CC55E06C-AB02-4ABD-BACE-CD97F48238F1}" dt="2022-01-03T13:22:20.470" v="999" actId="14100"/>
          <ac:spMkLst>
            <pc:docMk/>
            <pc:sldMk cId="1022682975" sldId="276"/>
            <ac:spMk id="10" creationId="{A0E3AAED-AC5A-7B44-B991-99B4DC1B2DF8}"/>
          </ac:spMkLst>
        </pc:spChg>
        <pc:picChg chg="add mod">
          <ac:chgData name="Ella de Figueiredo Lykke" userId="938a913d-b5e1-4333-adef-82f26c90ce3a" providerId="ADAL" clId="{CC55E06C-AB02-4ABD-BACE-CD97F48238F1}" dt="2022-01-03T13:21:54.639" v="963"/>
          <ac:picMkLst>
            <pc:docMk/>
            <pc:sldMk cId="1022682975" sldId="276"/>
            <ac:picMk id="11" creationId="{B2FD04BA-8D46-4CA8-8979-D8304CD6C369}"/>
          </ac:picMkLst>
        </pc:picChg>
        <pc:picChg chg="add del mod">
          <ac:chgData name="Ella de Figueiredo Lykke" userId="938a913d-b5e1-4333-adef-82f26c90ce3a" providerId="ADAL" clId="{CC55E06C-AB02-4ABD-BACE-CD97F48238F1}" dt="2022-01-03T13:23:48.620" v="1011"/>
          <ac:picMkLst>
            <pc:docMk/>
            <pc:sldMk cId="1022682975" sldId="276"/>
            <ac:picMk id="12" creationId="{0C244D83-DAF2-4F0D-B1D9-E6F4AA390B01}"/>
          </ac:picMkLst>
        </pc:picChg>
      </pc:sldChg>
      <pc:sldChg chg="addSp delSp modSp add mod modNotesTx">
        <pc:chgData name="Ella de Figueiredo Lykke" userId="938a913d-b5e1-4333-adef-82f26c90ce3a" providerId="ADAL" clId="{CC55E06C-AB02-4ABD-BACE-CD97F48238F1}" dt="2022-01-03T13:33:37.446" v="1263"/>
        <pc:sldMkLst>
          <pc:docMk/>
          <pc:sldMk cId="2883083480" sldId="277"/>
        </pc:sldMkLst>
        <pc:spChg chg="del">
          <ac:chgData name="Ella de Figueiredo Lykke" userId="938a913d-b5e1-4333-adef-82f26c90ce3a" providerId="ADAL" clId="{CC55E06C-AB02-4ABD-BACE-CD97F48238F1}" dt="2022-01-03T13:33:06.110" v="1253" actId="478"/>
          <ac:spMkLst>
            <pc:docMk/>
            <pc:sldMk cId="2883083480" sldId="277"/>
            <ac:spMk id="3" creationId="{2AEA580C-1F19-E24A-BA6C-2DCFCB5A0603}"/>
          </ac:spMkLst>
        </pc:spChg>
        <pc:spChg chg="del">
          <ac:chgData name="Ella de Figueiredo Lykke" userId="938a913d-b5e1-4333-adef-82f26c90ce3a" providerId="ADAL" clId="{CC55E06C-AB02-4ABD-BACE-CD97F48238F1}" dt="2022-01-03T13:32:55.040" v="1252" actId="478"/>
          <ac:spMkLst>
            <pc:docMk/>
            <pc:sldMk cId="2883083480" sldId="277"/>
            <ac:spMk id="4" creationId="{7A78A127-41D8-684A-B8C1-CBB3D8356672}"/>
          </ac:spMkLst>
        </pc:spChg>
        <pc:spChg chg="mod">
          <ac:chgData name="Ella de Figueiredo Lykke" userId="938a913d-b5e1-4333-adef-82f26c90ce3a" providerId="ADAL" clId="{CC55E06C-AB02-4ABD-BACE-CD97F48238F1}" dt="2022-01-03T13:32:41.214" v="1249" actId="1076"/>
          <ac:spMkLst>
            <pc:docMk/>
            <pc:sldMk cId="2883083480" sldId="277"/>
            <ac:spMk id="10" creationId="{A0E3AAED-AC5A-7B44-B991-99B4DC1B2DF8}"/>
          </ac:spMkLst>
        </pc:spChg>
        <pc:spChg chg="add mod">
          <ac:chgData name="Ella de Figueiredo Lykke" userId="938a913d-b5e1-4333-adef-82f26c90ce3a" providerId="ADAL" clId="{CC55E06C-AB02-4ABD-BACE-CD97F48238F1}" dt="2022-01-03T13:33:32.221" v="1262" actId="1076"/>
          <ac:spMkLst>
            <pc:docMk/>
            <pc:sldMk cId="2883083480" sldId="277"/>
            <ac:spMk id="11" creationId="{9A5ED277-0382-43C4-9B08-30E6C9022E18}"/>
          </ac:spMkLst>
        </pc:spChg>
        <pc:picChg chg="add del">
          <ac:chgData name="Ella de Figueiredo Lykke" userId="938a913d-b5e1-4333-adef-82f26c90ce3a" providerId="ADAL" clId="{CC55E06C-AB02-4ABD-BACE-CD97F48238F1}" dt="2022-01-03T13:32:48.913" v="1251" actId="478"/>
          <ac:picMkLst>
            <pc:docMk/>
            <pc:sldMk cId="2883083480" sldId="277"/>
            <ac:picMk id="8" creationId="{A6768C6D-896D-754D-82F7-CFD290253640}"/>
          </ac:picMkLst>
        </pc:picChg>
      </pc:sldChg>
      <pc:sldChg chg="addSp delSp modSp add mod modNotesTx">
        <pc:chgData name="Ella de Figueiredo Lykke" userId="938a913d-b5e1-4333-adef-82f26c90ce3a" providerId="ADAL" clId="{CC55E06C-AB02-4ABD-BACE-CD97F48238F1}" dt="2022-01-03T13:31:14.110" v="1164"/>
        <pc:sldMkLst>
          <pc:docMk/>
          <pc:sldMk cId="130460115" sldId="278"/>
        </pc:sldMkLst>
        <pc:spChg chg="mod">
          <ac:chgData name="Ella de Figueiredo Lykke" userId="938a913d-b5e1-4333-adef-82f26c90ce3a" providerId="ADAL" clId="{CC55E06C-AB02-4ABD-BACE-CD97F48238F1}" dt="2022-01-03T13:27:05.641" v="1122" actId="404"/>
          <ac:spMkLst>
            <pc:docMk/>
            <pc:sldMk cId="130460115" sldId="278"/>
            <ac:spMk id="16" creationId="{03624AA2-EAF7-4EC2-99B5-FB7F625C79A8}"/>
          </ac:spMkLst>
        </pc:spChg>
        <pc:picChg chg="add del mod">
          <ac:chgData name="Ella de Figueiredo Lykke" userId="938a913d-b5e1-4333-adef-82f26c90ce3a" providerId="ADAL" clId="{CC55E06C-AB02-4ABD-BACE-CD97F48238F1}" dt="2022-01-03T13:28:00.350" v="1128" actId="478"/>
          <ac:picMkLst>
            <pc:docMk/>
            <pc:sldMk cId="130460115" sldId="278"/>
            <ac:picMk id="3" creationId="{88BE63D7-9AA3-4453-A409-B71AB9C9CBB2}"/>
          </ac:picMkLst>
        </pc:picChg>
        <pc:picChg chg="add mod">
          <ac:chgData name="Ella de Figueiredo Lykke" userId="938a913d-b5e1-4333-adef-82f26c90ce3a" providerId="ADAL" clId="{CC55E06C-AB02-4ABD-BACE-CD97F48238F1}" dt="2022-01-03T13:27:15.219" v="1123"/>
          <ac:picMkLst>
            <pc:docMk/>
            <pc:sldMk cId="130460115" sldId="278"/>
            <ac:picMk id="7" creationId="{634E4112-1382-42B7-B11D-1304C595F6F1}"/>
          </ac:picMkLst>
        </pc:picChg>
        <pc:picChg chg="add mod">
          <ac:chgData name="Ella de Figueiredo Lykke" userId="938a913d-b5e1-4333-adef-82f26c90ce3a" providerId="ADAL" clId="{CC55E06C-AB02-4ABD-BACE-CD97F48238F1}" dt="2022-01-03T13:29:22.445" v="1131"/>
          <ac:picMkLst>
            <pc:docMk/>
            <pc:sldMk cId="130460115" sldId="278"/>
            <ac:picMk id="10" creationId="{064E4866-98F0-486B-A450-365137F1F903}"/>
          </ac:picMkLst>
        </pc:picChg>
        <pc:picChg chg="del">
          <ac:chgData name="Ella de Figueiredo Lykke" userId="938a913d-b5e1-4333-adef-82f26c90ce3a" providerId="ADAL" clId="{CC55E06C-AB02-4ABD-BACE-CD97F48238F1}" dt="2022-01-03T13:27:38.207" v="1126" actId="478"/>
          <ac:picMkLst>
            <pc:docMk/>
            <pc:sldMk cId="130460115" sldId="278"/>
            <ac:picMk id="15" creationId="{E6429389-7A19-498B-A045-91A4B9AB64F2}"/>
          </ac:picMkLst>
        </pc:picChg>
      </pc:sldChg>
      <pc:sldChg chg="add del">
        <pc:chgData name="Ella de Figueiredo Lykke" userId="938a913d-b5e1-4333-adef-82f26c90ce3a" providerId="ADAL" clId="{CC55E06C-AB02-4ABD-BACE-CD97F48238F1}" dt="2022-01-03T13:32:02.521" v="1166" actId="2696"/>
        <pc:sldMkLst>
          <pc:docMk/>
          <pc:sldMk cId="902674641" sldId="279"/>
        </pc:sldMkLst>
      </pc:sldChg>
      <pc:sldChg chg="modSp add mod ord modNotesTx">
        <pc:chgData name="Ella de Figueiredo Lykke" userId="938a913d-b5e1-4333-adef-82f26c90ce3a" providerId="ADAL" clId="{CC55E06C-AB02-4ABD-BACE-CD97F48238F1}" dt="2022-01-03T13:30:59.234" v="1163"/>
        <pc:sldMkLst>
          <pc:docMk/>
          <pc:sldMk cId="2013084738" sldId="280"/>
        </pc:sldMkLst>
        <pc:spChg chg="mod">
          <ac:chgData name="Ella de Figueiredo Lykke" userId="938a913d-b5e1-4333-adef-82f26c90ce3a" providerId="ADAL" clId="{CC55E06C-AB02-4ABD-BACE-CD97F48238F1}" dt="2022-01-03T13:30:39.541" v="1159" actId="27636"/>
          <ac:spMkLst>
            <pc:docMk/>
            <pc:sldMk cId="2013084738" sldId="280"/>
            <ac:spMk id="3" creationId="{2AEA580C-1F19-E24A-BA6C-2DCFCB5A0603}"/>
          </ac:spMkLst>
        </pc:spChg>
        <pc:spChg chg="mod">
          <ac:chgData name="Ella de Figueiredo Lykke" userId="938a913d-b5e1-4333-adef-82f26c90ce3a" providerId="ADAL" clId="{CC55E06C-AB02-4ABD-BACE-CD97F48238F1}" dt="2022-01-03T13:30:53.646" v="1162" actId="27636"/>
          <ac:spMkLst>
            <pc:docMk/>
            <pc:sldMk cId="2013084738" sldId="280"/>
            <ac:spMk id="4" creationId="{7A78A127-41D8-684A-B8C1-CBB3D8356672}"/>
          </ac:spMkLst>
        </pc:spChg>
        <pc:spChg chg="mod">
          <ac:chgData name="Ella de Figueiredo Lykke" userId="938a913d-b5e1-4333-adef-82f26c90ce3a" providerId="ADAL" clId="{CC55E06C-AB02-4ABD-BACE-CD97F48238F1}" dt="2022-01-03T13:30:10.590" v="1151" actId="1076"/>
          <ac:spMkLst>
            <pc:docMk/>
            <pc:sldMk cId="2013084738" sldId="280"/>
            <ac:spMk id="10" creationId="{A0E3AAED-AC5A-7B44-B991-99B4DC1B2DF8}"/>
          </ac:spMkLst>
        </pc:spChg>
      </pc:sldChg>
      <pc:sldChg chg="addSp delSp modSp add mod modNotesTx">
        <pc:chgData name="Ella de Figueiredo Lykke" userId="938a913d-b5e1-4333-adef-82f26c90ce3a" providerId="ADAL" clId="{CC55E06C-AB02-4ABD-BACE-CD97F48238F1}" dt="2022-01-03T13:25:14.198" v="1106"/>
        <pc:sldMkLst>
          <pc:docMk/>
          <pc:sldMk cId="3707464614" sldId="281"/>
        </pc:sldMkLst>
        <pc:spChg chg="mod">
          <ac:chgData name="Ella de Figueiredo Lykke" userId="938a913d-b5e1-4333-adef-82f26c90ce3a" providerId="ADAL" clId="{CC55E06C-AB02-4ABD-BACE-CD97F48238F1}" dt="2022-01-03T13:25:02.981" v="1105" actId="1076"/>
          <ac:spMkLst>
            <pc:docMk/>
            <pc:sldMk cId="3707464614" sldId="281"/>
            <ac:spMk id="3" creationId="{2AEA580C-1F19-E24A-BA6C-2DCFCB5A0603}"/>
          </ac:spMkLst>
        </pc:spChg>
        <pc:spChg chg="del">
          <ac:chgData name="Ella de Figueiredo Lykke" userId="938a913d-b5e1-4333-adef-82f26c90ce3a" providerId="ADAL" clId="{CC55E06C-AB02-4ABD-BACE-CD97F48238F1}" dt="2022-01-03T13:24:04.289" v="1037" actId="478"/>
          <ac:spMkLst>
            <pc:docMk/>
            <pc:sldMk cId="3707464614" sldId="281"/>
            <ac:spMk id="4" creationId="{7A78A127-41D8-684A-B8C1-CBB3D8356672}"/>
          </ac:spMkLst>
        </pc:spChg>
        <pc:spChg chg="add del mod">
          <ac:chgData name="Ella de Figueiredo Lykke" userId="938a913d-b5e1-4333-adef-82f26c90ce3a" providerId="ADAL" clId="{CC55E06C-AB02-4ABD-BACE-CD97F48238F1}" dt="2022-01-03T13:24:10.639" v="1040" actId="478"/>
          <ac:spMkLst>
            <pc:docMk/>
            <pc:sldMk cId="3707464614" sldId="281"/>
            <ac:spMk id="5" creationId="{9841DAA0-9245-4D6D-8DB5-9FF76E5D2B8C}"/>
          </ac:spMkLst>
        </pc:spChg>
        <pc:spChg chg="mod">
          <ac:chgData name="Ella de Figueiredo Lykke" userId="938a913d-b5e1-4333-adef-82f26c90ce3a" providerId="ADAL" clId="{CC55E06C-AB02-4ABD-BACE-CD97F48238F1}" dt="2022-01-03T13:24:00.854" v="1036" actId="14100"/>
          <ac:spMkLst>
            <pc:docMk/>
            <pc:sldMk cId="3707464614" sldId="281"/>
            <ac:spMk id="10" creationId="{A0E3AAED-AC5A-7B44-B991-99B4DC1B2DF8}"/>
          </ac:spMkLst>
        </pc:spChg>
        <pc:picChg chg="add del">
          <ac:chgData name="Ella de Figueiredo Lykke" userId="938a913d-b5e1-4333-adef-82f26c90ce3a" providerId="ADAL" clId="{CC55E06C-AB02-4ABD-BACE-CD97F48238F1}" dt="2022-01-03T13:24:07.656" v="1039" actId="478"/>
          <ac:picMkLst>
            <pc:docMk/>
            <pc:sldMk cId="3707464614" sldId="281"/>
            <ac:picMk id="8" creationId="{A6768C6D-896D-754D-82F7-CFD290253640}"/>
          </ac:picMkLst>
        </pc:picChg>
      </pc:sldChg>
      <pc:sldChg chg="addSp delSp modSp add mod modNotesTx">
        <pc:chgData name="Ella de Figueiredo Lykke" userId="938a913d-b5e1-4333-adef-82f26c90ce3a" providerId="ADAL" clId="{CC55E06C-AB02-4ABD-BACE-CD97F48238F1}" dt="2022-01-03T13:27:26.972" v="1125" actId="478"/>
        <pc:sldMkLst>
          <pc:docMk/>
          <pc:sldMk cId="2879199590" sldId="282"/>
        </pc:sldMkLst>
        <pc:spChg chg="mod">
          <ac:chgData name="Ella de Figueiredo Lykke" userId="938a913d-b5e1-4333-adef-82f26c90ce3a" providerId="ADAL" clId="{CC55E06C-AB02-4ABD-BACE-CD97F48238F1}" dt="2022-01-03T13:26:15.884" v="1114" actId="207"/>
          <ac:spMkLst>
            <pc:docMk/>
            <pc:sldMk cId="2879199590" sldId="282"/>
            <ac:spMk id="3" creationId="{2AEA580C-1F19-E24A-BA6C-2DCFCB5A0603}"/>
          </ac:spMkLst>
        </pc:spChg>
        <pc:picChg chg="add del">
          <ac:chgData name="Ella de Figueiredo Lykke" userId="938a913d-b5e1-4333-adef-82f26c90ce3a" providerId="ADAL" clId="{CC55E06C-AB02-4ABD-BACE-CD97F48238F1}" dt="2022-01-03T13:27:26.972" v="1125" actId="478"/>
          <ac:picMkLst>
            <pc:docMk/>
            <pc:sldMk cId="2879199590" sldId="282"/>
            <ac:picMk id="8" creationId="{A6768C6D-896D-754D-82F7-CFD290253640}"/>
          </ac:picMkLst>
        </pc:picChg>
      </pc:sldChg>
    </pc:docChg>
  </pc:docChgLst>
  <pc:docChgLst>
    <pc:chgData name="Ella de Figueiredo Lykke" userId="938a913d-b5e1-4333-adef-82f26c90ce3a" providerId="ADAL" clId="{A6A5E5CF-EE4B-4140-9876-93195651B724}"/>
    <pc:docChg chg="undo custSel modSld">
      <pc:chgData name="Ella de Figueiredo Lykke" userId="938a913d-b5e1-4333-adef-82f26c90ce3a" providerId="ADAL" clId="{A6A5E5CF-EE4B-4140-9876-93195651B724}" dt="2022-01-21T09:53:06.921" v="542"/>
      <pc:docMkLst>
        <pc:docMk/>
      </pc:docMkLst>
      <pc:sldChg chg="addSp delSp modSp mod modNotesTx">
        <pc:chgData name="Ella de Figueiredo Lykke" userId="938a913d-b5e1-4333-adef-82f26c90ce3a" providerId="ADAL" clId="{A6A5E5CF-EE4B-4140-9876-93195651B724}" dt="2022-01-21T08:25:07.630" v="114" actId="20577"/>
        <pc:sldMkLst>
          <pc:docMk/>
          <pc:sldMk cId="1939206121" sldId="256"/>
        </pc:sldMkLst>
        <pc:spChg chg="mod">
          <ac:chgData name="Ella de Figueiredo Lykke" userId="938a913d-b5e1-4333-adef-82f26c90ce3a" providerId="ADAL" clId="{A6A5E5CF-EE4B-4140-9876-93195651B724}" dt="2022-01-21T08:24:43.982" v="100" actId="14100"/>
          <ac:spMkLst>
            <pc:docMk/>
            <pc:sldMk cId="1939206121" sldId="256"/>
            <ac:spMk id="13" creationId="{F042735A-D4F7-4959-8FCB-3C67C9CC1C38}"/>
          </ac:spMkLst>
        </pc:spChg>
        <pc:spChg chg="mod">
          <ac:chgData name="Ella de Figueiredo Lykke" userId="938a913d-b5e1-4333-adef-82f26c90ce3a" providerId="ADAL" clId="{A6A5E5CF-EE4B-4140-9876-93195651B724}" dt="2022-01-21T08:24:58.456" v="112" actId="27636"/>
          <ac:spMkLst>
            <pc:docMk/>
            <pc:sldMk cId="1939206121" sldId="256"/>
            <ac:spMk id="15" creationId="{AE6D10F4-DE99-441A-8432-3C122CA521B7}"/>
          </ac:spMkLst>
        </pc:spChg>
        <pc:picChg chg="add del">
          <ac:chgData name="Ella de Figueiredo Lykke" userId="938a913d-b5e1-4333-adef-82f26c90ce3a" providerId="ADAL" clId="{A6A5E5CF-EE4B-4140-9876-93195651B724}" dt="2022-01-14T12:12:49.875" v="40" actId="478"/>
          <ac:picMkLst>
            <pc:docMk/>
            <pc:sldMk cId="1939206121" sldId="256"/>
            <ac:picMk id="6" creationId="{2B6D6DE3-3538-4A82-8CD5-E6EE6EDDB734}"/>
          </ac:picMkLst>
        </pc:picChg>
        <pc:picChg chg="add del mod">
          <ac:chgData name="Ella de Figueiredo Lykke" userId="938a913d-b5e1-4333-adef-82f26c90ce3a" providerId="ADAL" clId="{A6A5E5CF-EE4B-4140-9876-93195651B724}" dt="2022-01-14T12:12:22.506" v="7"/>
          <ac:picMkLst>
            <pc:docMk/>
            <pc:sldMk cId="1939206121" sldId="256"/>
            <ac:picMk id="7" creationId="{E733F4A2-CD58-46D2-947C-21BC4CC86664}"/>
          </ac:picMkLst>
        </pc:picChg>
        <pc:picChg chg="add mod">
          <ac:chgData name="Ella de Figueiredo Lykke" userId="938a913d-b5e1-4333-adef-82f26c90ce3a" providerId="ADAL" clId="{A6A5E5CF-EE4B-4140-9876-93195651B724}" dt="2022-01-14T12:12:50.166" v="41"/>
          <ac:picMkLst>
            <pc:docMk/>
            <pc:sldMk cId="1939206121" sldId="256"/>
            <ac:picMk id="8" creationId="{4FBB8E30-38B1-48B7-9F4B-E6C0A343F073}"/>
          </ac:picMkLst>
        </pc:picChg>
      </pc:sldChg>
      <pc:sldChg chg="addSp delSp modSp mod modNotesTx">
        <pc:chgData name="Ella de Figueiredo Lykke" userId="938a913d-b5e1-4333-adef-82f26c90ce3a" providerId="ADAL" clId="{A6A5E5CF-EE4B-4140-9876-93195651B724}" dt="2022-01-21T08:29:42.647" v="207"/>
        <pc:sldMkLst>
          <pc:docMk/>
          <pc:sldMk cId="439129745" sldId="257"/>
        </pc:sldMkLst>
        <pc:spChg chg="mod">
          <ac:chgData name="Ella de Figueiredo Lykke" userId="938a913d-b5e1-4333-adef-82f26c90ce3a" providerId="ADAL" clId="{A6A5E5CF-EE4B-4140-9876-93195651B724}" dt="2022-01-21T08:29:10.202" v="205"/>
          <ac:spMkLst>
            <pc:docMk/>
            <pc:sldMk cId="439129745" sldId="257"/>
            <ac:spMk id="2" creationId="{F59C6FFC-F252-3945-A921-A670C36F2AE6}"/>
          </ac:spMkLst>
        </pc:spChg>
        <pc:spChg chg="mod">
          <ac:chgData name="Ella de Figueiredo Lykke" userId="938a913d-b5e1-4333-adef-82f26c90ce3a" providerId="ADAL" clId="{A6A5E5CF-EE4B-4140-9876-93195651B724}" dt="2022-01-21T08:29:13.453" v="206" actId="20577"/>
          <ac:spMkLst>
            <pc:docMk/>
            <pc:sldMk cId="439129745" sldId="257"/>
            <ac:spMk id="3" creationId="{7F9AD99C-A1AA-5B46-BF05-0AFFA4CF9B3F}"/>
          </ac:spMkLst>
        </pc:spChg>
        <pc:spChg chg="add del">
          <ac:chgData name="Ella de Figueiredo Lykke" userId="938a913d-b5e1-4333-adef-82f26c90ce3a" providerId="ADAL" clId="{A6A5E5CF-EE4B-4140-9876-93195651B724}" dt="2022-01-14T12:32:48.833" v="46" actId="22"/>
          <ac:spMkLst>
            <pc:docMk/>
            <pc:sldMk cId="439129745" sldId="257"/>
            <ac:spMk id="11" creationId="{C0FB43A2-9641-4492-AE74-94F6A4F965A3}"/>
          </ac:spMkLst>
        </pc:spChg>
        <pc:picChg chg="del">
          <ac:chgData name="Ella de Figueiredo Lykke" userId="938a913d-b5e1-4333-adef-82f26c90ce3a" providerId="ADAL" clId="{A6A5E5CF-EE4B-4140-9876-93195651B724}" dt="2022-01-14T12:32:46.903" v="44" actId="478"/>
          <ac:picMkLst>
            <pc:docMk/>
            <pc:sldMk cId="439129745" sldId="257"/>
            <ac:picMk id="8" creationId="{CC1392E0-02F6-4316-B030-9259D7151C22}"/>
          </ac:picMkLst>
        </pc:picChg>
        <pc:picChg chg="add mod">
          <ac:chgData name="Ella de Figueiredo Lykke" userId="938a913d-b5e1-4333-adef-82f26c90ce3a" providerId="ADAL" clId="{A6A5E5CF-EE4B-4140-9876-93195651B724}" dt="2022-01-14T12:32:53.792" v="47"/>
          <ac:picMkLst>
            <pc:docMk/>
            <pc:sldMk cId="439129745" sldId="257"/>
            <ac:picMk id="12" creationId="{03B157C6-E2CA-4803-99DA-FB6F25E8416E}"/>
          </ac:picMkLst>
        </pc:picChg>
      </pc:sldChg>
      <pc:sldChg chg="addSp delSp modSp mod modNotesTx">
        <pc:chgData name="Ella de Figueiredo Lykke" userId="938a913d-b5e1-4333-adef-82f26c90ce3a" providerId="ADAL" clId="{A6A5E5CF-EE4B-4140-9876-93195651B724}" dt="2022-01-21T08:32:37.093" v="241" actId="20577"/>
        <pc:sldMkLst>
          <pc:docMk/>
          <pc:sldMk cId="3763920775" sldId="258"/>
        </pc:sldMkLst>
        <pc:spChg chg="mod">
          <ac:chgData name="Ella de Figueiredo Lykke" userId="938a913d-b5e1-4333-adef-82f26c90ce3a" providerId="ADAL" clId="{A6A5E5CF-EE4B-4140-9876-93195651B724}" dt="2022-01-21T08:30:05.902" v="213" actId="20577"/>
          <ac:spMkLst>
            <pc:docMk/>
            <pc:sldMk cId="3763920775" sldId="258"/>
            <ac:spMk id="3" creationId="{2AEA580C-1F19-E24A-BA6C-2DCFCB5A0603}"/>
          </ac:spMkLst>
        </pc:spChg>
        <pc:spChg chg="mod">
          <ac:chgData name="Ella de Figueiredo Lykke" userId="938a913d-b5e1-4333-adef-82f26c90ce3a" providerId="ADAL" clId="{A6A5E5CF-EE4B-4140-9876-93195651B724}" dt="2022-01-21T08:30:40.271" v="231" actId="20577"/>
          <ac:spMkLst>
            <pc:docMk/>
            <pc:sldMk cId="3763920775" sldId="258"/>
            <ac:spMk id="4" creationId="{7A78A127-41D8-684A-B8C1-CBB3D8356672}"/>
          </ac:spMkLst>
        </pc:spChg>
        <pc:spChg chg="mod">
          <ac:chgData name="Ella de Figueiredo Lykke" userId="938a913d-b5e1-4333-adef-82f26c90ce3a" providerId="ADAL" clId="{A6A5E5CF-EE4B-4140-9876-93195651B724}" dt="2022-01-21T08:29:54.365" v="208"/>
          <ac:spMkLst>
            <pc:docMk/>
            <pc:sldMk cId="3763920775" sldId="258"/>
            <ac:spMk id="10" creationId="{A0E3AAED-AC5A-7B44-B991-99B4DC1B2DF8}"/>
          </ac:spMkLst>
        </pc:spChg>
        <pc:picChg chg="del">
          <ac:chgData name="Ella de Figueiredo Lykke" userId="938a913d-b5e1-4333-adef-82f26c90ce3a" providerId="ADAL" clId="{A6A5E5CF-EE4B-4140-9876-93195651B724}" dt="2022-01-14T12:32:57.074" v="48" actId="478"/>
          <ac:picMkLst>
            <pc:docMk/>
            <pc:sldMk cId="3763920775" sldId="258"/>
            <ac:picMk id="9" creationId="{C10FECA0-C785-4826-B9C8-9CB11ADCFDE8}"/>
          </ac:picMkLst>
        </pc:picChg>
        <pc:picChg chg="add mod">
          <ac:chgData name="Ella de Figueiredo Lykke" userId="938a913d-b5e1-4333-adef-82f26c90ce3a" providerId="ADAL" clId="{A6A5E5CF-EE4B-4140-9876-93195651B724}" dt="2022-01-14T12:32:57.292" v="49"/>
          <ac:picMkLst>
            <pc:docMk/>
            <pc:sldMk cId="3763920775" sldId="258"/>
            <ac:picMk id="11" creationId="{76B32EA2-0EE0-4C34-8D53-64F99CD5751C}"/>
          </ac:picMkLst>
        </pc:picChg>
      </pc:sldChg>
      <pc:sldChg chg="addSp delSp modSp mod modNotesTx">
        <pc:chgData name="Ella de Figueiredo Lykke" userId="938a913d-b5e1-4333-adef-82f26c90ce3a" providerId="ADAL" clId="{A6A5E5CF-EE4B-4140-9876-93195651B724}" dt="2022-01-21T08:24:21.511" v="97" actId="20577"/>
        <pc:sldMkLst>
          <pc:docMk/>
          <pc:sldMk cId="2670225936" sldId="260"/>
        </pc:sldMkLst>
        <pc:spChg chg="mod">
          <ac:chgData name="Ella de Figueiredo Lykke" userId="938a913d-b5e1-4333-adef-82f26c90ce3a" providerId="ADAL" clId="{A6A5E5CF-EE4B-4140-9876-93195651B724}" dt="2022-01-21T08:22:53.707" v="88"/>
          <ac:spMkLst>
            <pc:docMk/>
            <pc:sldMk cId="2670225936" sldId="260"/>
            <ac:spMk id="2" creationId="{69F0C53A-ACE0-49C4-812E-3DA804CC11A7}"/>
          </ac:spMkLst>
        </pc:spChg>
        <pc:spChg chg="mod">
          <ac:chgData name="Ella de Figueiredo Lykke" userId="938a913d-b5e1-4333-adef-82f26c90ce3a" providerId="ADAL" clId="{A6A5E5CF-EE4B-4140-9876-93195651B724}" dt="2022-01-21T08:23:04.647" v="90" actId="27636"/>
          <ac:spMkLst>
            <pc:docMk/>
            <pc:sldMk cId="2670225936" sldId="260"/>
            <ac:spMk id="3" creationId="{5BC8877C-3A68-4E81-ADA2-F9DA5A3BDDD4}"/>
          </ac:spMkLst>
        </pc:spChg>
        <pc:spChg chg="mod">
          <ac:chgData name="Ella de Figueiredo Lykke" userId="938a913d-b5e1-4333-adef-82f26c90ce3a" providerId="ADAL" clId="{A6A5E5CF-EE4B-4140-9876-93195651B724}" dt="2022-01-21T08:23:40.637" v="93" actId="14100"/>
          <ac:spMkLst>
            <pc:docMk/>
            <pc:sldMk cId="2670225936" sldId="260"/>
            <ac:spMk id="7" creationId="{E330F6AF-78A4-4A66-9E8E-8D4A89469EDE}"/>
          </ac:spMkLst>
        </pc:spChg>
        <pc:picChg chg="add mod">
          <ac:chgData name="Ella de Figueiredo Lykke" userId="938a913d-b5e1-4333-adef-82f26c90ce3a" providerId="ADAL" clId="{A6A5E5CF-EE4B-4140-9876-93195651B724}" dt="2022-01-14T12:12:11.271" v="2" actId="14100"/>
          <ac:picMkLst>
            <pc:docMk/>
            <pc:sldMk cId="2670225936" sldId="260"/>
            <ac:picMk id="8" creationId="{59397641-1F4F-4669-B9E1-72FE4137E973}"/>
          </ac:picMkLst>
        </pc:picChg>
        <pc:picChg chg="del">
          <ac:chgData name="Ella de Figueiredo Lykke" userId="938a913d-b5e1-4333-adef-82f26c90ce3a" providerId="ADAL" clId="{A6A5E5CF-EE4B-4140-9876-93195651B724}" dt="2022-01-14T12:12:08.738" v="0" actId="478"/>
          <ac:picMkLst>
            <pc:docMk/>
            <pc:sldMk cId="2670225936" sldId="260"/>
            <ac:picMk id="20" creationId="{7EB5E1C4-396B-4F3F-9445-867FBECC06B2}"/>
          </ac:picMkLst>
        </pc:picChg>
      </pc:sldChg>
      <pc:sldChg chg="addSp delSp modSp mod modNotesTx">
        <pc:chgData name="Ella de Figueiredo Lykke" userId="938a913d-b5e1-4333-adef-82f26c90ce3a" providerId="ADAL" clId="{A6A5E5CF-EE4B-4140-9876-93195651B724}" dt="2022-01-21T08:28:01.994" v="191"/>
        <pc:sldMkLst>
          <pc:docMk/>
          <pc:sldMk cId="2235135354" sldId="261"/>
        </pc:sldMkLst>
        <pc:spChg chg="mod">
          <ac:chgData name="Ella de Figueiredo Lykke" userId="938a913d-b5e1-4333-adef-82f26c90ce3a" providerId="ADAL" clId="{A6A5E5CF-EE4B-4140-9876-93195651B724}" dt="2022-01-21T08:27:52.519" v="190" actId="15"/>
          <ac:spMkLst>
            <pc:docMk/>
            <pc:sldMk cId="2235135354" sldId="261"/>
            <ac:spMk id="7" creationId="{AFDD1038-87BA-4D98-BFCE-B40444B3119F}"/>
          </ac:spMkLst>
        </pc:spChg>
        <pc:spChg chg="mod">
          <ac:chgData name="Ella de Figueiredo Lykke" userId="938a913d-b5e1-4333-adef-82f26c90ce3a" providerId="ADAL" clId="{A6A5E5CF-EE4B-4140-9876-93195651B724}" dt="2022-01-21T08:25:20.066" v="115"/>
          <ac:spMkLst>
            <pc:docMk/>
            <pc:sldMk cId="2235135354" sldId="261"/>
            <ac:spMk id="13" creationId="{F042735A-D4F7-4959-8FCB-3C67C9CC1C38}"/>
          </ac:spMkLst>
        </pc:spChg>
        <pc:picChg chg="del">
          <ac:chgData name="Ella de Figueiredo Lykke" userId="938a913d-b5e1-4333-adef-82f26c90ce3a" providerId="ADAL" clId="{A6A5E5CF-EE4B-4140-9876-93195651B724}" dt="2022-01-14T12:12:46.162" v="38" actId="478"/>
          <ac:picMkLst>
            <pc:docMk/>
            <pc:sldMk cId="2235135354" sldId="261"/>
            <ac:picMk id="6" creationId="{2B6D6DE3-3538-4A82-8CD5-E6EE6EDDB734}"/>
          </ac:picMkLst>
        </pc:picChg>
        <pc:picChg chg="add del mod">
          <ac:chgData name="Ella de Figueiredo Lykke" userId="938a913d-b5e1-4333-adef-82f26c90ce3a" providerId="ADAL" clId="{A6A5E5CF-EE4B-4140-9876-93195651B724}" dt="2022-01-14T12:12:44.524" v="37" actId="478"/>
          <ac:picMkLst>
            <pc:docMk/>
            <pc:sldMk cId="2235135354" sldId="261"/>
            <ac:picMk id="9" creationId="{0BE2C594-8BAC-4399-96CD-C559BAA2251B}"/>
          </ac:picMkLst>
        </pc:picChg>
        <pc:picChg chg="add mod">
          <ac:chgData name="Ella de Figueiredo Lykke" userId="938a913d-b5e1-4333-adef-82f26c90ce3a" providerId="ADAL" clId="{A6A5E5CF-EE4B-4140-9876-93195651B724}" dt="2022-01-14T12:12:46.580" v="39"/>
          <ac:picMkLst>
            <pc:docMk/>
            <pc:sldMk cId="2235135354" sldId="261"/>
            <ac:picMk id="10" creationId="{2AEE6465-40FC-4BBA-9F28-CB391B3285B7}"/>
          </ac:picMkLst>
        </pc:picChg>
      </pc:sldChg>
      <pc:sldChg chg="addSp delSp modSp mod modNotesTx">
        <pc:chgData name="Ella de Figueiredo Lykke" userId="938a913d-b5e1-4333-adef-82f26c90ce3a" providerId="ADAL" clId="{A6A5E5CF-EE4B-4140-9876-93195651B724}" dt="2022-01-21T08:28:55.605" v="204"/>
        <pc:sldMkLst>
          <pc:docMk/>
          <pc:sldMk cId="1467179309" sldId="262"/>
        </pc:sldMkLst>
        <pc:spChg chg="mod">
          <ac:chgData name="Ella de Figueiredo Lykke" userId="938a913d-b5e1-4333-adef-82f26c90ce3a" providerId="ADAL" clId="{A6A5E5CF-EE4B-4140-9876-93195651B724}" dt="2022-01-21T08:28:45.857" v="203" actId="20577"/>
          <ac:spMkLst>
            <pc:docMk/>
            <pc:sldMk cId="1467179309" sldId="262"/>
            <ac:spMk id="11" creationId="{D7F36A06-31F5-4DC4-A3F8-CB21534E3FD5}"/>
          </ac:spMkLst>
        </pc:spChg>
        <pc:spChg chg="mod">
          <ac:chgData name="Ella de Figueiredo Lykke" userId="938a913d-b5e1-4333-adef-82f26c90ce3a" providerId="ADAL" clId="{A6A5E5CF-EE4B-4140-9876-93195651B724}" dt="2022-01-21T08:28:33.780" v="195" actId="27636"/>
          <ac:spMkLst>
            <pc:docMk/>
            <pc:sldMk cId="1467179309" sldId="262"/>
            <ac:spMk id="13" creationId="{F042735A-D4F7-4959-8FCB-3C67C9CC1C38}"/>
          </ac:spMkLst>
        </pc:spChg>
        <pc:picChg chg="del">
          <ac:chgData name="Ella de Figueiredo Lykke" userId="938a913d-b5e1-4333-adef-82f26c90ce3a" providerId="ADAL" clId="{A6A5E5CF-EE4B-4140-9876-93195651B724}" dt="2022-01-14T12:12:54.688" v="42" actId="478"/>
          <ac:picMkLst>
            <pc:docMk/>
            <pc:sldMk cId="1467179309" sldId="262"/>
            <ac:picMk id="6" creationId="{2B6D6DE3-3538-4A82-8CD5-E6EE6EDDB734}"/>
          </ac:picMkLst>
        </pc:picChg>
        <pc:picChg chg="add mod">
          <ac:chgData name="Ella de Figueiredo Lykke" userId="938a913d-b5e1-4333-adef-82f26c90ce3a" providerId="ADAL" clId="{A6A5E5CF-EE4B-4140-9876-93195651B724}" dt="2022-01-14T12:12:55.037" v="43"/>
          <ac:picMkLst>
            <pc:docMk/>
            <pc:sldMk cId="1467179309" sldId="262"/>
            <ac:picMk id="12" creationId="{1A0DF571-BA76-41B9-A073-E4DCD29CF96F}"/>
          </ac:picMkLst>
        </pc:picChg>
      </pc:sldChg>
      <pc:sldChg chg="addSp delSp modSp mod">
        <pc:chgData name="Ella de Figueiredo Lykke" userId="938a913d-b5e1-4333-adef-82f26c90ce3a" providerId="ADAL" clId="{A6A5E5CF-EE4B-4140-9876-93195651B724}" dt="2022-01-21T08:33:11.855" v="247" actId="20577"/>
        <pc:sldMkLst>
          <pc:docMk/>
          <pc:sldMk cId="2187402193" sldId="263"/>
        </pc:sldMkLst>
        <pc:spChg chg="mod">
          <ac:chgData name="Ella de Figueiredo Lykke" userId="938a913d-b5e1-4333-adef-82f26c90ce3a" providerId="ADAL" clId="{A6A5E5CF-EE4B-4140-9876-93195651B724}" dt="2022-01-21T08:32:55.192" v="245" actId="14100"/>
          <ac:spMkLst>
            <pc:docMk/>
            <pc:sldMk cId="2187402193" sldId="263"/>
            <ac:spMk id="2" creationId="{F59C6FFC-F252-3945-A921-A670C36F2AE6}"/>
          </ac:spMkLst>
        </pc:spChg>
        <pc:spChg chg="mod">
          <ac:chgData name="Ella de Figueiredo Lykke" userId="938a913d-b5e1-4333-adef-82f26c90ce3a" providerId="ADAL" clId="{A6A5E5CF-EE4B-4140-9876-93195651B724}" dt="2022-01-21T08:33:11.855" v="247" actId="20577"/>
          <ac:spMkLst>
            <pc:docMk/>
            <pc:sldMk cId="2187402193" sldId="263"/>
            <ac:spMk id="3" creationId="{7F9AD99C-A1AA-5B46-BF05-0AFFA4CF9B3F}"/>
          </ac:spMkLst>
        </pc:spChg>
        <pc:picChg chg="del">
          <ac:chgData name="Ella de Figueiredo Lykke" userId="938a913d-b5e1-4333-adef-82f26c90ce3a" providerId="ADAL" clId="{A6A5E5CF-EE4B-4140-9876-93195651B724}" dt="2022-01-14T12:32:59.138" v="50" actId="478"/>
          <ac:picMkLst>
            <pc:docMk/>
            <pc:sldMk cId="2187402193" sldId="263"/>
            <ac:picMk id="8" creationId="{CC1392E0-02F6-4316-B030-9259D7151C22}"/>
          </ac:picMkLst>
        </pc:picChg>
        <pc:picChg chg="add mod">
          <ac:chgData name="Ella de Figueiredo Lykke" userId="938a913d-b5e1-4333-adef-82f26c90ce3a" providerId="ADAL" clId="{A6A5E5CF-EE4B-4140-9876-93195651B724}" dt="2022-01-14T12:32:59.304" v="51"/>
          <ac:picMkLst>
            <pc:docMk/>
            <pc:sldMk cId="2187402193" sldId="263"/>
            <ac:picMk id="11" creationId="{DB0494EC-7894-4BD3-8948-E0702645128A}"/>
          </ac:picMkLst>
        </pc:picChg>
      </pc:sldChg>
      <pc:sldChg chg="addSp delSp modSp mod modNotesTx">
        <pc:chgData name="Ella de Figueiredo Lykke" userId="938a913d-b5e1-4333-adef-82f26c90ce3a" providerId="ADAL" clId="{A6A5E5CF-EE4B-4140-9876-93195651B724}" dt="2022-01-21T08:48:20.466" v="390"/>
        <pc:sldMkLst>
          <pc:docMk/>
          <pc:sldMk cId="3305151672" sldId="264"/>
        </pc:sldMkLst>
        <pc:spChg chg="mod">
          <ac:chgData name="Ella de Figueiredo Lykke" userId="938a913d-b5e1-4333-adef-82f26c90ce3a" providerId="ADAL" clId="{A6A5E5CF-EE4B-4140-9876-93195651B724}" dt="2022-01-21T08:48:12.628" v="389" actId="20577"/>
          <ac:spMkLst>
            <pc:docMk/>
            <pc:sldMk cId="3305151672" sldId="264"/>
            <ac:spMk id="3" creationId="{2AEA580C-1F19-E24A-BA6C-2DCFCB5A0603}"/>
          </ac:spMkLst>
        </pc:spChg>
        <pc:spChg chg="mod">
          <ac:chgData name="Ella de Figueiredo Lykke" userId="938a913d-b5e1-4333-adef-82f26c90ce3a" providerId="ADAL" clId="{A6A5E5CF-EE4B-4140-9876-93195651B724}" dt="2022-01-21T08:47:57.293" v="380" actId="27636"/>
          <ac:spMkLst>
            <pc:docMk/>
            <pc:sldMk cId="3305151672" sldId="264"/>
            <ac:spMk id="10" creationId="{A0E3AAED-AC5A-7B44-B991-99B4DC1B2DF8}"/>
          </ac:spMkLst>
        </pc:spChg>
        <pc:picChg chg="del">
          <ac:chgData name="Ella de Figueiredo Lykke" userId="938a913d-b5e1-4333-adef-82f26c90ce3a" providerId="ADAL" clId="{A6A5E5CF-EE4B-4140-9876-93195651B724}" dt="2022-01-14T12:34:04.288" v="70" actId="478"/>
          <ac:picMkLst>
            <pc:docMk/>
            <pc:sldMk cId="3305151672" sldId="264"/>
            <ac:picMk id="9" creationId="{C10FECA0-C785-4826-B9C8-9CB11ADCFDE8}"/>
          </ac:picMkLst>
        </pc:picChg>
        <pc:picChg chg="add mod">
          <ac:chgData name="Ella de Figueiredo Lykke" userId="938a913d-b5e1-4333-adef-82f26c90ce3a" providerId="ADAL" clId="{A6A5E5CF-EE4B-4140-9876-93195651B724}" dt="2022-01-14T12:34:04.603" v="71"/>
          <ac:picMkLst>
            <pc:docMk/>
            <pc:sldMk cId="3305151672" sldId="264"/>
            <ac:picMk id="12" creationId="{E02EA54D-E0DF-4E84-869D-87EAEEA03F20}"/>
          </ac:picMkLst>
        </pc:picChg>
      </pc:sldChg>
      <pc:sldChg chg="addSp delSp modSp mod modNotesTx">
        <pc:chgData name="Ella de Figueiredo Lykke" userId="938a913d-b5e1-4333-adef-82f26c90ce3a" providerId="ADAL" clId="{A6A5E5CF-EE4B-4140-9876-93195651B724}" dt="2022-01-21T08:34:17.291" v="254"/>
        <pc:sldMkLst>
          <pc:docMk/>
          <pc:sldMk cId="2097863155" sldId="265"/>
        </pc:sldMkLst>
        <pc:spChg chg="mod">
          <ac:chgData name="Ella de Figueiredo Lykke" userId="938a913d-b5e1-4333-adef-82f26c90ce3a" providerId="ADAL" clId="{A6A5E5CF-EE4B-4140-9876-93195651B724}" dt="2022-01-21T08:34:15.760" v="253"/>
          <ac:spMkLst>
            <pc:docMk/>
            <pc:sldMk cId="2097863155" sldId="265"/>
            <ac:spMk id="11" creationId="{D7F36A06-31F5-4DC4-A3F8-CB21534E3FD5}"/>
          </ac:spMkLst>
        </pc:spChg>
        <pc:spChg chg="mod">
          <ac:chgData name="Ella de Figueiredo Lykke" userId="938a913d-b5e1-4333-adef-82f26c90ce3a" providerId="ADAL" clId="{A6A5E5CF-EE4B-4140-9876-93195651B724}" dt="2022-01-21T08:33:47.562" v="249" actId="14100"/>
          <ac:spMkLst>
            <pc:docMk/>
            <pc:sldMk cId="2097863155" sldId="265"/>
            <ac:spMk id="13" creationId="{F042735A-D4F7-4959-8FCB-3C67C9CC1C38}"/>
          </ac:spMkLst>
        </pc:spChg>
        <pc:picChg chg="del">
          <ac:chgData name="Ella de Figueiredo Lykke" userId="938a913d-b5e1-4333-adef-82f26c90ce3a" providerId="ADAL" clId="{A6A5E5CF-EE4B-4140-9876-93195651B724}" dt="2022-01-14T12:33:01.403" v="52" actId="478"/>
          <ac:picMkLst>
            <pc:docMk/>
            <pc:sldMk cId="2097863155" sldId="265"/>
            <ac:picMk id="6" creationId="{2B6D6DE3-3538-4A82-8CD5-E6EE6EDDB734}"/>
          </ac:picMkLst>
        </pc:picChg>
        <pc:picChg chg="add mod">
          <ac:chgData name="Ella de Figueiredo Lykke" userId="938a913d-b5e1-4333-adef-82f26c90ce3a" providerId="ADAL" clId="{A6A5E5CF-EE4B-4140-9876-93195651B724}" dt="2022-01-14T12:33:01.534" v="53"/>
          <ac:picMkLst>
            <pc:docMk/>
            <pc:sldMk cId="2097863155" sldId="265"/>
            <ac:picMk id="15" creationId="{CA7670B0-4E1F-4260-991C-E5E60F4A9E2B}"/>
          </ac:picMkLst>
        </pc:picChg>
      </pc:sldChg>
      <pc:sldChg chg="addSp delSp modSp mod modNotesTx">
        <pc:chgData name="Ella de Figueiredo Lykke" userId="938a913d-b5e1-4333-adef-82f26c90ce3a" providerId="ADAL" clId="{A6A5E5CF-EE4B-4140-9876-93195651B724}" dt="2022-01-21T08:35:51.725" v="276" actId="120"/>
        <pc:sldMkLst>
          <pc:docMk/>
          <pc:sldMk cId="2233800773" sldId="266"/>
        </pc:sldMkLst>
        <pc:spChg chg="mod">
          <ac:chgData name="Ella de Figueiredo Lykke" userId="938a913d-b5e1-4333-adef-82f26c90ce3a" providerId="ADAL" clId="{A6A5E5CF-EE4B-4140-9876-93195651B724}" dt="2022-01-21T08:34:56.875" v="256" actId="27636"/>
          <ac:spMkLst>
            <pc:docMk/>
            <pc:sldMk cId="2233800773" sldId="266"/>
            <ac:spMk id="13" creationId="{F042735A-D4F7-4959-8FCB-3C67C9CC1C38}"/>
          </ac:spMkLst>
        </pc:spChg>
        <pc:spChg chg="mod">
          <ac:chgData name="Ella de Figueiredo Lykke" userId="938a913d-b5e1-4333-adef-82f26c90ce3a" providerId="ADAL" clId="{A6A5E5CF-EE4B-4140-9876-93195651B724}" dt="2022-01-21T08:35:51.725" v="276" actId="120"/>
          <ac:spMkLst>
            <pc:docMk/>
            <pc:sldMk cId="2233800773" sldId="266"/>
            <ac:spMk id="16" creationId="{03624AA2-EAF7-4EC2-99B5-FB7F625C79A8}"/>
          </ac:spMkLst>
        </pc:spChg>
        <pc:picChg chg="del">
          <ac:chgData name="Ella de Figueiredo Lykke" userId="938a913d-b5e1-4333-adef-82f26c90ce3a" providerId="ADAL" clId="{A6A5E5CF-EE4B-4140-9876-93195651B724}" dt="2022-01-14T12:33:07.054" v="56" actId="478"/>
          <ac:picMkLst>
            <pc:docMk/>
            <pc:sldMk cId="2233800773" sldId="266"/>
            <ac:picMk id="6" creationId="{2B6D6DE3-3538-4A82-8CD5-E6EE6EDDB734}"/>
          </ac:picMkLst>
        </pc:picChg>
        <pc:picChg chg="add mod">
          <ac:chgData name="Ella de Figueiredo Lykke" userId="938a913d-b5e1-4333-adef-82f26c90ce3a" providerId="ADAL" clId="{A6A5E5CF-EE4B-4140-9876-93195651B724}" dt="2022-01-14T12:33:07.195" v="57"/>
          <ac:picMkLst>
            <pc:docMk/>
            <pc:sldMk cId="2233800773" sldId="266"/>
            <ac:picMk id="11" creationId="{A76C3791-B62C-43B6-BF7F-0FEA4EE174A0}"/>
          </ac:picMkLst>
        </pc:picChg>
      </pc:sldChg>
      <pc:sldChg chg="addSp delSp modSp mod modNotesTx">
        <pc:chgData name="Ella de Figueiredo Lykke" userId="938a913d-b5e1-4333-adef-82f26c90ce3a" providerId="ADAL" clId="{A6A5E5CF-EE4B-4140-9876-93195651B724}" dt="2022-01-21T08:37:01.396" v="303" actId="20577"/>
        <pc:sldMkLst>
          <pc:docMk/>
          <pc:sldMk cId="3634045877" sldId="267"/>
        </pc:sldMkLst>
        <pc:spChg chg="mod">
          <ac:chgData name="Ella de Figueiredo Lykke" userId="938a913d-b5e1-4333-adef-82f26c90ce3a" providerId="ADAL" clId="{A6A5E5CF-EE4B-4140-9876-93195651B724}" dt="2022-01-21T08:36:17.185" v="277"/>
          <ac:spMkLst>
            <pc:docMk/>
            <pc:sldMk cId="3634045877" sldId="267"/>
            <ac:spMk id="10" creationId="{A0E3AAED-AC5A-7B44-B991-99B4DC1B2DF8}"/>
          </ac:spMkLst>
        </pc:spChg>
        <pc:spChg chg="mod">
          <ac:chgData name="Ella de Figueiredo Lykke" userId="938a913d-b5e1-4333-adef-82f26c90ce3a" providerId="ADAL" clId="{A6A5E5CF-EE4B-4140-9876-93195651B724}" dt="2022-01-21T08:36:48.045" v="301" actId="15"/>
          <ac:spMkLst>
            <pc:docMk/>
            <pc:sldMk cId="3634045877" sldId="267"/>
            <ac:spMk id="14" creationId="{7D36DB67-9D83-4486-9274-2A1957590359}"/>
          </ac:spMkLst>
        </pc:spChg>
        <pc:picChg chg="del">
          <ac:chgData name="Ella de Figueiredo Lykke" userId="938a913d-b5e1-4333-adef-82f26c90ce3a" providerId="ADAL" clId="{A6A5E5CF-EE4B-4140-9876-93195651B724}" dt="2022-01-14T12:33:04.187" v="54" actId="478"/>
          <ac:picMkLst>
            <pc:docMk/>
            <pc:sldMk cId="3634045877" sldId="267"/>
            <ac:picMk id="9" creationId="{C10FECA0-C785-4826-B9C8-9CB11ADCFDE8}"/>
          </ac:picMkLst>
        </pc:picChg>
        <pc:picChg chg="add mod">
          <ac:chgData name="Ella de Figueiredo Lykke" userId="938a913d-b5e1-4333-adef-82f26c90ce3a" providerId="ADAL" clId="{A6A5E5CF-EE4B-4140-9876-93195651B724}" dt="2022-01-14T12:33:04.332" v="55"/>
          <ac:picMkLst>
            <pc:docMk/>
            <pc:sldMk cId="3634045877" sldId="267"/>
            <ac:picMk id="12" creationId="{88D594FE-5DE0-4238-B592-909C9E5DB862}"/>
          </ac:picMkLst>
        </pc:picChg>
      </pc:sldChg>
      <pc:sldChg chg="addSp delSp modSp mod modNotesTx">
        <pc:chgData name="Ella de Figueiredo Lykke" userId="938a913d-b5e1-4333-adef-82f26c90ce3a" providerId="ADAL" clId="{A6A5E5CF-EE4B-4140-9876-93195651B724}" dt="2022-01-21T08:38:18.037" v="319"/>
        <pc:sldMkLst>
          <pc:docMk/>
          <pc:sldMk cId="915269537" sldId="268"/>
        </pc:sldMkLst>
        <pc:spChg chg="mod">
          <ac:chgData name="Ella de Figueiredo Lykke" userId="938a913d-b5e1-4333-adef-82f26c90ce3a" providerId="ADAL" clId="{A6A5E5CF-EE4B-4140-9876-93195651B724}" dt="2022-01-21T08:37:43.787" v="307" actId="27636"/>
          <ac:spMkLst>
            <pc:docMk/>
            <pc:sldMk cId="915269537" sldId="268"/>
            <ac:spMk id="13" creationId="{F042735A-D4F7-4959-8FCB-3C67C9CC1C38}"/>
          </ac:spMkLst>
        </pc:spChg>
        <pc:spChg chg="mod">
          <ac:chgData name="Ella de Figueiredo Lykke" userId="938a913d-b5e1-4333-adef-82f26c90ce3a" providerId="ADAL" clId="{A6A5E5CF-EE4B-4140-9876-93195651B724}" dt="2022-01-21T08:38:07.962" v="318" actId="15"/>
          <ac:spMkLst>
            <pc:docMk/>
            <pc:sldMk cId="915269537" sldId="268"/>
            <ac:spMk id="17" creationId="{D6E44185-E9D1-4A5A-923B-0657D8B89EF6}"/>
          </ac:spMkLst>
        </pc:spChg>
        <pc:picChg chg="del">
          <ac:chgData name="Ella de Figueiredo Lykke" userId="938a913d-b5e1-4333-adef-82f26c90ce3a" providerId="ADAL" clId="{A6A5E5CF-EE4B-4140-9876-93195651B724}" dt="2022-01-14T12:33:46.420" v="58" actId="478"/>
          <ac:picMkLst>
            <pc:docMk/>
            <pc:sldMk cId="915269537" sldId="268"/>
            <ac:picMk id="6" creationId="{2B6D6DE3-3538-4A82-8CD5-E6EE6EDDB734}"/>
          </ac:picMkLst>
        </pc:picChg>
        <pc:picChg chg="add mod">
          <ac:chgData name="Ella de Figueiredo Lykke" userId="938a913d-b5e1-4333-adef-82f26c90ce3a" providerId="ADAL" clId="{A6A5E5CF-EE4B-4140-9876-93195651B724}" dt="2022-01-14T12:33:46.853" v="59"/>
          <ac:picMkLst>
            <pc:docMk/>
            <pc:sldMk cId="915269537" sldId="268"/>
            <ac:picMk id="8" creationId="{AFE8D589-DABF-428A-9808-1805E1785781}"/>
          </ac:picMkLst>
        </pc:picChg>
      </pc:sldChg>
      <pc:sldChg chg="addSp delSp modSp mod modNotesTx">
        <pc:chgData name="Ella de Figueiredo Lykke" userId="938a913d-b5e1-4333-adef-82f26c90ce3a" providerId="ADAL" clId="{A6A5E5CF-EE4B-4140-9876-93195651B724}" dt="2022-01-21T08:47:19.380" v="378" actId="20577"/>
        <pc:sldMkLst>
          <pc:docMk/>
          <pc:sldMk cId="3792594231" sldId="269"/>
        </pc:sldMkLst>
        <pc:spChg chg="mod">
          <ac:chgData name="Ella de Figueiredo Lykke" userId="938a913d-b5e1-4333-adef-82f26c90ce3a" providerId="ADAL" clId="{A6A5E5CF-EE4B-4140-9876-93195651B724}" dt="2022-01-21T08:46:01.109" v="360" actId="27636"/>
          <ac:spMkLst>
            <pc:docMk/>
            <pc:sldMk cId="3792594231" sldId="269"/>
            <ac:spMk id="13" creationId="{F042735A-D4F7-4959-8FCB-3C67C9CC1C38}"/>
          </ac:spMkLst>
        </pc:spChg>
        <pc:spChg chg="mod">
          <ac:chgData name="Ella de Figueiredo Lykke" userId="938a913d-b5e1-4333-adef-82f26c90ce3a" providerId="ADAL" clId="{A6A5E5CF-EE4B-4140-9876-93195651B724}" dt="2022-01-21T08:46:23.689" v="373" actId="120"/>
          <ac:spMkLst>
            <pc:docMk/>
            <pc:sldMk cId="3792594231" sldId="269"/>
            <ac:spMk id="16" creationId="{03624AA2-EAF7-4EC2-99B5-FB7F625C79A8}"/>
          </ac:spMkLst>
        </pc:spChg>
        <pc:picChg chg="del">
          <ac:chgData name="Ella de Figueiredo Lykke" userId="938a913d-b5e1-4333-adef-82f26c90ce3a" providerId="ADAL" clId="{A6A5E5CF-EE4B-4140-9876-93195651B724}" dt="2022-01-14T12:34:01.897" v="68" actId="478"/>
          <ac:picMkLst>
            <pc:docMk/>
            <pc:sldMk cId="3792594231" sldId="269"/>
            <ac:picMk id="6" creationId="{2B6D6DE3-3538-4A82-8CD5-E6EE6EDDB734}"/>
          </ac:picMkLst>
        </pc:picChg>
        <pc:picChg chg="add mod">
          <ac:chgData name="Ella de Figueiredo Lykke" userId="938a913d-b5e1-4333-adef-82f26c90ce3a" providerId="ADAL" clId="{A6A5E5CF-EE4B-4140-9876-93195651B724}" dt="2022-01-14T12:34:01.905" v="69"/>
          <ac:picMkLst>
            <pc:docMk/>
            <pc:sldMk cId="3792594231" sldId="269"/>
            <ac:picMk id="8" creationId="{3940DADD-BCC6-4811-AF4D-F585FB04F863}"/>
          </ac:picMkLst>
        </pc:picChg>
      </pc:sldChg>
      <pc:sldChg chg="addSp delSp modSp mod modNotesTx">
        <pc:chgData name="Ella de Figueiredo Lykke" userId="938a913d-b5e1-4333-adef-82f26c90ce3a" providerId="ADAL" clId="{A6A5E5CF-EE4B-4140-9876-93195651B724}" dt="2022-01-21T09:53:06.921" v="542"/>
        <pc:sldMkLst>
          <pc:docMk/>
          <pc:sldMk cId="2622820162" sldId="270"/>
        </pc:sldMkLst>
        <pc:spChg chg="mod">
          <ac:chgData name="Ella de Figueiredo Lykke" userId="938a913d-b5e1-4333-adef-82f26c90ce3a" providerId="ADAL" clId="{A6A5E5CF-EE4B-4140-9876-93195651B724}" dt="2022-01-21T08:38:41.059" v="320"/>
          <ac:spMkLst>
            <pc:docMk/>
            <pc:sldMk cId="2622820162" sldId="270"/>
            <ac:spMk id="10" creationId="{A0E3AAED-AC5A-7B44-B991-99B4DC1B2DF8}"/>
          </ac:spMkLst>
        </pc:spChg>
        <pc:spChg chg="mod">
          <ac:chgData name="Ella de Figueiredo Lykke" userId="938a913d-b5e1-4333-adef-82f26c90ce3a" providerId="ADAL" clId="{A6A5E5CF-EE4B-4140-9876-93195651B724}" dt="2022-01-21T09:53:06.921" v="542"/>
          <ac:spMkLst>
            <pc:docMk/>
            <pc:sldMk cId="2622820162" sldId="270"/>
            <ac:spMk id="14" creationId="{7D36DB67-9D83-4486-9274-2A1957590359}"/>
          </ac:spMkLst>
        </pc:spChg>
        <pc:picChg chg="del">
          <ac:chgData name="Ella de Figueiredo Lykke" userId="938a913d-b5e1-4333-adef-82f26c90ce3a" providerId="ADAL" clId="{A6A5E5CF-EE4B-4140-9876-93195651B724}" dt="2022-01-14T12:33:49.481" v="60" actId="478"/>
          <ac:picMkLst>
            <pc:docMk/>
            <pc:sldMk cId="2622820162" sldId="270"/>
            <ac:picMk id="9" creationId="{C10FECA0-C785-4826-B9C8-9CB11ADCFDE8}"/>
          </ac:picMkLst>
        </pc:picChg>
        <pc:picChg chg="add mod">
          <ac:chgData name="Ella de Figueiredo Lykke" userId="938a913d-b5e1-4333-adef-82f26c90ce3a" providerId="ADAL" clId="{A6A5E5CF-EE4B-4140-9876-93195651B724}" dt="2022-01-14T12:33:50.335" v="61"/>
          <ac:picMkLst>
            <pc:docMk/>
            <pc:sldMk cId="2622820162" sldId="270"/>
            <ac:picMk id="11" creationId="{C2BB227D-6293-482A-8A98-F0F3B52ACC3B}"/>
          </ac:picMkLst>
        </pc:picChg>
      </pc:sldChg>
      <pc:sldChg chg="addSp delSp modSp mod modNotesTx">
        <pc:chgData name="Ella de Figueiredo Lykke" userId="938a913d-b5e1-4333-adef-82f26c90ce3a" providerId="ADAL" clId="{A6A5E5CF-EE4B-4140-9876-93195651B724}" dt="2022-01-21T08:43:33.341" v="340" actId="20577"/>
        <pc:sldMkLst>
          <pc:docMk/>
          <pc:sldMk cId="2768053557" sldId="271"/>
        </pc:sldMkLst>
        <pc:spChg chg="mod">
          <ac:chgData name="Ella de Figueiredo Lykke" userId="938a913d-b5e1-4333-adef-82f26c90ce3a" providerId="ADAL" clId="{A6A5E5CF-EE4B-4140-9876-93195651B724}" dt="2022-01-21T08:42:45.152" v="323"/>
          <ac:spMkLst>
            <pc:docMk/>
            <pc:sldMk cId="2768053557" sldId="271"/>
            <ac:spMk id="13" creationId="{F042735A-D4F7-4959-8FCB-3C67C9CC1C38}"/>
          </ac:spMkLst>
        </pc:spChg>
        <pc:spChg chg="mod">
          <ac:chgData name="Ella de Figueiredo Lykke" userId="938a913d-b5e1-4333-adef-82f26c90ce3a" providerId="ADAL" clId="{A6A5E5CF-EE4B-4140-9876-93195651B724}" dt="2022-01-21T08:43:12.720" v="337" actId="15"/>
          <ac:spMkLst>
            <pc:docMk/>
            <pc:sldMk cId="2768053557" sldId="271"/>
            <ac:spMk id="17" creationId="{D6E44185-E9D1-4A5A-923B-0657D8B89EF6}"/>
          </ac:spMkLst>
        </pc:spChg>
        <pc:picChg chg="del">
          <ac:chgData name="Ella de Figueiredo Lykke" userId="938a913d-b5e1-4333-adef-82f26c90ce3a" providerId="ADAL" clId="{A6A5E5CF-EE4B-4140-9876-93195651B724}" dt="2022-01-14T12:33:54.090" v="62" actId="478"/>
          <ac:picMkLst>
            <pc:docMk/>
            <pc:sldMk cId="2768053557" sldId="271"/>
            <ac:picMk id="6" creationId="{2B6D6DE3-3538-4A82-8CD5-E6EE6EDDB734}"/>
          </ac:picMkLst>
        </pc:picChg>
        <pc:picChg chg="add mod">
          <ac:chgData name="Ella de Figueiredo Lykke" userId="938a913d-b5e1-4333-adef-82f26c90ce3a" providerId="ADAL" clId="{A6A5E5CF-EE4B-4140-9876-93195651B724}" dt="2022-01-14T12:33:54.324" v="63"/>
          <ac:picMkLst>
            <pc:docMk/>
            <pc:sldMk cId="2768053557" sldId="271"/>
            <ac:picMk id="9" creationId="{67AC81B8-8FCB-41C1-95FB-829B262F1282}"/>
          </ac:picMkLst>
        </pc:picChg>
      </pc:sldChg>
      <pc:sldChg chg="addSp delSp modSp mod modNotesTx">
        <pc:chgData name="Ella de Figueiredo Lykke" userId="938a913d-b5e1-4333-adef-82f26c90ce3a" providerId="ADAL" clId="{A6A5E5CF-EE4B-4140-9876-93195651B724}" dt="2022-01-21T08:44:17.829" v="352" actId="20577"/>
        <pc:sldMkLst>
          <pc:docMk/>
          <pc:sldMk cId="4159878638" sldId="272"/>
        </pc:sldMkLst>
        <pc:spChg chg="mod">
          <ac:chgData name="Ella de Figueiredo Lykke" userId="938a913d-b5e1-4333-adef-82f26c90ce3a" providerId="ADAL" clId="{A6A5E5CF-EE4B-4140-9876-93195651B724}" dt="2022-01-21T08:43:56.454" v="342" actId="14100"/>
          <ac:spMkLst>
            <pc:docMk/>
            <pc:sldMk cId="4159878638" sldId="272"/>
            <ac:spMk id="10" creationId="{A0E3AAED-AC5A-7B44-B991-99B4DC1B2DF8}"/>
          </ac:spMkLst>
        </pc:spChg>
        <pc:spChg chg="mod">
          <ac:chgData name="Ella de Figueiredo Lykke" userId="938a913d-b5e1-4333-adef-82f26c90ce3a" providerId="ADAL" clId="{A6A5E5CF-EE4B-4140-9876-93195651B724}" dt="2022-01-21T08:44:17.829" v="352" actId="20577"/>
          <ac:spMkLst>
            <pc:docMk/>
            <pc:sldMk cId="4159878638" sldId="272"/>
            <ac:spMk id="14" creationId="{7D36DB67-9D83-4486-9274-2A1957590359}"/>
          </ac:spMkLst>
        </pc:spChg>
        <pc:picChg chg="del">
          <ac:chgData name="Ella de Figueiredo Lykke" userId="938a913d-b5e1-4333-adef-82f26c90ce3a" providerId="ADAL" clId="{A6A5E5CF-EE4B-4140-9876-93195651B724}" dt="2022-01-14T12:33:56.644" v="64" actId="478"/>
          <ac:picMkLst>
            <pc:docMk/>
            <pc:sldMk cId="4159878638" sldId="272"/>
            <ac:picMk id="9" creationId="{C10FECA0-C785-4826-B9C8-9CB11ADCFDE8}"/>
          </ac:picMkLst>
        </pc:picChg>
        <pc:picChg chg="add mod">
          <ac:chgData name="Ella de Figueiredo Lykke" userId="938a913d-b5e1-4333-adef-82f26c90ce3a" providerId="ADAL" clId="{A6A5E5CF-EE4B-4140-9876-93195651B724}" dt="2022-01-14T12:33:56.843" v="65"/>
          <ac:picMkLst>
            <pc:docMk/>
            <pc:sldMk cId="4159878638" sldId="272"/>
            <ac:picMk id="11" creationId="{D3ECDBF9-EC49-4F62-A064-8545F9BBEFB9}"/>
          </ac:picMkLst>
        </pc:picChg>
      </pc:sldChg>
      <pc:sldChg chg="addSp delSp modSp mod modNotesTx">
        <pc:chgData name="Ella de Figueiredo Lykke" userId="938a913d-b5e1-4333-adef-82f26c90ce3a" providerId="ADAL" clId="{A6A5E5CF-EE4B-4140-9876-93195651B724}" dt="2022-01-21T08:44:55.843" v="355"/>
        <pc:sldMkLst>
          <pc:docMk/>
          <pc:sldMk cId="2479013435" sldId="273"/>
        </pc:sldMkLst>
        <pc:spChg chg="mod">
          <ac:chgData name="Ella de Figueiredo Lykke" userId="938a913d-b5e1-4333-adef-82f26c90ce3a" providerId="ADAL" clId="{A6A5E5CF-EE4B-4140-9876-93195651B724}" dt="2022-01-21T08:44:39.395" v="353"/>
          <ac:spMkLst>
            <pc:docMk/>
            <pc:sldMk cId="2479013435" sldId="273"/>
            <ac:spMk id="13" creationId="{F042735A-D4F7-4959-8FCB-3C67C9CC1C38}"/>
          </ac:spMkLst>
        </pc:spChg>
        <pc:spChg chg="mod">
          <ac:chgData name="Ella de Figueiredo Lykke" userId="938a913d-b5e1-4333-adef-82f26c90ce3a" providerId="ADAL" clId="{A6A5E5CF-EE4B-4140-9876-93195651B724}" dt="2022-01-21T08:44:48.239" v="354"/>
          <ac:spMkLst>
            <pc:docMk/>
            <pc:sldMk cId="2479013435" sldId="273"/>
            <ac:spMk id="17" creationId="{D6E44185-E9D1-4A5A-923B-0657D8B89EF6}"/>
          </ac:spMkLst>
        </pc:spChg>
        <pc:picChg chg="del">
          <ac:chgData name="Ella de Figueiredo Lykke" userId="938a913d-b5e1-4333-adef-82f26c90ce3a" providerId="ADAL" clId="{A6A5E5CF-EE4B-4140-9876-93195651B724}" dt="2022-01-14T12:33:59.147" v="66" actId="478"/>
          <ac:picMkLst>
            <pc:docMk/>
            <pc:sldMk cId="2479013435" sldId="273"/>
            <ac:picMk id="6" creationId="{2B6D6DE3-3538-4A82-8CD5-E6EE6EDDB734}"/>
          </ac:picMkLst>
        </pc:picChg>
        <pc:picChg chg="add mod">
          <ac:chgData name="Ella de Figueiredo Lykke" userId="938a913d-b5e1-4333-adef-82f26c90ce3a" providerId="ADAL" clId="{A6A5E5CF-EE4B-4140-9876-93195651B724}" dt="2022-01-14T12:33:59.316" v="67"/>
          <ac:picMkLst>
            <pc:docMk/>
            <pc:sldMk cId="2479013435" sldId="273"/>
            <ac:picMk id="8" creationId="{8D297288-C1FA-47B5-8606-897E679F9A1C}"/>
          </ac:picMkLst>
        </pc:picChg>
      </pc:sldChg>
      <pc:sldChg chg="addSp delSp modSp mod modNotesTx">
        <pc:chgData name="Ella de Figueiredo Lykke" userId="938a913d-b5e1-4333-adef-82f26c90ce3a" providerId="ADAL" clId="{A6A5E5CF-EE4B-4140-9876-93195651B724}" dt="2022-01-21T08:50:13.107" v="425" actId="20577"/>
        <pc:sldMkLst>
          <pc:docMk/>
          <pc:sldMk cId="2301667864" sldId="274"/>
        </pc:sldMkLst>
        <pc:spChg chg="mod">
          <ac:chgData name="Ella de Figueiredo Lykke" userId="938a913d-b5e1-4333-adef-82f26c90ce3a" providerId="ADAL" clId="{A6A5E5CF-EE4B-4140-9876-93195651B724}" dt="2022-01-21T08:49:31.895" v="410" actId="27636"/>
          <ac:spMkLst>
            <pc:docMk/>
            <pc:sldMk cId="2301667864" sldId="274"/>
            <ac:spMk id="13" creationId="{F042735A-D4F7-4959-8FCB-3C67C9CC1C38}"/>
          </ac:spMkLst>
        </pc:spChg>
        <pc:spChg chg="mod">
          <ac:chgData name="Ella de Figueiredo Lykke" userId="938a913d-b5e1-4333-adef-82f26c90ce3a" providerId="ADAL" clId="{A6A5E5CF-EE4B-4140-9876-93195651B724}" dt="2022-01-21T08:49:45.660" v="419" actId="20577"/>
          <ac:spMkLst>
            <pc:docMk/>
            <pc:sldMk cId="2301667864" sldId="274"/>
            <ac:spMk id="16" creationId="{03624AA2-EAF7-4EC2-99B5-FB7F625C79A8}"/>
          </ac:spMkLst>
        </pc:spChg>
        <pc:picChg chg="del">
          <ac:chgData name="Ella de Figueiredo Lykke" userId="938a913d-b5e1-4333-adef-82f26c90ce3a" providerId="ADAL" clId="{A6A5E5CF-EE4B-4140-9876-93195651B724}" dt="2022-01-14T12:34:10.520" v="74" actId="478"/>
          <ac:picMkLst>
            <pc:docMk/>
            <pc:sldMk cId="2301667864" sldId="274"/>
            <ac:picMk id="6" creationId="{2B6D6DE3-3538-4A82-8CD5-E6EE6EDDB734}"/>
          </ac:picMkLst>
        </pc:picChg>
        <pc:picChg chg="add mod">
          <ac:chgData name="Ella de Figueiredo Lykke" userId="938a913d-b5e1-4333-adef-82f26c90ce3a" providerId="ADAL" clId="{A6A5E5CF-EE4B-4140-9876-93195651B724}" dt="2022-01-14T12:34:10.728" v="75"/>
          <ac:picMkLst>
            <pc:docMk/>
            <pc:sldMk cId="2301667864" sldId="274"/>
            <ac:picMk id="8" creationId="{7C6789E5-D518-4D60-B683-CAE14BDF112F}"/>
          </ac:picMkLst>
        </pc:picChg>
      </pc:sldChg>
      <pc:sldChg chg="addSp delSp modSp mod modNotesTx">
        <pc:chgData name="Ella de Figueiredo Lykke" userId="938a913d-b5e1-4333-adef-82f26c90ce3a" providerId="ADAL" clId="{A6A5E5CF-EE4B-4140-9876-93195651B724}" dt="2022-01-21T08:49:09.899" v="408" actId="20577"/>
        <pc:sldMkLst>
          <pc:docMk/>
          <pc:sldMk cId="1044736235" sldId="275"/>
        </pc:sldMkLst>
        <pc:spChg chg="mod">
          <ac:chgData name="Ella de Figueiredo Lykke" userId="938a913d-b5e1-4333-adef-82f26c90ce3a" providerId="ADAL" clId="{A6A5E5CF-EE4B-4140-9876-93195651B724}" dt="2022-01-21T08:48:38.648" v="392" actId="27636"/>
          <ac:spMkLst>
            <pc:docMk/>
            <pc:sldMk cId="1044736235" sldId="275"/>
            <ac:spMk id="13" creationId="{F042735A-D4F7-4959-8FCB-3C67C9CC1C38}"/>
          </ac:spMkLst>
        </pc:spChg>
        <pc:spChg chg="mod">
          <ac:chgData name="Ella de Figueiredo Lykke" userId="938a913d-b5e1-4333-adef-82f26c90ce3a" providerId="ADAL" clId="{A6A5E5CF-EE4B-4140-9876-93195651B724}" dt="2022-01-21T08:49:03.575" v="405"/>
          <ac:spMkLst>
            <pc:docMk/>
            <pc:sldMk cId="1044736235" sldId="275"/>
            <ac:spMk id="16" creationId="{03624AA2-EAF7-4EC2-99B5-FB7F625C79A8}"/>
          </ac:spMkLst>
        </pc:spChg>
        <pc:picChg chg="del">
          <ac:chgData name="Ella de Figueiredo Lykke" userId="938a913d-b5e1-4333-adef-82f26c90ce3a" providerId="ADAL" clId="{A6A5E5CF-EE4B-4140-9876-93195651B724}" dt="2022-01-14T12:34:08.387" v="72" actId="478"/>
          <ac:picMkLst>
            <pc:docMk/>
            <pc:sldMk cId="1044736235" sldId="275"/>
            <ac:picMk id="6" creationId="{2B6D6DE3-3538-4A82-8CD5-E6EE6EDDB734}"/>
          </ac:picMkLst>
        </pc:picChg>
        <pc:picChg chg="add mod">
          <ac:chgData name="Ella de Figueiredo Lykke" userId="938a913d-b5e1-4333-adef-82f26c90ce3a" providerId="ADAL" clId="{A6A5E5CF-EE4B-4140-9876-93195651B724}" dt="2022-01-14T12:34:08.580" v="73"/>
          <ac:picMkLst>
            <pc:docMk/>
            <pc:sldMk cId="1044736235" sldId="275"/>
            <ac:picMk id="8" creationId="{AB696A6C-3043-45AA-93A9-D0DC1343D4FF}"/>
          </ac:picMkLst>
        </pc:picChg>
      </pc:sldChg>
      <pc:sldChg chg="addSp delSp modSp mod">
        <pc:chgData name="Ella de Figueiredo Lykke" userId="938a913d-b5e1-4333-adef-82f26c90ce3a" providerId="ADAL" clId="{A6A5E5CF-EE4B-4140-9876-93195651B724}" dt="2022-01-21T08:52:43.508" v="445" actId="20577"/>
        <pc:sldMkLst>
          <pc:docMk/>
          <pc:sldMk cId="1022682975" sldId="276"/>
        </pc:sldMkLst>
        <pc:spChg chg="mod">
          <ac:chgData name="Ella de Figueiredo Lykke" userId="938a913d-b5e1-4333-adef-82f26c90ce3a" providerId="ADAL" clId="{A6A5E5CF-EE4B-4140-9876-93195651B724}" dt="2022-01-21T08:52:43.508" v="445" actId="20577"/>
          <ac:spMkLst>
            <pc:docMk/>
            <pc:sldMk cId="1022682975" sldId="276"/>
            <ac:spMk id="3" creationId="{2AEA580C-1F19-E24A-BA6C-2DCFCB5A0603}"/>
          </ac:spMkLst>
        </pc:spChg>
        <pc:spChg chg="mod">
          <ac:chgData name="Ella de Figueiredo Lykke" userId="938a913d-b5e1-4333-adef-82f26c90ce3a" providerId="ADAL" clId="{A6A5E5CF-EE4B-4140-9876-93195651B724}" dt="2022-01-21T08:52:18.320" v="429" actId="27636"/>
          <ac:spMkLst>
            <pc:docMk/>
            <pc:sldMk cId="1022682975" sldId="276"/>
            <ac:spMk id="10" creationId="{A0E3AAED-AC5A-7B44-B991-99B4DC1B2DF8}"/>
          </ac:spMkLst>
        </pc:spChg>
        <pc:picChg chg="del">
          <ac:chgData name="Ella de Figueiredo Lykke" userId="938a913d-b5e1-4333-adef-82f26c90ce3a" providerId="ADAL" clId="{A6A5E5CF-EE4B-4140-9876-93195651B724}" dt="2022-01-14T12:34:12.979" v="76" actId="478"/>
          <ac:picMkLst>
            <pc:docMk/>
            <pc:sldMk cId="1022682975" sldId="276"/>
            <ac:picMk id="9" creationId="{C10FECA0-C785-4826-B9C8-9CB11ADCFDE8}"/>
          </ac:picMkLst>
        </pc:picChg>
        <pc:picChg chg="add mod">
          <ac:chgData name="Ella de Figueiredo Lykke" userId="938a913d-b5e1-4333-adef-82f26c90ce3a" providerId="ADAL" clId="{A6A5E5CF-EE4B-4140-9876-93195651B724}" dt="2022-01-14T12:34:13.117" v="77"/>
          <ac:picMkLst>
            <pc:docMk/>
            <pc:sldMk cId="1022682975" sldId="276"/>
            <ac:picMk id="12" creationId="{D997A8FD-72F2-418A-93F9-A1193EC604DF}"/>
          </ac:picMkLst>
        </pc:picChg>
      </pc:sldChg>
      <pc:sldChg chg="addSp delSp modSp mod modNotesTx">
        <pc:chgData name="Ella de Figueiredo Lykke" userId="938a913d-b5e1-4333-adef-82f26c90ce3a" providerId="ADAL" clId="{A6A5E5CF-EE4B-4140-9876-93195651B724}" dt="2022-01-21T08:58:41.489" v="541"/>
        <pc:sldMkLst>
          <pc:docMk/>
          <pc:sldMk cId="2883083480" sldId="277"/>
        </pc:sldMkLst>
        <pc:spChg chg="mod">
          <ac:chgData name="Ella de Figueiredo Lykke" userId="938a913d-b5e1-4333-adef-82f26c90ce3a" providerId="ADAL" clId="{A6A5E5CF-EE4B-4140-9876-93195651B724}" dt="2022-01-21T08:58:14.791" v="535" actId="14100"/>
          <ac:spMkLst>
            <pc:docMk/>
            <pc:sldMk cId="2883083480" sldId="277"/>
            <ac:spMk id="10" creationId="{A0E3AAED-AC5A-7B44-B991-99B4DC1B2DF8}"/>
          </ac:spMkLst>
        </pc:spChg>
        <pc:spChg chg="mod">
          <ac:chgData name="Ella de Figueiredo Lykke" userId="938a913d-b5e1-4333-adef-82f26c90ce3a" providerId="ADAL" clId="{A6A5E5CF-EE4B-4140-9876-93195651B724}" dt="2022-01-21T08:58:33.912" v="540" actId="1076"/>
          <ac:spMkLst>
            <pc:docMk/>
            <pc:sldMk cId="2883083480" sldId="277"/>
            <ac:spMk id="11" creationId="{9A5ED277-0382-43C4-9B08-30E6C9022E18}"/>
          </ac:spMkLst>
        </pc:spChg>
        <pc:picChg chg="add mod">
          <ac:chgData name="Ella de Figueiredo Lykke" userId="938a913d-b5e1-4333-adef-82f26c90ce3a" providerId="ADAL" clId="{A6A5E5CF-EE4B-4140-9876-93195651B724}" dt="2022-01-14T12:34:23.717" v="87"/>
          <ac:picMkLst>
            <pc:docMk/>
            <pc:sldMk cId="2883083480" sldId="277"/>
            <ac:picMk id="7" creationId="{792109C6-5B1B-4A9F-A148-6A823CADD885}"/>
          </ac:picMkLst>
        </pc:picChg>
        <pc:picChg chg="del">
          <ac:chgData name="Ella de Figueiredo Lykke" userId="938a913d-b5e1-4333-adef-82f26c90ce3a" providerId="ADAL" clId="{A6A5E5CF-EE4B-4140-9876-93195651B724}" dt="2022-01-14T12:34:23.525" v="86" actId="478"/>
          <ac:picMkLst>
            <pc:docMk/>
            <pc:sldMk cId="2883083480" sldId="277"/>
            <ac:picMk id="9" creationId="{C10FECA0-C785-4826-B9C8-9CB11ADCFDE8}"/>
          </ac:picMkLst>
        </pc:picChg>
      </pc:sldChg>
      <pc:sldChg chg="addSp delSp modSp mod modNotesTx">
        <pc:chgData name="Ella de Figueiredo Lykke" userId="938a913d-b5e1-4333-adef-82f26c90ce3a" providerId="ADAL" clId="{A6A5E5CF-EE4B-4140-9876-93195651B724}" dt="2022-01-21T08:55:56.821" v="504"/>
        <pc:sldMkLst>
          <pc:docMk/>
          <pc:sldMk cId="130460115" sldId="278"/>
        </pc:sldMkLst>
        <pc:spChg chg="mod">
          <ac:chgData name="Ella de Figueiredo Lykke" userId="938a913d-b5e1-4333-adef-82f26c90ce3a" providerId="ADAL" clId="{A6A5E5CF-EE4B-4140-9876-93195651B724}" dt="2022-01-21T08:55:24.921" v="492" actId="27636"/>
          <ac:spMkLst>
            <pc:docMk/>
            <pc:sldMk cId="130460115" sldId="278"/>
            <ac:spMk id="13" creationId="{F042735A-D4F7-4959-8FCB-3C67C9CC1C38}"/>
          </ac:spMkLst>
        </pc:spChg>
        <pc:spChg chg="mod">
          <ac:chgData name="Ella de Figueiredo Lykke" userId="938a913d-b5e1-4333-adef-82f26c90ce3a" providerId="ADAL" clId="{A6A5E5CF-EE4B-4140-9876-93195651B724}" dt="2022-01-21T08:55:55.351" v="503"/>
          <ac:spMkLst>
            <pc:docMk/>
            <pc:sldMk cId="130460115" sldId="278"/>
            <ac:spMk id="16" creationId="{03624AA2-EAF7-4EC2-99B5-FB7F625C79A8}"/>
          </ac:spMkLst>
        </pc:spChg>
        <pc:picChg chg="del">
          <ac:chgData name="Ella de Figueiredo Lykke" userId="938a913d-b5e1-4333-adef-82f26c90ce3a" providerId="ADAL" clId="{A6A5E5CF-EE4B-4140-9876-93195651B724}" dt="2022-01-14T12:34:19.261" v="82" actId="478"/>
          <ac:picMkLst>
            <pc:docMk/>
            <pc:sldMk cId="130460115" sldId="278"/>
            <ac:picMk id="6" creationId="{2B6D6DE3-3538-4A82-8CD5-E6EE6EDDB734}"/>
          </ac:picMkLst>
        </pc:picChg>
        <pc:picChg chg="add mod">
          <ac:chgData name="Ella de Figueiredo Lykke" userId="938a913d-b5e1-4333-adef-82f26c90ce3a" providerId="ADAL" clId="{A6A5E5CF-EE4B-4140-9876-93195651B724}" dt="2022-01-14T12:34:19.407" v="83"/>
          <ac:picMkLst>
            <pc:docMk/>
            <pc:sldMk cId="130460115" sldId="278"/>
            <ac:picMk id="8" creationId="{67DD14B4-964B-42CE-AAF5-B986B63A54F2}"/>
          </ac:picMkLst>
        </pc:picChg>
      </pc:sldChg>
      <pc:sldChg chg="addSp delSp modSp mod modNotesTx">
        <pc:chgData name="Ella de Figueiredo Lykke" userId="938a913d-b5e1-4333-adef-82f26c90ce3a" providerId="ADAL" clId="{A6A5E5CF-EE4B-4140-9876-93195651B724}" dt="2022-01-21T08:57:53.603" v="530" actId="20577"/>
        <pc:sldMkLst>
          <pc:docMk/>
          <pc:sldMk cId="2013084738" sldId="280"/>
        </pc:sldMkLst>
        <pc:spChg chg="mod">
          <ac:chgData name="Ella de Figueiredo Lykke" userId="938a913d-b5e1-4333-adef-82f26c90ce3a" providerId="ADAL" clId="{A6A5E5CF-EE4B-4140-9876-93195651B724}" dt="2022-01-21T08:56:57.379" v="516" actId="20577"/>
          <ac:spMkLst>
            <pc:docMk/>
            <pc:sldMk cId="2013084738" sldId="280"/>
            <ac:spMk id="3" creationId="{2AEA580C-1F19-E24A-BA6C-2DCFCB5A0603}"/>
          </ac:spMkLst>
        </pc:spChg>
        <pc:spChg chg="mod">
          <ac:chgData name="Ella de Figueiredo Lykke" userId="938a913d-b5e1-4333-adef-82f26c90ce3a" providerId="ADAL" clId="{A6A5E5CF-EE4B-4140-9876-93195651B724}" dt="2022-01-21T08:57:18.230" v="526" actId="20577"/>
          <ac:spMkLst>
            <pc:docMk/>
            <pc:sldMk cId="2013084738" sldId="280"/>
            <ac:spMk id="4" creationId="{7A78A127-41D8-684A-B8C1-CBB3D8356672}"/>
          </ac:spMkLst>
        </pc:spChg>
        <pc:spChg chg="mod">
          <ac:chgData name="Ella de Figueiredo Lykke" userId="938a913d-b5e1-4333-adef-82f26c90ce3a" providerId="ADAL" clId="{A6A5E5CF-EE4B-4140-9876-93195651B724}" dt="2022-01-21T08:56:38.223" v="505"/>
          <ac:spMkLst>
            <pc:docMk/>
            <pc:sldMk cId="2013084738" sldId="280"/>
            <ac:spMk id="10" creationId="{A0E3AAED-AC5A-7B44-B991-99B4DC1B2DF8}"/>
          </ac:spMkLst>
        </pc:spChg>
        <pc:picChg chg="del">
          <ac:chgData name="Ella de Figueiredo Lykke" userId="938a913d-b5e1-4333-adef-82f26c90ce3a" providerId="ADAL" clId="{A6A5E5CF-EE4B-4140-9876-93195651B724}" dt="2022-01-14T12:34:21.503" v="84" actId="478"/>
          <ac:picMkLst>
            <pc:docMk/>
            <pc:sldMk cId="2013084738" sldId="280"/>
            <ac:picMk id="9" creationId="{C10FECA0-C785-4826-B9C8-9CB11ADCFDE8}"/>
          </ac:picMkLst>
        </pc:picChg>
        <pc:picChg chg="add mod">
          <ac:chgData name="Ella de Figueiredo Lykke" userId="938a913d-b5e1-4333-adef-82f26c90ce3a" providerId="ADAL" clId="{A6A5E5CF-EE4B-4140-9876-93195651B724}" dt="2022-01-14T12:34:21.622" v="85"/>
          <ac:picMkLst>
            <pc:docMk/>
            <pc:sldMk cId="2013084738" sldId="280"/>
            <ac:picMk id="11" creationId="{945981D5-3195-4743-B924-51CCEE22694B}"/>
          </ac:picMkLst>
        </pc:picChg>
      </pc:sldChg>
      <pc:sldChg chg="addSp delSp modSp mod modNotesTx">
        <pc:chgData name="Ella de Figueiredo Lykke" userId="938a913d-b5e1-4333-adef-82f26c90ce3a" providerId="ADAL" clId="{A6A5E5CF-EE4B-4140-9876-93195651B724}" dt="2022-01-21T08:54:03.135" v="455"/>
        <pc:sldMkLst>
          <pc:docMk/>
          <pc:sldMk cId="3707464614" sldId="281"/>
        </pc:sldMkLst>
        <pc:spChg chg="mod">
          <ac:chgData name="Ella de Figueiredo Lykke" userId="938a913d-b5e1-4333-adef-82f26c90ce3a" providerId="ADAL" clId="{A6A5E5CF-EE4B-4140-9876-93195651B724}" dt="2022-01-21T08:53:43.778" v="454" actId="1076"/>
          <ac:spMkLst>
            <pc:docMk/>
            <pc:sldMk cId="3707464614" sldId="281"/>
            <ac:spMk id="3" creationId="{2AEA580C-1F19-E24A-BA6C-2DCFCB5A0603}"/>
          </ac:spMkLst>
        </pc:spChg>
        <pc:spChg chg="mod">
          <ac:chgData name="Ella de Figueiredo Lykke" userId="938a913d-b5e1-4333-adef-82f26c90ce3a" providerId="ADAL" clId="{A6A5E5CF-EE4B-4140-9876-93195651B724}" dt="2022-01-21T08:53:13.394" v="446"/>
          <ac:spMkLst>
            <pc:docMk/>
            <pc:sldMk cId="3707464614" sldId="281"/>
            <ac:spMk id="10" creationId="{A0E3AAED-AC5A-7B44-B991-99B4DC1B2DF8}"/>
          </ac:spMkLst>
        </pc:spChg>
        <pc:picChg chg="del">
          <ac:chgData name="Ella de Figueiredo Lykke" userId="938a913d-b5e1-4333-adef-82f26c90ce3a" providerId="ADAL" clId="{A6A5E5CF-EE4B-4140-9876-93195651B724}" dt="2022-01-14T12:34:15.085" v="78" actId="478"/>
          <ac:picMkLst>
            <pc:docMk/>
            <pc:sldMk cId="3707464614" sldId="281"/>
            <ac:picMk id="9" creationId="{C10FECA0-C785-4826-B9C8-9CB11ADCFDE8}"/>
          </ac:picMkLst>
        </pc:picChg>
        <pc:picChg chg="add mod">
          <ac:chgData name="Ella de Figueiredo Lykke" userId="938a913d-b5e1-4333-adef-82f26c90ce3a" providerId="ADAL" clId="{A6A5E5CF-EE4B-4140-9876-93195651B724}" dt="2022-01-14T12:34:15.234" v="79"/>
          <ac:picMkLst>
            <pc:docMk/>
            <pc:sldMk cId="3707464614" sldId="281"/>
            <ac:picMk id="12" creationId="{53F69B06-171D-427B-93FE-4E90CD7AF848}"/>
          </ac:picMkLst>
        </pc:picChg>
      </pc:sldChg>
      <pc:sldChg chg="addSp delSp modSp mod modNotesTx">
        <pc:chgData name="Ella de Figueiredo Lykke" userId="938a913d-b5e1-4333-adef-82f26c90ce3a" providerId="ADAL" clId="{A6A5E5CF-EE4B-4140-9876-93195651B724}" dt="2022-01-21T08:55:06.513" v="490"/>
        <pc:sldMkLst>
          <pc:docMk/>
          <pc:sldMk cId="2879199590" sldId="282"/>
        </pc:sldMkLst>
        <pc:spChg chg="mod">
          <ac:chgData name="Ella de Figueiredo Lykke" userId="938a913d-b5e1-4333-adef-82f26c90ce3a" providerId="ADAL" clId="{A6A5E5CF-EE4B-4140-9876-93195651B724}" dt="2022-01-21T08:54:58.895" v="489" actId="27636"/>
          <ac:spMkLst>
            <pc:docMk/>
            <pc:sldMk cId="2879199590" sldId="282"/>
            <ac:spMk id="3" creationId="{2AEA580C-1F19-E24A-BA6C-2DCFCB5A0603}"/>
          </ac:spMkLst>
        </pc:spChg>
        <pc:spChg chg="mod">
          <ac:chgData name="Ella de Figueiredo Lykke" userId="938a913d-b5e1-4333-adef-82f26c90ce3a" providerId="ADAL" clId="{A6A5E5CF-EE4B-4140-9876-93195651B724}" dt="2022-01-21T08:54:26.216" v="456"/>
          <ac:spMkLst>
            <pc:docMk/>
            <pc:sldMk cId="2879199590" sldId="282"/>
            <ac:spMk id="10" creationId="{A0E3AAED-AC5A-7B44-B991-99B4DC1B2DF8}"/>
          </ac:spMkLst>
        </pc:spChg>
        <pc:picChg chg="del">
          <ac:chgData name="Ella de Figueiredo Lykke" userId="938a913d-b5e1-4333-adef-82f26c90ce3a" providerId="ADAL" clId="{A6A5E5CF-EE4B-4140-9876-93195651B724}" dt="2022-01-14T12:34:17.110" v="80" actId="478"/>
          <ac:picMkLst>
            <pc:docMk/>
            <pc:sldMk cId="2879199590" sldId="282"/>
            <ac:picMk id="9" creationId="{C10FECA0-C785-4826-B9C8-9CB11ADCFDE8}"/>
          </ac:picMkLst>
        </pc:picChg>
        <pc:picChg chg="add mod">
          <ac:chgData name="Ella de Figueiredo Lykke" userId="938a913d-b5e1-4333-adef-82f26c90ce3a" providerId="ADAL" clId="{A6A5E5CF-EE4B-4140-9876-93195651B724}" dt="2022-01-14T12:34:17.278" v="81"/>
          <ac:picMkLst>
            <pc:docMk/>
            <pc:sldMk cId="2879199590" sldId="282"/>
            <ac:picMk id="12" creationId="{EAAB348F-A5D3-450F-B0D1-D359C7D71D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2DCE8-7135-DD45-A116-11FA5F527363}" type="datetimeFigureOut">
              <a:rPr lang="en-NO" smtClean="0"/>
              <a:t>02/06/2022</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BF613-B6E0-8F4F-B45A-DEDD7E102861}" type="slidenum">
              <a:rPr lang="en-NO" smtClean="0"/>
              <a:t>‹#›</a:t>
            </a:fld>
            <a:endParaRPr lang="en-NO"/>
          </a:p>
        </p:txBody>
      </p:sp>
    </p:spTree>
    <p:extLst>
      <p:ext uri="{BB962C8B-B14F-4D97-AF65-F5344CB8AC3E}">
        <p14:creationId xmlns:p14="http://schemas.microsoft.com/office/powerpoint/2010/main" val="47522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Dát lea</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PowerPointa</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maid sáhttá juogadit ja geavahit máŋga tiimma</a:t>
            </a:r>
            <a:r>
              <a:rPr lang="nb-NO" sz="1800" dirty="0">
                <a:effectLst/>
                <a:latin typeface="Calibri" panose="020F0502020204030204" pitchFamily="34" charset="0"/>
                <a:ea typeface="Calibri" panose="020F0502020204030204" pitchFamily="34" charset="0"/>
                <a:cs typeface="Times New Roman" panose="02020603050405020304" pitchFamily="18" charset="0"/>
              </a:rPr>
              <a:t> / </a:t>
            </a:r>
            <a:r>
              <a:rPr lang="se-NO" sz="1800" dirty="0">
                <a:effectLst/>
                <a:latin typeface="Calibri" panose="020F0502020204030204" pitchFamily="34" charset="0"/>
                <a:ea typeface="Calibri" panose="020F0502020204030204" pitchFamily="34" charset="0"/>
                <a:cs typeface="Times New Roman" panose="02020603050405020304" pitchFamily="18" charset="0"/>
              </a:rPr>
              <a:t>olles beaivvi. Dat lea juhkkojuvvon golbman fáddán pubertehta birra, namalassii rumaš, dovddut ja sohkabealli. Loahpas lea fáddábihttá filmmažii mii ovttastahttá daid. Fuomáš ahte vuosttaš bihtás lea erohus 5. luohká ja 6. &amp; 7. luohká várás. Sláiddat 2 ja 3 oahpásmahttet buot bargobihtáide, ja sláiddat 24 ja 25 doibmet buot bargobihtáid čoahkkáigeassun.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Meroštallojuvvon áigi: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Pubertehta ja rumaš: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5. luohkká: su. 45 minuhta (oahpásmahttin sláiddaiguin 4 ja 5 ja NRK filmmain, ja dasto bargobihtáin «Duohta vai gielis pubertehta birra»)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6.-7. luohkká: su. 90 minuhta (oahpásmahttin sláiddaiguin 4 ja 5 ja NRK filmmain, ja dasto bargobihtáin «Rumašspeallu»)  nugo PPT 8:s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Rumašdeaddu: 90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Dovddut: 45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Sohkabealli: 45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1272F5AA-320E-4E4D-81AB-2454CCF90329}" type="slidenum">
              <a:rPr lang="nb-NO" smtClean="0"/>
              <a:t>1</a:t>
            </a:fld>
            <a:endParaRPr lang="nb-NO"/>
          </a:p>
        </p:txBody>
      </p:sp>
    </p:spTree>
    <p:extLst>
      <p:ext uri="{BB962C8B-B14F-4D97-AF65-F5344CB8AC3E}">
        <p14:creationId xmlns:p14="http://schemas.microsoft.com/office/powerpoint/2010/main" val="194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rumaš rievdá ollu oanehis áiggis, de álget ollugat dan deattuhit. Muhtumat beroštišgohtet hui ollu das mo sii leat oaidnit. Go buohkat ovdánit iešguđet leavttuin ja buohkain leat iešguđet rupmašat, de muhtumat beroštišgohtet hui ollu das ahte geahččalit sulastahttit «buohkaid earáid».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Rumašdeatta sáhttá vuolgit ollu sajiin, ja sáhttá leat váralaš mentála dearvvašvuhtii. Leat go ohppiin eanet ovdamearkkat dasa gos sáhttá deaivat rumašdeaddaga? Musihkkavideoin? Vahkkobláđiin?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a:p>
            <a:endParaRPr lang="nb-NO" dirty="0"/>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10</a:t>
            </a:fld>
            <a:endParaRPr lang="en-NO"/>
          </a:p>
        </p:txBody>
      </p:sp>
    </p:spTree>
    <p:extLst>
      <p:ext uri="{BB962C8B-B14F-4D97-AF65-F5344CB8AC3E}">
        <p14:creationId xmlns:p14="http://schemas.microsoft.com/office/powerpoint/2010/main" val="4251825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Oza bargobihtá 3 «Muitalusat riššus». Juoge luohká smávva jovkkožiidda, ja digaštala čuovvovačča: mii lea rumašdeatta?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Geahččalehpet ovttas maŋŋá digaštallama soahpat oktasaš definišuvnna das mii rumašdeatta lea.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11</a:t>
            </a:fld>
            <a:endParaRPr lang="en-NO"/>
          </a:p>
        </p:txBody>
      </p:sp>
    </p:spTree>
    <p:extLst>
      <p:ext uri="{BB962C8B-B14F-4D97-AF65-F5344CB8AC3E}">
        <p14:creationId xmlns:p14="http://schemas.microsoft.com/office/powerpoint/2010/main" val="258194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dovdá iežas earáláganin dannego su rumaš lea eará dásis ovdáneamis go earáin luohkás dahje go dovdá ahte son ii heive daidda vuordámušaide mat earáin leat ovdamearkka dihtii sohkabeali dahje neaktima ektui, de sáhttá dovdot unohassan nuoladit.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Oahpaheaddji galgá juohkit peannaid ja báhpáriid ja oahpásmahttit bargobihtá. Oahppit galget geahččat dokumentára mii bistá 25 minuhta ohppiid birra geat eai háliit riššudit maŋŋá valáštallama. Geahčadettiin filmma galget oahppit čállit daid jurdagiid ja dovdduid maid oahppit filmmas muitalit ahte sis leat iežaset rupmaša birra.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Geavat vihtta minuhta háleštit čuovvovačča birra: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lea dokumentára? Mii earuha fikšuvnna dokumentáras? Maid galget oahppit geahččat dán filmmas?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Filbma lea nuoraid birra geaid mielas lea unohas riššudit maŋŋá valáštallama. Sii hállet dovdduid ja jurdagiid birra oktasašriššudeami ektui.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se-NO" sz="1800" dirty="0">
                <a:effectLst/>
                <a:latin typeface="Calibri" panose="020F0502020204030204" pitchFamily="34" charset="0"/>
                <a:ea typeface="Calibri" panose="020F0502020204030204" pitchFamily="34" charset="0"/>
                <a:cs typeface="Times New Roman" panose="02020603050405020304" pitchFamily="18" charset="0"/>
              </a:rPr>
              <a:t>Liŋka filbmii: </a:t>
            </a:r>
            <a:endParaRPr lang="nb-NO" sz="1800" b="0" i="0" u="none" strike="noStrike" baseline="0" dirty="0">
              <a:solidFill>
                <a:srgbClr val="000000"/>
              </a:solidFill>
              <a:latin typeface="Minion Pro"/>
            </a:endParaRPr>
          </a:p>
          <a:p>
            <a:r>
              <a:rPr lang="nb-NO" sz="1800" b="0" i="0" u="none" strike="noStrike" baseline="0" dirty="0">
                <a:latin typeface="Minion Pro"/>
              </a:rPr>
              <a:t>https://tv.nrk.no/se?v=KOID75002021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12</a:t>
            </a:fld>
            <a:endParaRPr lang="en-NO"/>
          </a:p>
        </p:txBody>
      </p:sp>
    </p:spTree>
    <p:extLst>
      <p:ext uri="{BB962C8B-B14F-4D97-AF65-F5344CB8AC3E}">
        <p14:creationId xmlns:p14="http://schemas.microsoft.com/office/powerpoint/2010/main" val="1996782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Ráhkat jurddakártta buot daid sániiguin maid oahppit leat čállán rupmaša birra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Mo sáhttá gieđahallat rumašdeaddaga</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Olmmoš sáhttá dohkkehit iežas, doarjut earáid, uhcibut deattuhit dan mo rumaš lea oaidnit, garvit buohtastahttimis iežas earáiguin. Buohkat aŋkke eai leat oaidnit ovttaláganat!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13</a:t>
            </a:fld>
            <a:endParaRPr lang="en-NO"/>
          </a:p>
        </p:txBody>
      </p:sp>
    </p:spTree>
    <p:extLst>
      <p:ext uri="{BB962C8B-B14F-4D97-AF65-F5344CB8AC3E}">
        <p14:creationId xmlns:p14="http://schemas.microsoft.com/office/powerpoint/2010/main" val="216103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10-15 </a:t>
            </a:r>
            <a:r>
              <a:rPr lang="se-NO" sz="1800" dirty="0">
                <a:effectLst/>
                <a:latin typeface="Calibri" panose="020F0502020204030204" pitchFamily="34" charset="0"/>
                <a:ea typeface="Calibri" panose="020F0502020204030204" pitchFamily="34" charset="0"/>
                <a:cs typeface="Times New Roman" panose="02020603050405020304" pitchFamily="18" charset="0"/>
              </a:rPr>
              <a:t>minuhta  čállinhárjehus</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14</a:t>
            </a:fld>
            <a:endParaRPr lang="en-NO"/>
          </a:p>
        </p:txBody>
      </p:sp>
    </p:spTree>
    <p:extLst>
      <p:ext uri="{BB962C8B-B14F-4D97-AF65-F5344CB8AC3E}">
        <p14:creationId xmlns:p14="http://schemas.microsoft.com/office/powerpoint/2010/main" val="114691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Čále buot vástádusaid távvalii. Digaštala áinnas dan birra mo sáhttá doarjut guhtet guimmiid garvin dihtii rumašdeaddaga.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Čále áinnas vástáduslistta maid sáhttibehtet darvvihit seaidnái luohkkálanjas.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15</a:t>
            </a:fld>
            <a:endParaRPr lang="en-NO"/>
          </a:p>
        </p:txBody>
      </p:sp>
    </p:spTree>
    <p:extLst>
      <p:ext uri="{BB962C8B-B14F-4D97-AF65-F5344CB8AC3E}">
        <p14:creationId xmlns:p14="http://schemas.microsoft.com/office/powerpoint/2010/main" val="212761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Oahpásmahte áinnas dán filmma dovdduid birra</a:t>
            </a:r>
            <a:r>
              <a:rPr lang="en-GB" sz="1800" dirty="0">
                <a:effectLst/>
                <a:latin typeface="Calibri" panose="020F0502020204030204" pitchFamily="34" charset="0"/>
                <a:ea typeface="Calibri" panose="020F0502020204030204" pitchFamily="34" charset="0"/>
                <a:cs typeface="Times New Roman" panose="02020603050405020304" pitchFamily="18" charset="0"/>
              </a:rPr>
              <a:t>: https://tv.nrk.no/se?v=MDTI16001119</a:t>
            </a: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Kort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fortalt</a:t>
            </a:r>
            <a:r>
              <a:rPr lang="en-GB" sz="1800" dirty="0">
                <a:effectLst/>
                <a:latin typeface="Calibri" panose="020F0502020204030204" pitchFamily="34" charset="0"/>
                <a:ea typeface="Calibri" panose="020F0502020204030204" pitchFamily="34" charset="0"/>
                <a:cs typeface="Times New Roman" panose="02020603050405020304" pitchFamily="18" charset="0"/>
              </a:rPr>
              <a:t>» NRK</a:t>
            </a:r>
            <a:r>
              <a:rPr lang="se-NO" sz="1800" dirty="0">
                <a:effectLst/>
                <a:latin typeface="Calibri" panose="020F0502020204030204" pitchFamily="34" charset="0"/>
                <a:ea typeface="Calibri" panose="020F0502020204030204" pitchFamily="34" charset="0"/>
                <a:cs typeface="Times New Roman" panose="02020603050405020304" pitchFamily="18" charset="0"/>
              </a:rPr>
              <a:t>:s leat filmmat 11 dovddu birra jus leat muhtun erenoamáš dovddut main oahppit beroštit.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Garraseappo dovddut</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Ollugat sáhttet dovdat ahte sii illosit, váivašuvvet ja suhttet eanet go ovdal. Dat lea áibbas lunddolaš, ja boahtá earret eará das go rumaš buvttadišgoahtá hui ollu hormonaid.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Muhtumat dáidet ráhkásmuvvagoahtit ja fuobmágohtet eará dovdduid go ustitvuođa.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Muhtumat vásihit ahte sii sáhttet váivašuvvat ja dovdat iežaset gártat olggobeallái ja earáláganin. Dat ii leat somá, muhto duođai hui dábálaš. Dát dovddut </a:t>
            </a:r>
            <a:r>
              <a:rPr lang="se-NO" sz="1800" u="sng" dirty="0">
                <a:effectLst/>
                <a:latin typeface="Calibri" panose="020F0502020204030204" pitchFamily="34" charset="0"/>
                <a:ea typeface="Calibri" panose="020F0502020204030204" pitchFamily="34" charset="0"/>
                <a:cs typeface="Times New Roman" panose="02020603050405020304" pitchFamily="18" charset="0"/>
              </a:rPr>
              <a:t>eai leat</a:t>
            </a:r>
            <a:r>
              <a:rPr lang="se-NO" sz="1800" dirty="0">
                <a:effectLst/>
                <a:latin typeface="Calibri" panose="020F0502020204030204" pitchFamily="34" charset="0"/>
                <a:ea typeface="Calibri" panose="020F0502020204030204" pitchFamily="34" charset="0"/>
                <a:cs typeface="Times New Roman" panose="02020603050405020304" pitchFamily="18" charset="0"/>
              </a:rPr>
              <a:t> váralaččat, muhto jus dat vuitet, de sáhttá oažžut veahki ovdamearkka dihtii skuvlla dearvvašvuođadivššáris.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16</a:t>
            </a:fld>
            <a:endParaRPr lang="en-NO"/>
          </a:p>
        </p:txBody>
      </p:sp>
    </p:spTree>
    <p:extLst>
      <p:ext uri="{BB962C8B-B14F-4D97-AF65-F5344CB8AC3E}">
        <p14:creationId xmlns:p14="http://schemas.microsoft.com/office/powerpoint/2010/main" val="922016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Oahppit galget dál čađahit bargobihttágihppaga bargobihtá 3 «dovddut ja ráhkásmuvvan». Muitte daid iešguđet vugiid mo hárjehusa sáhttá joatkit, sorjavaččat luohkkábirrasis. Sáhttá jearrat háliida go muhtun bealulštit iežas vástádusa, dahje sáhttá bivdit juohke čiega ohppiid vuos háleštit gaskaneaset. Muitte maiddái jearrat leat go muhtumat rievdadan oainnu maŋŋágo juohke čiehka lea bealuštan iežaset válljema!</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17</a:t>
            </a:fld>
            <a:endParaRPr lang="en-NO"/>
          </a:p>
        </p:txBody>
      </p:sp>
    </p:spTree>
    <p:extLst>
      <p:ext uri="{BB962C8B-B14F-4D97-AF65-F5344CB8AC3E}">
        <p14:creationId xmlns:p14="http://schemas.microsoft.com/office/powerpoint/2010/main" val="857071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dovdagoahtá garrasat dovdduid, de sáhttá vásihit ahte suhttá, illosa ja váivašuvvá eanet go láve. Muhtumiidda dat sáhttá leat váttis, ja dagaha ahte ii loavtte nu bures go ovdal.</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eat sáhte namuhit dovdduid sániiguin, de lea váttis diehtit guđe dovddut mis leat. Muhtumin mis leat máŋga dovddu oktanaga, ovdamearkka dihtii váivi ja suhttu. Jus galggaš sáhttit muitalit earáide mo min dilli lea, de lea dehálaš sáhttit namuhit dovdduideamet sániiguin.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ii leat oktavuohta dovdduiguin, de sáhttet dovddut muhtumin vuoitit ollásit. Dalle sáhttit ovdamearkka dihtii suhttat nu ahte mii bálkestit stuolu seaidnái dahje billistit juoidá. Váttis lea maiddái diehtit maid mii dárbbašit, jus eat riekta dieđe maid mii dovdat.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18</a:t>
            </a:fld>
            <a:endParaRPr lang="en-NO"/>
          </a:p>
        </p:txBody>
      </p:sp>
    </p:spTree>
    <p:extLst>
      <p:ext uri="{BB962C8B-B14F-4D97-AF65-F5344CB8AC3E}">
        <p14:creationId xmlns:p14="http://schemas.microsoft.com/office/powerpoint/2010/main" val="1056485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Ollu nuorat beroštišgohtet erohusain gaskal bártniid ja nieiddaid go ollejit pubertehtii, ja sis leat čielga vuordámušat iešguđet sohkabeliide. Muhtumat eai dovdda iežaset eai bárdnin eai ge nieidan.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b="1" dirty="0">
                <a:effectLst/>
                <a:latin typeface="Calibri" panose="020F0502020204030204" pitchFamily="34" charset="0"/>
                <a:ea typeface="Calibri" panose="020F0502020204030204" pitchFamily="34" charset="0"/>
                <a:cs typeface="Times New Roman" panose="02020603050405020304" pitchFamily="18" charset="0"/>
              </a:rPr>
              <a:t>Sohkabealerollan </a:t>
            </a:r>
            <a:r>
              <a:rPr lang="se-NO" sz="1800" dirty="0">
                <a:effectLst/>
                <a:latin typeface="Calibri" panose="020F0502020204030204" pitchFamily="34" charset="0"/>
                <a:ea typeface="Calibri" panose="020F0502020204030204" pitchFamily="34" charset="0"/>
                <a:cs typeface="Times New Roman" panose="02020603050405020304" pitchFamily="18" charset="0"/>
              </a:rPr>
              <a:t>gohčoduvvojit dat vuordámušat dasa maid mii sáhttit dahkat dahje mo mii leat oaidnit, sorjá dan sohkabealis mii dus lea.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Sohkabealerollat, dat mearkkaša dat vuordámušat mat mis leat earáide sin sohkabeali geažil, sáhttet váikkuhit midjiide min juohkebeaivválaš dilis.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Dat sáhttet ovdamearkka dihtii dagahit ahte bárdni ii háliit gárvodit prinseassan.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Dat sáhttet ovdamearkka dihtii dagahit ahte nieida ii háliit čuohppat dahje čuohpahit vuovttaidis áibbas oanehažžan.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Sohkabealerollat sáhttet dagahit ahte mii eat duostta leat áibbas nu mo mii leat. Buoremus livččii jus buohkat beasašedje dahkat dan maid sii háliidit dahkat, almmá balakeahttá! Bárdnin ja nieidan sáhttá doaibmat vaikke mo.</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Muhtumat eai dovdda iežaset eai bárdnin eai ge nieidan!</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19</a:t>
            </a:fld>
            <a:endParaRPr lang="en-NO"/>
          </a:p>
        </p:txBody>
      </p:sp>
    </p:spTree>
    <p:extLst>
      <p:ext uri="{BB962C8B-B14F-4D97-AF65-F5344CB8AC3E}">
        <p14:creationId xmlns:p14="http://schemas.microsoft.com/office/powerpoint/2010/main" val="3999668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Oahpásmahttin buot bargobihtáide!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2</a:t>
            </a:fld>
            <a:endParaRPr lang="en-NO"/>
          </a:p>
        </p:txBody>
      </p:sp>
    </p:spTree>
    <p:extLst>
      <p:ext uri="{BB962C8B-B14F-4D97-AF65-F5344CB8AC3E}">
        <p14:creationId xmlns:p14="http://schemas.microsoft.com/office/powerpoint/2010/main" val="15387729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20</a:t>
            </a:fld>
            <a:endParaRPr lang="en-NO"/>
          </a:p>
        </p:txBody>
      </p:sp>
    </p:spTree>
    <p:extLst>
      <p:ext uri="{BB962C8B-B14F-4D97-AF65-F5344CB8AC3E}">
        <p14:creationId xmlns:p14="http://schemas.microsoft.com/office/powerpoint/2010/main" val="3312834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Oahpaheaddji oahpásmahttá bargobihttágihppaga bargobihtá 5 «sohkabealerámmat». Muitte lohkat «cavgileamit oahpaheaddjái»</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21</a:t>
            </a:fld>
            <a:endParaRPr lang="en-NO"/>
          </a:p>
        </p:txBody>
      </p:sp>
    </p:spTree>
    <p:extLst>
      <p:ext uri="{BB962C8B-B14F-4D97-AF65-F5344CB8AC3E}">
        <p14:creationId xmlns:p14="http://schemas.microsoft.com/office/powerpoint/2010/main" val="2228932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se-NO" sz="1800" dirty="0">
                <a:effectLst/>
                <a:latin typeface="Calibri" panose="020F0502020204030204" pitchFamily="34" charset="0"/>
                <a:ea typeface="Calibri" panose="020F0502020204030204" pitchFamily="34" charset="0"/>
                <a:cs typeface="Times New Roman" panose="02020603050405020304" pitchFamily="18" charset="0"/>
              </a:rPr>
              <a:t>Čilge áinnas ahte «sohkabealerámmaid rihkkun» mearkkaša dahkat juoidá eará go dan mii vurdojuvvo</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Ovdamearkka dihtii ráhkásmuvvat nubbái gii gullá seamma sohkabeallái, ahte bártnit geavahit vuolppu, ahte nieiddain leat áibbas oanehis vuovttat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22</a:t>
            </a:fld>
            <a:endParaRPr lang="en-NO"/>
          </a:p>
        </p:txBody>
      </p:sp>
    </p:spTree>
    <p:extLst>
      <p:ext uri="{BB962C8B-B14F-4D97-AF65-F5344CB8AC3E}">
        <p14:creationId xmlns:p14="http://schemas.microsoft.com/office/powerpoint/2010/main" val="916957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Juoga maid sáhttá dahkat, lea ahte: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Ii geavat fuonášeaddji sániid sohkabeali ektui.</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Ii dubme earáid geat rihkkot sohkabealerámmaid – jus dus ii leat mihkkege buriid maid dadjat, ale daja maidege!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oainnát juoidá mii lea earálágan, rámit!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oainnát ahte muhtun gillá eahperehálaš meannudeami, de jeara manná go bures! Muital maiddái rávesolbmui</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Doarjjo sin geaid don dovddat geat rihkkot sohkabealerámmaid</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se-NO" sz="1800" dirty="0">
                <a:effectLst/>
                <a:latin typeface="Calibri" panose="020F0502020204030204" pitchFamily="34" charset="0"/>
                <a:ea typeface="Calibri" panose="020F0502020204030204" pitchFamily="34" charset="0"/>
                <a:cs typeface="Times New Roman" panose="02020603050405020304" pitchFamily="18" charset="0"/>
              </a:rPr>
              <a:t>Go earát fuonášit muhtumiid geat rihkkot sohkabealerámmaid, muital iežat oaivila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23</a:t>
            </a:fld>
            <a:endParaRPr lang="en-NO"/>
          </a:p>
        </p:txBody>
      </p:sp>
    </p:spTree>
    <p:extLst>
      <p:ext uri="{BB962C8B-B14F-4D97-AF65-F5344CB8AC3E}">
        <p14:creationId xmlns:p14="http://schemas.microsoft.com/office/powerpoint/2010/main" val="3659094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Mii leat ságastan pubertehta birra, ja dan birra man stuorra erohus sáhttá leat olbmos olbmui. Mii ovdánit iešguđet leavttuin, ja mis leat iešguđet dovddut. Dat áigi lea gelddolaš! Muhtumiidda dat lea maid váttes áigi, nu ahte lea dehálaš fuolahit iežas ja earáid.</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Dán kampánnjas, mas mii deattuhit ahte molsašupmi lea dábálaš, lea maid dehálaš deattuhit dan mii dáidá leat dábálaš, muhto ii sávahahtti, nu go vaginisma, vulvodyniija, endometriosa, baskkes návlegeahčeliiki. Muhtumat vásihit issoras garra bákčasiid – nu ii berre leat, ja dasa sáhttá fidnet veahki.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Galgá boahtit ovdan ahte jus vásiha unohisvuođaid namuhuvvon dilálašvuođaid oktavuođas, de sáhttá fidnet veahki. Ovdamearkka dihtii bákčasiid oktavuođas go geavaha tampoŋggaid, go onanere, jna. </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Jus ohppiin leat gažaldagat maid sii heahpanaddet jearrat, de sáhtát oahpaheaddjin juogo váldit vuostá anonyma gažaldagaid ja vástidit daidda luohkás, dahje don sáhtát čujuhit UNG.NO resursasiidui. Dieđusge sáhttá dahkat goappašagaid </a:t>
            </a:r>
            <a:r>
              <a:rPr lang="nb-NO"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ssholder for lysbildenummer 3"/>
          <p:cNvSpPr>
            <a:spLocks noGrp="1"/>
          </p:cNvSpPr>
          <p:nvPr>
            <p:ph type="sldNum" sz="quarter" idx="5"/>
          </p:nvPr>
        </p:nvSpPr>
        <p:spPr/>
        <p:txBody>
          <a:bodyPr/>
          <a:lstStyle/>
          <a:p>
            <a:fld id="{0E7BF613-B6E0-8F4F-B45A-DEDD7E102861}" type="slidenum">
              <a:rPr lang="en-NO" smtClean="0"/>
              <a:t>24</a:t>
            </a:fld>
            <a:endParaRPr lang="en-NO"/>
          </a:p>
        </p:txBody>
      </p:sp>
    </p:spTree>
    <p:extLst>
      <p:ext uri="{BB962C8B-B14F-4D97-AF65-F5344CB8AC3E}">
        <p14:creationId xmlns:p14="http://schemas.microsoft.com/office/powerpoint/2010/main" val="2838373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e-NO" sz="1800" dirty="0">
                <a:effectLst/>
                <a:latin typeface="Calibri" panose="020F0502020204030204" pitchFamily="34" charset="0"/>
                <a:ea typeface="Calibri" panose="020F0502020204030204" pitchFamily="34" charset="0"/>
                <a:cs typeface="Times New Roman" panose="02020603050405020304" pitchFamily="18" charset="0"/>
              </a:rPr>
              <a:t>Fina registreremin iežat uke6.no siiddus gos lea materiála mii lea nuvttá! </a:t>
            </a:r>
            <a:r>
              <a:rPr lang="se-NO" sz="1800">
                <a:effectLst/>
                <a:latin typeface="Calibri" panose="020F0502020204030204" pitchFamily="34" charset="0"/>
                <a:ea typeface="Calibri" panose="020F0502020204030204" pitchFamily="34" charset="0"/>
                <a:cs typeface="Times New Roman" panose="02020603050405020304" pitchFamily="18" charset="0"/>
              </a:rPr>
              <a:t>Dat ii geatnegahte mo ge ja registreren Uke6 čujuhusas lea </a:t>
            </a:r>
            <a:r>
              <a:rPr lang="se-NO" sz="1800" b="1">
                <a:effectLst/>
                <a:latin typeface="Calibri" panose="020F0502020204030204" pitchFamily="34" charset="0"/>
                <a:ea typeface="Calibri" panose="020F0502020204030204" pitchFamily="34" charset="0"/>
                <a:cs typeface="Times New Roman" panose="02020603050405020304" pitchFamily="18" charset="0"/>
              </a:rPr>
              <a:t>nuvttá</a:t>
            </a:r>
            <a:r>
              <a:rPr lang="se-NO" sz="1800">
                <a:effectLst/>
                <a:latin typeface="Calibri" panose="020F0502020204030204" pitchFamily="34" charset="0"/>
                <a:ea typeface="Calibri" panose="020F0502020204030204" pitchFamily="34" charset="0"/>
                <a:cs typeface="Times New Roman" panose="02020603050405020304" pitchFamily="18" charset="0"/>
              </a:rPr>
              <a:t>. </a:t>
            </a:r>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25</a:t>
            </a:fld>
            <a:endParaRPr lang="en-NO"/>
          </a:p>
        </p:txBody>
      </p:sp>
    </p:spTree>
    <p:extLst>
      <p:ext uri="{BB962C8B-B14F-4D97-AF65-F5344CB8AC3E}">
        <p14:creationId xmlns:p14="http://schemas.microsoft.com/office/powerpoint/2010/main" val="75747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Oahpásmahttin buot bargobihtáide!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3</a:t>
            </a:fld>
            <a:endParaRPr lang="en-NO"/>
          </a:p>
        </p:txBody>
      </p:sp>
    </p:spTree>
    <p:extLst>
      <p:ext uri="{BB962C8B-B14F-4D97-AF65-F5344CB8AC3E}">
        <p14:creationId xmlns:p14="http://schemas.microsoft.com/office/powerpoint/2010/main" val="3752141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e-NO" sz="1800" dirty="0">
                <a:effectLst/>
                <a:latin typeface="Calibri" panose="020F0502020204030204" pitchFamily="34" charset="0"/>
                <a:ea typeface="Calibri" panose="020F0502020204030204" pitchFamily="34" charset="0"/>
                <a:cs typeface="Times New Roman" panose="02020603050405020304" pitchFamily="18" charset="0"/>
              </a:rPr>
              <a:t>Mis leat buohkain sierranas rupmašat mat sáhttet dahkat sierranas áššiid. Dás lea dehálaš atnit fuomášumi vejolaš doaibmavádjitvuođain sihke luohkás ja luohká fierpmádagas. Dan sajis go deattuhit dan maid iešguđet olmmoš ii sáhte, de deattut gálggaid. Jus mahká muhtun ii máhte vázzit, muhto lea čeahppi geavahit gieđaidis, de deattut dan.</a:t>
            </a:r>
            <a:endParaRPr lang="en-NO" dirty="0"/>
          </a:p>
        </p:txBody>
      </p:sp>
      <p:sp>
        <p:nvSpPr>
          <p:cNvPr id="4" name="Slide Number Placeholder 3"/>
          <p:cNvSpPr>
            <a:spLocks noGrp="1"/>
          </p:cNvSpPr>
          <p:nvPr>
            <p:ph type="sldNum" sz="quarter" idx="5"/>
          </p:nvPr>
        </p:nvSpPr>
        <p:spPr/>
        <p:txBody>
          <a:bodyPr/>
          <a:lstStyle/>
          <a:p>
            <a:fld id="{0E7BF613-B6E0-8F4F-B45A-DEDD7E102861}" type="slidenum">
              <a:rPr lang="en-NO" smtClean="0"/>
              <a:t>4</a:t>
            </a:fld>
            <a:endParaRPr lang="en-NO"/>
          </a:p>
        </p:txBody>
      </p:sp>
    </p:spTree>
    <p:extLst>
      <p:ext uri="{BB962C8B-B14F-4D97-AF65-F5344CB8AC3E}">
        <p14:creationId xmlns:p14="http://schemas.microsoft.com/office/powerpoint/2010/main" val="1721552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Geahča NRK filmmaža rupmaša ja pubertehta birra (bistá 2,5 minuhta)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0E7BF613-B6E0-8F4F-B45A-DEDD7E102861}" type="slidenum">
              <a:rPr lang="en-NO" smtClean="0"/>
              <a:t>5</a:t>
            </a:fld>
            <a:endParaRPr lang="en-NO"/>
          </a:p>
        </p:txBody>
      </p:sp>
    </p:spTree>
    <p:extLst>
      <p:ext uri="{BB962C8B-B14F-4D97-AF65-F5344CB8AC3E}">
        <p14:creationId xmlns:p14="http://schemas.microsoft.com/office/powerpoint/2010/main" val="57539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Oahpaheaddjái</a:t>
            </a:r>
            <a:r>
              <a:rPr lang="nb-NO" dirty="0"/>
              <a:t>: </a:t>
            </a:r>
          </a:p>
          <a:p>
            <a:endParaRPr lang="nb-NO" dirty="0"/>
          </a:p>
          <a:p>
            <a:r>
              <a:rPr lang="nb-NO" dirty="0" err="1"/>
              <a:t>Áigumuššan</a:t>
            </a:r>
            <a:r>
              <a:rPr lang="nb-NO" dirty="0"/>
              <a:t> </a:t>
            </a:r>
            <a:r>
              <a:rPr lang="nb-NO" dirty="0" err="1"/>
              <a:t>dás</a:t>
            </a:r>
            <a:r>
              <a:rPr lang="nb-NO" dirty="0"/>
              <a:t> lea </a:t>
            </a:r>
            <a:r>
              <a:rPr lang="nb-NO" dirty="0" err="1"/>
              <a:t>muitalit</a:t>
            </a:r>
            <a:r>
              <a:rPr lang="nb-NO" dirty="0"/>
              <a:t> mii </a:t>
            </a:r>
            <a:r>
              <a:rPr lang="nb-NO" dirty="0" err="1"/>
              <a:t>dáhpáhuvvá</a:t>
            </a:r>
            <a:r>
              <a:rPr lang="nb-NO" dirty="0"/>
              <a:t> </a:t>
            </a:r>
            <a:r>
              <a:rPr lang="nb-NO" dirty="0" err="1"/>
              <a:t>rupmašis</a:t>
            </a:r>
            <a:r>
              <a:rPr lang="nb-NO" dirty="0"/>
              <a:t> </a:t>
            </a:r>
            <a:r>
              <a:rPr lang="nb-NO" dirty="0" err="1"/>
              <a:t>go</a:t>
            </a:r>
            <a:r>
              <a:rPr lang="nb-NO" dirty="0"/>
              <a:t> </a:t>
            </a:r>
            <a:r>
              <a:rPr lang="nb-NO" dirty="0" err="1"/>
              <a:t>šaddá</a:t>
            </a:r>
            <a:r>
              <a:rPr lang="nb-NO" dirty="0"/>
              <a:t> </a:t>
            </a:r>
            <a:r>
              <a:rPr lang="nb-NO" dirty="0" err="1"/>
              <a:t>pubertehtii</a:t>
            </a:r>
            <a:r>
              <a:rPr lang="nb-NO" dirty="0"/>
              <a:t>, </a:t>
            </a:r>
            <a:r>
              <a:rPr lang="nb-NO" dirty="0" err="1"/>
              <a:t>deattuhettiin</a:t>
            </a:r>
            <a:r>
              <a:rPr lang="nb-NO" dirty="0"/>
              <a:t> </a:t>
            </a:r>
            <a:r>
              <a:rPr lang="nb-NO" dirty="0" err="1"/>
              <a:t>ahte</a:t>
            </a:r>
            <a:r>
              <a:rPr lang="nb-NO" dirty="0"/>
              <a:t> </a:t>
            </a:r>
            <a:r>
              <a:rPr lang="nb-NO" dirty="0" err="1"/>
              <a:t>buohkat</a:t>
            </a:r>
            <a:r>
              <a:rPr lang="nb-NO" dirty="0"/>
              <a:t> </a:t>
            </a:r>
            <a:r>
              <a:rPr lang="nb-NO" dirty="0" err="1"/>
              <a:t>ovdánit</a:t>
            </a:r>
            <a:r>
              <a:rPr lang="nb-NO" dirty="0"/>
              <a:t> </a:t>
            </a:r>
            <a:r>
              <a:rPr lang="nb-NO" dirty="0" err="1"/>
              <a:t>iešguđet</a:t>
            </a:r>
            <a:r>
              <a:rPr lang="nb-NO" dirty="0"/>
              <a:t> </a:t>
            </a:r>
            <a:r>
              <a:rPr lang="nb-NO" dirty="0" err="1"/>
              <a:t>láhkai</a:t>
            </a:r>
            <a:r>
              <a:rPr lang="nb-NO" dirty="0"/>
              <a:t>.</a:t>
            </a:r>
          </a:p>
          <a:p>
            <a:endParaRPr lang="nb-NO" dirty="0"/>
          </a:p>
          <a:p>
            <a:r>
              <a:rPr lang="nb-NO" dirty="0" err="1"/>
              <a:t>Muitte</a:t>
            </a:r>
            <a:r>
              <a:rPr lang="nb-NO" dirty="0"/>
              <a:t> </a:t>
            </a:r>
            <a:r>
              <a:rPr lang="nb-NO" dirty="0" err="1"/>
              <a:t>ahte</a:t>
            </a:r>
            <a:r>
              <a:rPr lang="nb-NO" dirty="0"/>
              <a:t> </a:t>
            </a:r>
            <a:r>
              <a:rPr lang="nb-NO" dirty="0" err="1"/>
              <a:t>eai</a:t>
            </a:r>
            <a:r>
              <a:rPr lang="nb-NO" dirty="0"/>
              <a:t> </a:t>
            </a:r>
            <a:r>
              <a:rPr lang="nb-NO" dirty="0" err="1"/>
              <a:t>buohkat</a:t>
            </a:r>
            <a:r>
              <a:rPr lang="nb-NO" dirty="0"/>
              <a:t> identifisere </a:t>
            </a:r>
            <a:r>
              <a:rPr lang="nb-NO" dirty="0" err="1"/>
              <a:t>iežaset</a:t>
            </a:r>
            <a:r>
              <a:rPr lang="nb-NO" dirty="0"/>
              <a:t> </a:t>
            </a:r>
            <a:r>
              <a:rPr lang="nb-NO" dirty="0" err="1"/>
              <a:t>danin</a:t>
            </a:r>
            <a:r>
              <a:rPr lang="nb-NO" dirty="0"/>
              <a:t> </a:t>
            </a:r>
            <a:r>
              <a:rPr lang="nb-NO" dirty="0" err="1"/>
              <a:t>sohkabeallin</a:t>
            </a:r>
            <a:r>
              <a:rPr lang="nb-NO" dirty="0"/>
              <a:t> masa </a:t>
            </a:r>
            <a:r>
              <a:rPr lang="nb-NO" dirty="0" err="1"/>
              <a:t>sii</a:t>
            </a:r>
            <a:r>
              <a:rPr lang="nb-NO" dirty="0"/>
              <a:t> </a:t>
            </a:r>
            <a:r>
              <a:rPr lang="nb-NO" dirty="0" err="1"/>
              <a:t>leat</a:t>
            </a:r>
            <a:r>
              <a:rPr lang="nb-NO" dirty="0"/>
              <a:t> </a:t>
            </a:r>
            <a:r>
              <a:rPr lang="nb-NO" dirty="0" err="1"/>
              <a:t>riegádan</a:t>
            </a:r>
            <a:r>
              <a:rPr lang="nb-NO" dirty="0"/>
              <a:t>. </a:t>
            </a:r>
            <a:r>
              <a:rPr lang="nb-NO" dirty="0" err="1"/>
              <a:t>Dat</a:t>
            </a:r>
            <a:r>
              <a:rPr lang="nb-NO" dirty="0"/>
              <a:t> </a:t>
            </a:r>
            <a:r>
              <a:rPr lang="nb-NO" dirty="0" err="1"/>
              <a:t>mearkkaša</a:t>
            </a:r>
            <a:r>
              <a:rPr lang="nb-NO" dirty="0"/>
              <a:t> </a:t>
            </a:r>
            <a:r>
              <a:rPr lang="nb-NO" dirty="0" err="1"/>
              <a:t>ahte</a:t>
            </a:r>
            <a:r>
              <a:rPr lang="nb-NO" dirty="0"/>
              <a:t> </a:t>
            </a:r>
            <a:r>
              <a:rPr lang="nb-NO" dirty="0" err="1"/>
              <a:t>nuorra</a:t>
            </a:r>
            <a:r>
              <a:rPr lang="nb-NO" dirty="0"/>
              <a:t> </a:t>
            </a:r>
            <a:r>
              <a:rPr lang="nb-NO" dirty="0" err="1"/>
              <a:t>olmmoš</a:t>
            </a:r>
            <a:r>
              <a:rPr lang="nb-NO" dirty="0"/>
              <a:t> </a:t>
            </a:r>
            <a:r>
              <a:rPr lang="nb-NO" dirty="0" err="1"/>
              <a:t>gii</a:t>
            </a:r>
            <a:r>
              <a:rPr lang="nb-NO" dirty="0"/>
              <a:t> identifisere </a:t>
            </a:r>
            <a:r>
              <a:rPr lang="nb-NO" dirty="0" err="1"/>
              <a:t>iežas</a:t>
            </a:r>
            <a:r>
              <a:rPr lang="nb-NO" dirty="0"/>
              <a:t> </a:t>
            </a:r>
            <a:r>
              <a:rPr lang="nb-NO" dirty="0" err="1"/>
              <a:t>bárdnin</a:t>
            </a:r>
            <a:r>
              <a:rPr lang="nb-NO" dirty="0"/>
              <a:t>, </a:t>
            </a:r>
            <a:r>
              <a:rPr lang="nb-NO" dirty="0" err="1"/>
              <a:t>sáhttá</a:t>
            </a:r>
            <a:r>
              <a:rPr lang="nb-NO" dirty="0"/>
              <a:t> </a:t>
            </a:r>
            <a:r>
              <a:rPr lang="nb-NO" dirty="0" err="1"/>
              <a:t>oažžut</a:t>
            </a:r>
            <a:r>
              <a:rPr lang="nb-NO" dirty="0"/>
              <a:t> </a:t>
            </a:r>
            <a:r>
              <a:rPr lang="nb-NO" dirty="0" err="1"/>
              <a:t>mánnodávdda</a:t>
            </a:r>
            <a:r>
              <a:rPr lang="nb-NO" dirty="0"/>
              <a:t>, ja </a:t>
            </a:r>
            <a:r>
              <a:rPr lang="nb-NO" dirty="0" err="1"/>
              <a:t>nuorra</a:t>
            </a:r>
            <a:r>
              <a:rPr lang="nb-NO" dirty="0"/>
              <a:t> </a:t>
            </a:r>
            <a:r>
              <a:rPr lang="nb-NO" dirty="0" err="1"/>
              <a:t>nieida</a:t>
            </a:r>
            <a:r>
              <a:rPr lang="nb-NO" dirty="0"/>
              <a:t> </a:t>
            </a:r>
            <a:r>
              <a:rPr lang="nb-NO" dirty="0" err="1"/>
              <a:t>sáhttá</a:t>
            </a:r>
            <a:r>
              <a:rPr lang="nb-NO" dirty="0"/>
              <a:t> </a:t>
            </a:r>
            <a:r>
              <a:rPr lang="nb-NO" dirty="0" err="1"/>
              <a:t>šaddat</a:t>
            </a:r>
            <a:r>
              <a:rPr lang="nb-NO" dirty="0"/>
              <a:t> </a:t>
            </a:r>
            <a:r>
              <a:rPr lang="nb-NO" dirty="0" err="1"/>
              <a:t>jietnasatnjii</a:t>
            </a:r>
            <a:r>
              <a:rPr lang="nb-NO" dirty="0"/>
              <a:t>.</a:t>
            </a:r>
          </a:p>
          <a:p>
            <a:endParaRPr lang="nb-NO" dirty="0"/>
          </a:p>
          <a:p>
            <a:r>
              <a:rPr lang="nb-NO" dirty="0" err="1"/>
              <a:t>Onaniija</a:t>
            </a:r>
            <a:r>
              <a:rPr lang="nb-NO" dirty="0"/>
              <a:t> </a:t>
            </a:r>
            <a:r>
              <a:rPr lang="nb-NO" dirty="0" err="1"/>
              <a:t>birra</a:t>
            </a:r>
            <a:r>
              <a:rPr lang="nb-NO" dirty="0"/>
              <a:t> ii </a:t>
            </a:r>
            <a:r>
              <a:rPr lang="nb-NO" dirty="0" err="1"/>
              <a:t>dárbbaš</a:t>
            </a:r>
            <a:r>
              <a:rPr lang="nb-NO" dirty="0"/>
              <a:t> </a:t>
            </a:r>
            <a:r>
              <a:rPr lang="nb-NO" dirty="0" err="1"/>
              <a:t>ságastallat</a:t>
            </a:r>
            <a:r>
              <a:rPr lang="nb-NO" dirty="0"/>
              <a:t> nu </a:t>
            </a:r>
            <a:r>
              <a:rPr lang="nb-NO" dirty="0" err="1"/>
              <a:t>guhká</a:t>
            </a:r>
            <a:r>
              <a:rPr lang="nb-NO" dirty="0"/>
              <a:t> – </a:t>
            </a:r>
            <a:r>
              <a:rPr lang="nb-NO" dirty="0" err="1"/>
              <a:t>dušše</a:t>
            </a:r>
            <a:r>
              <a:rPr lang="nb-NO" dirty="0"/>
              <a:t> </a:t>
            </a:r>
            <a:r>
              <a:rPr lang="nb-NO" dirty="0" err="1"/>
              <a:t>muitalit</a:t>
            </a:r>
            <a:r>
              <a:rPr lang="nb-NO" dirty="0"/>
              <a:t> </a:t>
            </a:r>
            <a:r>
              <a:rPr lang="nb-NO" dirty="0" err="1"/>
              <a:t>ahte</a:t>
            </a:r>
            <a:r>
              <a:rPr lang="nb-NO" dirty="0"/>
              <a:t> </a:t>
            </a:r>
            <a:r>
              <a:rPr lang="nb-NO" dirty="0" err="1"/>
              <a:t>dat</a:t>
            </a:r>
            <a:r>
              <a:rPr lang="nb-NO" dirty="0"/>
              <a:t> </a:t>
            </a:r>
            <a:r>
              <a:rPr lang="nb-NO" dirty="0" err="1"/>
              <a:t>gávdno</a:t>
            </a:r>
            <a:r>
              <a:rPr lang="nb-NO" dirty="0"/>
              <a:t>, ja </a:t>
            </a:r>
            <a:r>
              <a:rPr lang="nb-NO" dirty="0" err="1"/>
              <a:t>ahte</a:t>
            </a:r>
            <a:r>
              <a:rPr lang="nb-NO" dirty="0"/>
              <a:t> </a:t>
            </a:r>
            <a:r>
              <a:rPr lang="nb-NO" dirty="0" err="1"/>
              <a:t>measta</a:t>
            </a:r>
            <a:r>
              <a:rPr lang="nb-NO" dirty="0"/>
              <a:t> </a:t>
            </a:r>
            <a:r>
              <a:rPr lang="nb-NO" dirty="0" err="1"/>
              <a:t>buohkat</a:t>
            </a:r>
            <a:r>
              <a:rPr lang="nb-NO" dirty="0"/>
              <a:t> </a:t>
            </a:r>
            <a:r>
              <a:rPr lang="nb-NO" dirty="0" err="1"/>
              <a:t>dahket</a:t>
            </a:r>
            <a:r>
              <a:rPr lang="nb-NO" dirty="0"/>
              <a:t> </a:t>
            </a:r>
            <a:r>
              <a:rPr lang="nb-NO" dirty="0" err="1"/>
              <a:t>dan.</a:t>
            </a:r>
            <a:r>
              <a:rPr lang="nb-NO" dirty="0"/>
              <a:t> </a:t>
            </a:r>
            <a:r>
              <a:rPr lang="nb-NO" dirty="0" err="1"/>
              <a:t>Sáhttá</a:t>
            </a:r>
            <a:r>
              <a:rPr lang="nb-NO" dirty="0"/>
              <a:t> </a:t>
            </a:r>
            <a:r>
              <a:rPr lang="nb-NO" dirty="0" err="1"/>
              <a:t>jearrat</a:t>
            </a:r>
            <a:r>
              <a:rPr lang="nb-NO" dirty="0"/>
              <a:t>: </a:t>
            </a:r>
            <a:r>
              <a:rPr lang="nb-NO" dirty="0" err="1"/>
              <a:t>lehpet</a:t>
            </a:r>
            <a:r>
              <a:rPr lang="nb-NO" dirty="0"/>
              <a:t> </a:t>
            </a:r>
            <a:r>
              <a:rPr lang="nb-NO" dirty="0" err="1"/>
              <a:t>go</a:t>
            </a:r>
            <a:r>
              <a:rPr lang="nb-NO" dirty="0"/>
              <a:t> </a:t>
            </a:r>
            <a:r>
              <a:rPr lang="nb-NO" dirty="0" err="1"/>
              <a:t>gullan</a:t>
            </a:r>
            <a:r>
              <a:rPr lang="nb-NO" dirty="0"/>
              <a:t> </a:t>
            </a:r>
            <a:r>
              <a:rPr lang="nb-NO" dirty="0" err="1"/>
              <a:t>onanerema</a:t>
            </a:r>
            <a:r>
              <a:rPr lang="nb-NO" dirty="0"/>
              <a:t> </a:t>
            </a:r>
            <a:r>
              <a:rPr lang="nb-NO" dirty="0" err="1"/>
              <a:t>birra</a:t>
            </a:r>
            <a:r>
              <a:rPr lang="nb-NO" dirty="0"/>
              <a:t>? </a:t>
            </a:r>
            <a:r>
              <a:rPr lang="nb-NO" dirty="0" err="1"/>
              <a:t>Ollugat</a:t>
            </a:r>
            <a:r>
              <a:rPr lang="nb-NO" dirty="0"/>
              <a:t> </a:t>
            </a:r>
            <a:r>
              <a:rPr lang="nb-NO" dirty="0" err="1"/>
              <a:t>liikojit</a:t>
            </a:r>
            <a:r>
              <a:rPr lang="nb-NO" dirty="0"/>
              <a:t> </a:t>
            </a:r>
            <a:r>
              <a:rPr lang="nb-NO" dirty="0" err="1"/>
              <a:t>dan</a:t>
            </a:r>
            <a:r>
              <a:rPr lang="nb-NO" dirty="0"/>
              <a:t> </a:t>
            </a:r>
            <a:r>
              <a:rPr lang="nb-NO" dirty="0" err="1"/>
              <a:t>dahkat</a:t>
            </a:r>
            <a:r>
              <a:rPr lang="nb-NO" dirty="0"/>
              <a:t>, </a:t>
            </a:r>
            <a:r>
              <a:rPr lang="nb-NO" dirty="0" err="1"/>
              <a:t>sáhttá</a:t>
            </a:r>
            <a:r>
              <a:rPr lang="nb-NO" dirty="0"/>
              <a:t> </a:t>
            </a:r>
            <a:r>
              <a:rPr lang="nb-NO" dirty="0" err="1"/>
              <a:t>dovdot</a:t>
            </a:r>
            <a:r>
              <a:rPr lang="nb-NO" dirty="0"/>
              <a:t> </a:t>
            </a:r>
            <a:r>
              <a:rPr lang="nb-NO" dirty="0" err="1"/>
              <a:t>buorrin</a:t>
            </a:r>
            <a:r>
              <a:rPr lang="nb-NO" dirty="0"/>
              <a:t>, </a:t>
            </a:r>
            <a:r>
              <a:rPr lang="nb-NO" dirty="0" err="1"/>
              <a:t>juoga</a:t>
            </a:r>
            <a:r>
              <a:rPr lang="nb-NO" dirty="0"/>
              <a:t> </a:t>
            </a:r>
            <a:r>
              <a:rPr lang="nb-NO" dirty="0" err="1"/>
              <a:t>maid</a:t>
            </a:r>
            <a:r>
              <a:rPr lang="nb-NO" dirty="0"/>
              <a:t> </a:t>
            </a:r>
            <a:r>
              <a:rPr lang="nb-NO" dirty="0" err="1"/>
              <a:t>ieš</a:t>
            </a:r>
            <a:r>
              <a:rPr lang="nb-NO" dirty="0"/>
              <a:t> </a:t>
            </a:r>
            <a:r>
              <a:rPr lang="nb-NO" dirty="0" err="1"/>
              <a:t>sáhttá</a:t>
            </a:r>
            <a:r>
              <a:rPr lang="nb-NO" dirty="0"/>
              <a:t> </a:t>
            </a:r>
            <a:r>
              <a:rPr lang="nb-NO" dirty="0" err="1"/>
              <a:t>iskat</a:t>
            </a:r>
            <a:r>
              <a:rPr lang="nb-NO" dirty="0"/>
              <a:t>. </a:t>
            </a:r>
            <a:r>
              <a:rPr lang="nb-NO" dirty="0" err="1"/>
              <a:t>Dat</a:t>
            </a:r>
            <a:r>
              <a:rPr lang="nb-NO" dirty="0"/>
              <a:t> </a:t>
            </a:r>
            <a:r>
              <a:rPr lang="nb-NO" dirty="0" err="1"/>
              <a:t>leat</a:t>
            </a:r>
            <a:r>
              <a:rPr lang="nb-NO" dirty="0"/>
              <a:t> du </a:t>
            </a:r>
            <a:r>
              <a:rPr lang="nb-NO" dirty="0" err="1"/>
              <a:t>iežat</a:t>
            </a:r>
            <a:r>
              <a:rPr lang="nb-NO" dirty="0"/>
              <a:t>, </a:t>
            </a:r>
            <a:r>
              <a:rPr lang="nb-NO" dirty="0" err="1"/>
              <a:t>buorit</a:t>
            </a:r>
            <a:r>
              <a:rPr lang="nb-NO" dirty="0"/>
              <a:t> </a:t>
            </a:r>
            <a:r>
              <a:rPr lang="nb-NO" dirty="0" err="1"/>
              <a:t>áššit</a:t>
            </a:r>
            <a:r>
              <a:rPr lang="nb-NO" dirty="0"/>
              <a:t>, ja </a:t>
            </a:r>
            <a:r>
              <a:rPr lang="nb-NO" dirty="0" err="1"/>
              <a:t>juoga</a:t>
            </a:r>
            <a:r>
              <a:rPr lang="nb-NO" dirty="0"/>
              <a:t> </a:t>
            </a:r>
            <a:r>
              <a:rPr lang="nb-NO" dirty="0" err="1"/>
              <a:t>maid</a:t>
            </a:r>
            <a:r>
              <a:rPr lang="nb-NO" dirty="0"/>
              <a:t> </a:t>
            </a:r>
            <a:r>
              <a:rPr lang="nb-NO" dirty="0" err="1"/>
              <a:t>dahká</a:t>
            </a:r>
            <a:r>
              <a:rPr lang="nb-NO" dirty="0"/>
              <a:t> </a:t>
            </a:r>
            <a:r>
              <a:rPr lang="nb-NO" dirty="0" err="1"/>
              <a:t>iežas</a:t>
            </a:r>
            <a:r>
              <a:rPr lang="nb-NO" dirty="0"/>
              <a:t> </a:t>
            </a:r>
            <a:r>
              <a:rPr lang="nb-NO" dirty="0" err="1"/>
              <a:t>miela</a:t>
            </a:r>
            <a:r>
              <a:rPr lang="nb-NO" dirty="0"/>
              <a:t> </a:t>
            </a:r>
            <a:r>
              <a:rPr lang="nb-NO" dirty="0" err="1"/>
              <a:t>mielde</a:t>
            </a:r>
            <a:r>
              <a:rPr lang="nb-NO" dirty="0"/>
              <a:t>! </a:t>
            </a:r>
            <a:r>
              <a:rPr lang="nb-NO" dirty="0" err="1"/>
              <a:t>Muhtumat</a:t>
            </a:r>
            <a:r>
              <a:rPr lang="nb-NO" dirty="0"/>
              <a:t> </a:t>
            </a:r>
            <a:r>
              <a:rPr lang="nb-NO" dirty="0" err="1"/>
              <a:t>álget</a:t>
            </a:r>
            <a:r>
              <a:rPr lang="nb-NO" dirty="0"/>
              <a:t> </a:t>
            </a:r>
            <a:r>
              <a:rPr lang="nb-NO" dirty="0" err="1"/>
              <a:t>árrat</a:t>
            </a:r>
            <a:r>
              <a:rPr lang="nb-NO" dirty="0"/>
              <a:t>, </a:t>
            </a:r>
            <a:r>
              <a:rPr lang="nb-NO" dirty="0" err="1"/>
              <a:t>muhtumat</a:t>
            </a:r>
            <a:r>
              <a:rPr lang="nb-NO" dirty="0"/>
              <a:t> </a:t>
            </a:r>
            <a:r>
              <a:rPr lang="nb-NO" dirty="0" err="1"/>
              <a:t>álget</a:t>
            </a:r>
            <a:r>
              <a:rPr lang="nb-NO" dirty="0"/>
              <a:t> </a:t>
            </a:r>
            <a:r>
              <a:rPr lang="nb-NO" dirty="0" err="1"/>
              <a:t>maŋŋeleappos</a:t>
            </a:r>
            <a:r>
              <a:rPr lang="nb-NO" dirty="0"/>
              <a:t>. (</a:t>
            </a:r>
            <a:r>
              <a:rPr lang="nb-NO" dirty="0" err="1"/>
              <a:t>mihttu</a:t>
            </a:r>
            <a:r>
              <a:rPr lang="nb-NO" dirty="0"/>
              <a:t>: </a:t>
            </a:r>
            <a:r>
              <a:rPr lang="nb-NO" dirty="0" err="1"/>
              <a:t>uhcidit</a:t>
            </a:r>
            <a:r>
              <a:rPr lang="nb-NO" dirty="0"/>
              <a:t> </a:t>
            </a:r>
            <a:r>
              <a:rPr lang="nb-NO" dirty="0" err="1"/>
              <a:t>heahpada</a:t>
            </a:r>
            <a:r>
              <a:rPr lang="nb-NO" dirty="0"/>
              <a:t>, </a:t>
            </a:r>
            <a:r>
              <a:rPr lang="nb-NO" dirty="0" err="1"/>
              <a:t>ráhkkanahttit</a:t>
            </a:r>
            <a:r>
              <a:rPr lang="nb-NO" dirty="0"/>
              <a:t> </a:t>
            </a:r>
            <a:r>
              <a:rPr lang="nb-NO" dirty="0" err="1"/>
              <a:t>muhtumiid</a:t>
            </a:r>
            <a:r>
              <a:rPr lang="nb-NO" dirty="0"/>
              <a:t> </a:t>
            </a:r>
            <a:r>
              <a:rPr lang="nb-NO" dirty="0" err="1"/>
              <a:t>dasa</a:t>
            </a:r>
            <a:r>
              <a:rPr lang="nb-NO" dirty="0"/>
              <a:t> </a:t>
            </a:r>
            <a:r>
              <a:rPr lang="nb-NO" dirty="0" err="1"/>
              <a:t>ahte</a:t>
            </a:r>
            <a:r>
              <a:rPr lang="nb-NO" dirty="0"/>
              <a:t> </a:t>
            </a:r>
            <a:r>
              <a:rPr lang="nb-NO" dirty="0" err="1"/>
              <a:t>dat</a:t>
            </a:r>
            <a:r>
              <a:rPr lang="nb-NO" dirty="0"/>
              <a:t> </a:t>
            </a:r>
            <a:r>
              <a:rPr lang="nb-NO" dirty="0" err="1"/>
              <a:t>boahtá</a:t>
            </a:r>
            <a:r>
              <a:rPr lang="nb-NO" dirty="0"/>
              <a:t> ja </a:t>
            </a:r>
            <a:r>
              <a:rPr lang="nb-NO" dirty="0" err="1"/>
              <a:t>ahte</a:t>
            </a:r>
            <a:r>
              <a:rPr lang="nb-NO" dirty="0"/>
              <a:t> </a:t>
            </a:r>
            <a:r>
              <a:rPr lang="nb-NO" dirty="0" err="1"/>
              <a:t>dat</a:t>
            </a:r>
            <a:r>
              <a:rPr lang="nb-NO" dirty="0"/>
              <a:t> lea </a:t>
            </a:r>
            <a:r>
              <a:rPr lang="nb-NO" dirty="0" err="1"/>
              <a:t>priváhta</a:t>
            </a:r>
            <a:r>
              <a:rPr lang="nb-NO" dirty="0"/>
              <a:t> </a:t>
            </a:r>
            <a:r>
              <a:rPr lang="nb-NO" dirty="0" err="1"/>
              <a:t>ášši</a:t>
            </a:r>
            <a:r>
              <a:rPr lang="nb-NO" dirty="0"/>
              <a:t> ja </a:t>
            </a:r>
            <a:r>
              <a:rPr lang="nb-NO" dirty="0" err="1"/>
              <a:t>juoga</a:t>
            </a:r>
            <a:r>
              <a:rPr lang="nb-NO" dirty="0"/>
              <a:t> mii lea </a:t>
            </a:r>
            <a:r>
              <a:rPr lang="nb-NO" dirty="0" err="1"/>
              <a:t>buorre</a:t>
            </a:r>
            <a:r>
              <a:rPr lang="nb-NO" dirty="0"/>
              <a:t> ii </a:t>
            </a:r>
            <a:r>
              <a:rPr lang="nb-NO" dirty="0" err="1"/>
              <a:t>ge</a:t>
            </a:r>
            <a:r>
              <a:rPr lang="nb-NO" dirty="0"/>
              <a:t> </a:t>
            </a:r>
            <a:r>
              <a:rPr lang="nb-NO" dirty="0" err="1"/>
              <a:t>dat</a:t>
            </a:r>
            <a:r>
              <a:rPr lang="nb-NO" dirty="0"/>
              <a:t> </a:t>
            </a:r>
            <a:r>
              <a:rPr lang="nb-NO" dirty="0" err="1"/>
              <a:t>dárbbaš</a:t>
            </a:r>
            <a:r>
              <a:rPr lang="nb-NO" dirty="0"/>
              <a:t> </a:t>
            </a:r>
            <a:r>
              <a:rPr lang="nb-NO" dirty="0" err="1"/>
              <a:t>leat</a:t>
            </a:r>
            <a:r>
              <a:rPr lang="nb-NO" dirty="0"/>
              <a:t> </a:t>
            </a:r>
            <a:r>
              <a:rPr lang="nb-NO" dirty="0" err="1"/>
              <a:t>váttis</a:t>
            </a:r>
            <a:r>
              <a:rPr lang="nb-NO" dirty="0"/>
              <a:t> ja </a:t>
            </a:r>
            <a:r>
              <a:rPr lang="nb-NO" dirty="0" err="1"/>
              <a:t>heahpatvuloš</a:t>
            </a:r>
            <a:r>
              <a:rPr lang="nb-NO" dirty="0"/>
              <a:t>). </a:t>
            </a:r>
          </a:p>
          <a:p>
            <a:endParaRPr lang="nb-NO" dirty="0"/>
          </a:p>
          <a:p>
            <a:r>
              <a:rPr lang="nb-NO" dirty="0" err="1"/>
              <a:t>Eanet</a:t>
            </a:r>
            <a:r>
              <a:rPr lang="nb-NO" dirty="0"/>
              <a:t> </a:t>
            </a:r>
            <a:r>
              <a:rPr lang="nb-NO" dirty="0" err="1"/>
              <a:t>dan</a:t>
            </a:r>
            <a:r>
              <a:rPr lang="nb-NO" dirty="0"/>
              <a:t> </a:t>
            </a:r>
            <a:r>
              <a:rPr lang="nb-NO" dirty="0" err="1"/>
              <a:t>birra</a:t>
            </a:r>
            <a:r>
              <a:rPr lang="nb-NO" dirty="0"/>
              <a:t> mii </a:t>
            </a:r>
            <a:r>
              <a:rPr lang="nb-NO" dirty="0" err="1"/>
              <a:t>dáhpáhuvvá</a:t>
            </a:r>
            <a:r>
              <a:rPr lang="nb-NO" dirty="0"/>
              <a:t> </a:t>
            </a:r>
            <a:r>
              <a:rPr lang="nb-NO" dirty="0" err="1"/>
              <a:t>rupmašis</a:t>
            </a:r>
            <a:r>
              <a:rPr lang="nb-NO" dirty="0"/>
              <a:t> </a:t>
            </a:r>
            <a:r>
              <a:rPr lang="nb-NO" dirty="0" err="1"/>
              <a:t>go</a:t>
            </a:r>
            <a:r>
              <a:rPr lang="nb-NO" dirty="0"/>
              <a:t> olle </a:t>
            </a:r>
            <a:r>
              <a:rPr lang="nb-NO" dirty="0" err="1"/>
              <a:t>pubertehtii</a:t>
            </a:r>
            <a:r>
              <a:rPr lang="nb-NO" dirty="0"/>
              <a:t> NRK Super </a:t>
            </a:r>
            <a:r>
              <a:rPr lang="nb-NO" dirty="0" err="1"/>
              <a:t>filmmas</a:t>
            </a:r>
            <a:r>
              <a:rPr lang="nb-NO" dirty="0"/>
              <a:t>: </a:t>
            </a:r>
          </a:p>
          <a:p>
            <a:r>
              <a:rPr lang="nb-NO" dirty="0"/>
              <a:t>https://nrksuper.no/serie/newton-pubertet/ </a:t>
            </a:r>
          </a:p>
          <a:p>
            <a:endParaRPr lang="nb-NO" dirty="0"/>
          </a:p>
          <a:p>
            <a:r>
              <a:rPr lang="nb-NO" dirty="0" err="1"/>
              <a:t>Eanet</a:t>
            </a:r>
            <a:r>
              <a:rPr lang="nb-NO" dirty="0"/>
              <a:t> </a:t>
            </a:r>
            <a:r>
              <a:rPr lang="nb-NO" dirty="0" err="1"/>
              <a:t>humoristtalaš</a:t>
            </a:r>
            <a:r>
              <a:rPr lang="nb-NO" dirty="0"/>
              <a:t> </a:t>
            </a:r>
            <a:r>
              <a:rPr lang="nb-NO" dirty="0" err="1"/>
              <a:t>ráidu</a:t>
            </a:r>
            <a:r>
              <a:rPr lang="nb-NO" dirty="0"/>
              <a:t> </a:t>
            </a:r>
            <a:r>
              <a:rPr lang="nb-NO" dirty="0" err="1"/>
              <a:t>pubertehta</a:t>
            </a:r>
            <a:r>
              <a:rPr lang="nb-NO" dirty="0"/>
              <a:t> </a:t>
            </a:r>
            <a:r>
              <a:rPr lang="nb-NO" dirty="0" err="1"/>
              <a:t>birra</a:t>
            </a:r>
            <a:r>
              <a:rPr lang="nb-NO" dirty="0"/>
              <a:t>, «Pubertetscamp»:  https://tv.nrk.no/serie/pubertetscamp </a:t>
            </a:r>
          </a:p>
          <a:p>
            <a:endParaRPr lang="nb-NO" dirty="0"/>
          </a:p>
          <a:p>
            <a:r>
              <a:rPr lang="nb-NO" dirty="0"/>
              <a:t>UNG.no-</a:t>
            </a:r>
            <a:r>
              <a:rPr lang="nb-NO" dirty="0" err="1"/>
              <a:t>resurssat</a:t>
            </a:r>
            <a:r>
              <a:rPr lang="nb-NO" dirty="0"/>
              <a:t> </a:t>
            </a:r>
            <a:r>
              <a:rPr lang="nb-NO" dirty="0" err="1"/>
              <a:t>pubertehta</a:t>
            </a:r>
            <a:r>
              <a:rPr lang="nb-NO" dirty="0"/>
              <a:t> </a:t>
            </a:r>
            <a:r>
              <a:rPr lang="nb-NO" dirty="0" err="1"/>
              <a:t>birra</a:t>
            </a:r>
            <a:r>
              <a:rPr lang="nb-NO" dirty="0"/>
              <a:t> </a:t>
            </a:r>
          </a:p>
          <a:p>
            <a:r>
              <a:rPr lang="nb-NO" dirty="0" err="1"/>
              <a:t>Bártniid</a:t>
            </a:r>
            <a:r>
              <a:rPr lang="nb-NO" dirty="0"/>
              <a:t> </a:t>
            </a:r>
            <a:r>
              <a:rPr lang="nb-NO" dirty="0" err="1"/>
              <a:t>várás</a:t>
            </a:r>
            <a:r>
              <a:rPr lang="nb-NO" dirty="0"/>
              <a:t>: https://www.ung.no/kropp/pubertet/4140_Gutter_og_puberteten.html</a:t>
            </a:r>
          </a:p>
          <a:p>
            <a:r>
              <a:rPr lang="nb-NO" dirty="0" err="1"/>
              <a:t>Nieiddaid</a:t>
            </a:r>
            <a:r>
              <a:rPr lang="nb-NO" dirty="0"/>
              <a:t> </a:t>
            </a:r>
            <a:r>
              <a:rPr lang="nb-NO" dirty="0" err="1"/>
              <a:t>várás</a:t>
            </a:r>
            <a:r>
              <a:rPr lang="nb-NO" dirty="0"/>
              <a:t>: https://www.ung.no/kropp/pubertet/4137_Jenter_og_puberteten.html</a:t>
            </a:r>
          </a:p>
          <a:p>
            <a:endParaRPr lang="nb-NO" dirty="0"/>
          </a:p>
          <a:p>
            <a:r>
              <a:rPr lang="nb-NO" dirty="0" err="1"/>
              <a:t>Muitte</a:t>
            </a:r>
            <a:r>
              <a:rPr lang="nb-NO" dirty="0"/>
              <a:t> </a:t>
            </a:r>
            <a:r>
              <a:rPr lang="nb-NO" dirty="0" err="1"/>
              <a:t>ahte</a:t>
            </a:r>
            <a:r>
              <a:rPr lang="nb-NO" dirty="0"/>
              <a:t> </a:t>
            </a:r>
            <a:r>
              <a:rPr lang="nb-NO" dirty="0" err="1"/>
              <a:t>eai</a:t>
            </a:r>
            <a:r>
              <a:rPr lang="nb-NO" dirty="0"/>
              <a:t> </a:t>
            </a:r>
            <a:r>
              <a:rPr lang="nb-NO" dirty="0" err="1"/>
              <a:t>buohkat</a:t>
            </a:r>
            <a:r>
              <a:rPr lang="nb-NO" dirty="0"/>
              <a:t> gula </a:t>
            </a:r>
            <a:r>
              <a:rPr lang="nb-NO" dirty="0" err="1"/>
              <a:t>sohkabeallekategoriijaide</a:t>
            </a:r>
            <a:r>
              <a:rPr lang="nb-NO" dirty="0"/>
              <a:t> </a:t>
            </a:r>
            <a:r>
              <a:rPr lang="nb-NO" dirty="0" err="1"/>
              <a:t>bárdni</a:t>
            </a:r>
            <a:r>
              <a:rPr lang="nb-NO" dirty="0"/>
              <a:t> </a:t>
            </a:r>
            <a:r>
              <a:rPr lang="nb-NO" dirty="0" err="1"/>
              <a:t>dahje</a:t>
            </a:r>
            <a:r>
              <a:rPr lang="nb-NO" dirty="0"/>
              <a:t> </a:t>
            </a:r>
            <a:r>
              <a:rPr lang="nb-NO" dirty="0" err="1"/>
              <a:t>nieida</a:t>
            </a:r>
            <a:r>
              <a:rPr lang="nb-NO" dirty="0"/>
              <a:t>. </a:t>
            </a:r>
            <a:r>
              <a:rPr lang="nb-NO" dirty="0" err="1"/>
              <a:t>Muhtumiin</a:t>
            </a:r>
            <a:r>
              <a:rPr lang="nb-NO" dirty="0"/>
              <a:t> </a:t>
            </a:r>
            <a:r>
              <a:rPr lang="nb-NO" dirty="0" err="1"/>
              <a:t>mis</a:t>
            </a:r>
            <a:r>
              <a:rPr lang="nb-NO" dirty="0"/>
              <a:t> lea </a:t>
            </a:r>
            <a:r>
              <a:rPr lang="nb-NO" dirty="0" err="1"/>
              <a:t>dakkár</a:t>
            </a:r>
            <a:r>
              <a:rPr lang="nb-NO" dirty="0"/>
              <a:t> </a:t>
            </a:r>
            <a:r>
              <a:rPr lang="nb-NO" dirty="0" err="1"/>
              <a:t>sohkabealleidentitehta</a:t>
            </a:r>
            <a:r>
              <a:rPr lang="nb-NO" dirty="0"/>
              <a:t> </a:t>
            </a:r>
            <a:r>
              <a:rPr lang="nb-NO" dirty="0" err="1"/>
              <a:t>dahje</a:t>
            </a:r>
            <a:r>
              <a:rPr lang="nb-NO" dirty="0"/>
              <a:t> </a:t>
            </a:r>
            <a:r>
              <a:rPr lang="nb-NO" dirty="0" err="1"/>
              <a:t>sohkabealledovddaheapmi</a:t>
            </a:r>
            <a:r>
              <a:rPr lang="nb-NO" dirty="0"/>
              <a:t> mii </a:t>
            </a:r>
            <a:r>
              <a:rPr lang="nb-NO" dirty="0" err="1"/>
              <a:t>rihkku</a:t>
            </a:r>
            <a:r>
              <a:rPr lang="nb-NO" dirty="0"/>
              <a:t> </a:t>
            </a:r>
            <a:r>
              <a:rPr lang="nb-NO" dirty="0" err="1"/>
              <a:t>dan</a:t>
            </a:r>
            <a:r>
              <a:rPr lang="nb-NO" dirty="0"/>
              <a:t> </a:t>
            </a:r>
            <a:r>
              <a:rPr lang="nb-NO" dirty="0" err="1"/>
              <a:t>maid</a:t>
            </a:r>
            <a:r>
              <a:rPr lang="nb-NO" dirty="0"/>
              <a:t> </a:t>
            </a:r>
            <a:r>
              <a:rPr lang="nb-NO" dirty="0" err="1"/>
              <a:t>servodat</a:t>
            </a:r>
            <a:r>
              <a:rPr lang="nb-NO" dirty="0"/>
              <a:t> </a:t>
            </a:r>
            <a:r>
              <a:rPr lang="nb-NO" dirty="0" err="1"/>
              <a:t>vuordá</a:t>
            </a:r>
            <a:r>
              <a:rPr lang="nb-NO" dirty="0"/>
              <a:t> </a:t>
            </a:r>
            <a:r>
              <a:rPr lang="nb-NO" dirty="0" err="1"/>
              <a:t>mis</a:t>
            </a:r>
            <a:r>
              <a:rPr lang="nb-NO" dirty="0"/>
              <a:t> </a:t>
            </a:r>
            <a:r>
              <a:rPr lang="nb-NO" dirty="0" err="1"/>
              <a:t>dan</a:t>
            </a:r>
            <a:r>
              <a:rPr lang="nb-NO" dirty="0"/>
              <a:t> </a:t>
            </a:r>
            <a:r>
              <a:rPr lang="nb-NO" dirty="0" err="1"/>
              <a:t>sohkabeale</a:t>
            </a:r>
            <a:r>
              <a:rPr lang="nb-NO" dirty="0"/>
              <a:t> </a:t>
            </a:r>
            <a:r>
              <a:rPr lang="nb-NO" dirty="0" err="1"/>
              <a:t>vuođul</a:t>
            </a:r>
            <a:r>
              <a:rPr lang="nb-NO" dirty="0"/>
              <a:t> masa mii </a:t>
            </a:r>
            <a:r>
              <a:rPr lang="nb-NO" dirty="0" err="1"/>
              <a:t>riegádeimmet</a:t>
            </a:r>
            <a:r>
              <a:rPr lang="nb-NO" dirty="0"/>
              <a:t>.</a:t>
            </a:r>
          </a:p>
          <a:p>
            <a:endParaRPr lang="nb-NO" dirty="0"/>
          </a:p>
          <a:p>
            <a:r>
              <a:rPr lang="nb-NO" dirty="0" err="1"/>
              <a:t>Eanet</a:t>
            </a:r>
            <a:r>
              <a:rPr lang="nb-NO" dirty="0"/>
              <a:t> </a:t>
            </a:r>
            <a:r>
              <a:rPr lang="nb-NO" dirty="0" err="1"/>
              <a:t>dieđut</a:t>
            </a:r>
            <a:r>
              <a:rPr lang="nb-NO" dirty="0"/>
              <a:t> </a:t>
            </a:r>
            <a:r>
              <a:rPr lang="nb-NO" dirty="0" err="1"/>
              <a:t>sohkabeali</a:t>
            </a:r>
            <a:r>
              <a:rPr lang="nb-NO" dirty="0"/>
              <a:t> ja </a:t>
            </a:r>
            <a:r>
              <a:rPr lang="nb-NO" dirty="0" err="1"/>
              <a:t>doahpagiid</a:t>
            </a:r>
            <a:r>
              <a:rPr lang="nb-NO" dirty="0"/>
              <a:t> </a:t>
            </a:r>
            <a:r>
              <a:rPr lang="nb-NO" dirty="0" err="1"/>
              <a:t>birra</a:t>
            </a:r>
            <a:r>
              <a:rPr lang="nb-NO" dirty="0"/>
              <a:t> </a:t>
            </a:r>
            <a:r>
              <a:rPr lang="nb-NO" dirty="0" err="1"/>
              <a:t>leat</a:t>
            </a:r>
            <a:r>
              <a:rPr lang="nb-NO" dirty="0"/>
              <a:t> </a:t>
            </a:r>
            <a:r>
              <a:rPr lang="nb-NO" dirty="0" err="1"/>
              <a:t>dás</a:t>
            </a:r>
            <a:r>
              <a:rPr lang="nb-NO" dirty="0"/>
              <a:t>: https://www.foreningenfri.no/informasjon/begreper/</a:t>
            </a:r>
          </a:p>
        </p:txBody>
      </p:sp>
      <p:sp>
        <p:nvSpPr>
          <p:cNvPr id="4" name="Plassholder for lysbildenummer 3"/>
          <p:cNvSpPr>
            <a:spLocks noGrp="1"/>
          </p:cNvSpPr>
          <p:nvPr>
            <p:ph type="sldNum" sz="quarter" idx="5"/>
          </p:nvPr>
        </p:nvSpPr>
        <p:spPr/>
        <p:txBody>
          <a:bodyPr/>
          <a:lstStyle/>
          <a:p>
            <a:fld id="{0E7BF613-B6E0-8F4F-B45A-DEDD7E102861}" type="slidenum">
              <a:rPr lang="en-NO" smtClean="0"/>
              <a:t>6</a:t>
            </a:fld>
            <a:endParaRPr lang="en-NO"/>
          </a:p>
        </p:txBody>
      </p:sp>
    </p:spTree>
    <p:extLst>
      <p:ext uri="{BB962C8B-B14F-4D97-AF65-F5344CB8AC3E}">
        <p14:creationId xmlns:p14="http://schemas.microsoft.com/office/powerpoint/2010/main" val="1141528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7BF613-B6E0-8F4F-B45A-DEDD7E102861}" type="slidenum">
              <a:rPr lang="en-NO" smtClean="0"/>
              <a:t>7</a:t>
            </a:fld>
            <a:endParaRPr lang="en-NO"/>
          </a:p>
        </p:txBody>
      </p:sp>
    </p:spTree>
    <p:extLst>
      <p:ext uri="{BB962C8B-B14F-4D97-AF65-F5344CB8AC3E}">
        <p14:creationId xmlns:p14="http://schemas.microsoft.com/office/powerpoint/2010/main" val="63893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5. </a:t>
            </a:r>
            <a:r>
              <a:rPr lang="se-NO" sz="1800" dirty="0">
                <a:effectLst/>
                <a:latin typeface="Calibri" panose="020F0502020204030204" pitchFamily="34" charset="0"/>
                <a:ea typeface="Calibri" panose="020F0502020204030204" pitchFamily="34" charset="0"/>
                <a:cs typeface="Times New Roman" panose="02020603050405020304" pitchFamily="18" charset="0"/>
              </a:rPr>
              <a:t>luohkká</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duohta vai gielis pubertehta birra, bargobihttágihppaga bargobihttá 1</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su</a:t>
            </a:r>
            <a:r>
              <a:rPr lang="nb-NO" sz="1800" dirty="0">
                <a:effectLst/>
                <a:latin typeface="Calibri" panose="020F0502020204030204" pitchFamily="34" charset="0"/>
                <a:ea typeface="Calibri" panose="020F0502020204030204" pitchFamily="34" charset="0"/>
                <a:cs typeface="Times New Roman" panose="02020603050405020304" pitchFamily="18" charset="0"/>
              </a:rPr>
              <a:t> 25 </a:t>
            </a:r>
            <a:r>
              <a:rPr lang="se-NO" sz="1800" dirty="0">
                <a:effectLst/>
                <a:latin typeface="Calibri" panose="020F0502020204030204" pitchFamily="34" charset="0"/>
                <a:ea typeface="Calibri" panose="020F0502020204030204" pitchFamily="34" charset="0"/>
                <a:cs typeface="Times New Roman" panose="02020603050405020304" pitchFamily="18" charset="0"/>
              </a:rPr>
              <a:t>minuhta</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6.-7. </a:t>
            </a:r>
            <a:r>
              <a:rPr lang="se-NO" sz="1800" dirty="0">
                <a:effectLst/>
                <a:latin typeface="Calibri" panose="020F0502020204030204" pitchFamily="34" charset="0"/>
                <a:ea typeface="Calibri" panose="020F0502020204030204" pitchFamily="34" charset="0"/>
                <a:cs typeface="Times New Roman" panose="02020603050405020304" pitchFamily="18" charset="0"/>
              </a:rPr>
              <a:t>luohkká</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Dás galgá oahpaheaddji ráhkkanahttit bargobihttágihppaga bargobihttái 2</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rumašspeallu</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se-NO" sz="1800" dirty="0">
                <a:effectLst/>
                <a:latin typeface="Calibri" panose="020F0502020204030204" pitchFamily="34" charset="0"/>
                <a:ea typeface="Calibri" panose="020F0502020204030204" pitchFamily="34" charset="0"/>
                <a:cs typeface="Times New Roman" panose="02020603050405020304" pitchFamily="18" charset="0"/>
              </a:rPr>
              <a:t>su</a:t>
            </a:r>
            <a:r>
              <a:rPr lang="nb-NO" sz="1800" dirty="0">
                <a:effectLst/>
                <a:latin typeface="Calibri" panose="020F0502020204030204" pitchFamily="34" charset="0"/>
                <a:ea typeface="Calibri" panose="020F0502020204030204" pitchFamily="34" charset="0"/>
                <a:cs typeface="Times New Roman" panose="02020603050405020304" pitchFamily="18" charset="0"/>
              </a:rPr>
              <a:t> 60 </a:t>
            </a:r>
            <a:r>
              <a:rPr lang="se-NO" sz="1800" dirty="0">
                <a:effectLst/>
                <a:latin typeface="Calibri" panose="020F0502020204030204" pitchFamily="34" charset="0"/>
                <a:ea typeface="Calibri" panose="020F0502020204030204" pitchFamily="34" charset="0"/>
                <a:cs typeface="Times New Roman" panose="02020603050405020304" pitchFamily="18" charset="0"/>
              </a:rPr>
              <a:t>minuhta</a:t>
            </a:r>
            <a:r>
              <a:rPr lang="nb-NO"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0E7BF613-B6E0-8F4F-B45A-DEDD7E102861}" type="slidenum">
              <a:rPr lang="en-NO" smtClean="0"/>
              <a:t>8</a:t>
            </a:fld>
            <a:endParaRPr lang="en-NO"/>
          </a:p>
        </p:txBody>
      </p:sp>
    </p:spTree>
    <p:extLst>
      <p:ext uri="{BB962C8B-B14F-4D97-AF65-F5344CB8AC3E}">
        <p14:creationId xmlns:p14="http://schemas.microsoft.com/office/powerpoint/2010/main" val="516228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Sáhttá leat unohas go dáhpáhuvvá ollu rupmašis maid eat dieđe mii dat lea. Danne lea dehálaš diehtit mii dat dáhpáhuvvá rupmašis, dannego dat mii dáhpáhuvvá rupmašis maiddái váikkuha min millii ja min dillái. Danne lea dehálaš háleštit pubertehta birra!</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e-NO" sz="1800" dirty="0">
                <a:effectLst/>
                <a:latin typeface="Calibri" panose="020F0502020204030204" pitchFamily="34" charset="0"/>
                <a:ea typeface="Calibri" panose="020F0502020204030204" pitchFamily="34" charset="0"/>
                <a:cs typeface="Times New Roman" panose="02020603050405020304" pitchFamily="18" charset="0"/>
              </a:rPr>
              <a:t>Ohppiid sáhttá movttiidahttit háleštit pubertehta birra bearrašiin ja ustibiiguin. Bearráigeahča ahte ožžot dieđuid maiddái dat oahppit geat man nu siva geažil eai háliit háleštit bearrašiin ja ustibiiguin, dahje dat geain leat gažaldagat man geažil sii heahpanaddet. Sii sáhttet viežžat dieđuid ovdamearkka dihtii ung.no siiddus.</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7BF613-B6E0-8F4F-B45A-DEDD7E102861}" type="slidenum">
              <a:rPr lang="en-NO" smtClean="0"/>
              <a:t>9</a:t>
            </a:fld>
            <a:endParaRPr lang="en-NO"/>
          </a:p>
        </p:txBody>
      </p:sp>
    </p:spTree>
    <p:extLst>
      <p:ext uri="{BB962C8B-B14F-4D97-AF65-F5344CB8AC3E}">
        <p14:creationId xmlns:p14="http://schemas.microsoft.com/office/powerpoint/2010/main" val="361271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B0A56-726A-5740-9836-B71FD9AF31EF}"/>
              </a:ext>
            </a:extLst>
          </p:cNvPr>
          <p:cNvSpPr>
            <a:spLocks noGrp="1"/>
          </p:cNvSpPr>
          <p:nvPr>
            <p:ph type="ctrTitle"/>
          </p:nvPr>
        </p:nvSpPr>
        <p:spPr>
          <a:xfrm>
            <a:off x="1524000" y="1122363"/>
            <a:ext cx="9144000" cy="2387600"/>
          </a:xfrm>
        </p:spPr>
        <p:txBody>
          <a:bodyPr anchor="t">
            <a:normAutofit/>
          </a:bodyPr>
          <a:lstStyle>
            <a:lvl1pPr algn="l">
              <a:defRPr sz="5400">
                <a:latin typeface="Calibri" panose="020F0502020204030204" pitchFamily="34" charset="0"/>
                <a:cs typeface="Calibri" panose="020F0502020204030204" pitchFamily="34" charset="0"/>
              </a:defRPr>
            </a:lvl1pPr>
          </a:lstStyle>
          <a:p>
            <a:r>
              <a:rPr lang="en-US" dirty="0"/>
              <a:t>Click to edit Master title style</a:t>
            </a:r>
            <a:endParaRPr lang="en-NO" dirty="0"/>
          </a:p>
        </p:txBody>
      </p:sp>
      <p:sp>
        <p:nvSpPr>
          <p:cNvPr id="3" name="Subtitle 2">
            <a:extLst>
              <a:ext uri="{FF2B5EF4-FFF2-40B4-BE49-F238E27FC236}">
                <a16:creationId xmlns:a16="http://schemas.microsoft.com/office/drawing/2014/main" id="{92F4C157-4991-CB44-95AB-6A08CD402412}"/>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NO" dirty="0"/>
          </a:p>
        </p:txBody>
      </p:sp>
      <p:sp>
        <p:nvSpPr>
          <p:cNvPr id="4" name="Date Placeholder 3">
            <a:extLst>
              <a:ext uri="{FF2B5EF4-FFF2-40B4-BE49-F238E27FC236}">
                <a16:creationId xmlns:a16="http://schemas.microsoft.com/office/drawing/2014/main" id="{C8354B0E-3628-644B-8014-2B821F74518E}"/>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1DAE8699-DDA0-2344-A3C4-0616D30F32A9}"/>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84F410BC-1ED8-564A-9D0F-924C69A9EEAC}"/>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32CF815F-DF09-3248-B107-25F8AF54CA36}"/>
              </a:ext>
            </a:extLst>
          </p:cNvPr>
          <p:cNvSpPr>
            <a:spLocks noGrp="1"/>
          </p:cNvSpPr>
          <p:nvPr>
            <p:ph type="pic" idx="13"/>
          </p:nvPr>
        </p:nvSpPr>
        <p:spPr>
          <a:xfrm>
            <a:off x="5183188" y="987425"/>
            <a:ext cx="6172200" cy="4873625"/>
          </a:xfrm>
        </p:spPr>
      </p:sp>
    </p:spTree>
    <p:extLst>
      <p:ext uri="{BB962C8B-B14F-4D97-AF65-F5344CB8AC3E}">
        <p14:creationId xmlns:p14="http://schemas.microsoft.com/office/powerpoint/2010/main" val="35859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0545-C358-9542-9455-CFA51BAF6BBF}"/>
              </a:ext>
            </a:extLst>
          </p:cNvPr>
          <p:cNvSpPr>
            <a:spLocks noGrp="1"/>
          </p:cNvSpPr>
          <p:nvPr>
            <p:ph type="title"/>
          </p:nvPr>
        </p:nvSpPr>
        <p:spPr/>
        <p:txBody>
          <a:bodyPr/>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A631E6E9-7E2D-3041-BECD-7B7124DE2C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FDA29015-63AA-8340-8F0B-C2DD3AA53F7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B60DF784-47DC-1A4B-8687-0BF7607134C5}"/>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A48295D4-8CB9-4845-8A83-C3265321DDB6}"/>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193126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EB0643-F797-6F4F-A85C-D4A9ACC2F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O"/>
          </a:p>
        </p:txBody>
      </p:sp>
      <p:sp>
        <p:nvSpPr>
          <p:cNvPr id="3" name="Vertical Text Placeholder 2">
            <a:extLst>
              <a:ext uri="{FF2B5EF4-FFF2-40B4-BE49-F238E27FC236}">
                <a16:creationId xmlns:a16="http://schemas.microsoft.com/office/drawing/2014/main" id="{942869F7-6790-2042-9A04-0E32AD4F7F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9584D505-3E39-EA43-94FC-9A229E15DB7F}"/>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D047D0F-ED63-504F-A1A5-1DE7F849A6AD}"/>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5767100-811D-8943-8BA0-7D35D79BBA6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368872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B60DC0-A7FC-4D97-A7D0-83CB192CB2A1}"/>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7642D0A3-7D88-43AB-A5A2-8D5F55A78A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DFBBA82-39EB-480D-B0DE-6F1DECE18CC6}"/>
              </a:ext>
            </a:extLst>
          </p:cNvPr>
          <p:cNvSpPr>
            <a:spLocks noGrp="1"/>
          </p:cNvSpPr>
          <p:nvPr>
            <p:ph type="dt" sz="half" idx="10"/>
          </p:nvPr>
        </p:nvSpPr>
        <p:spPr/>
        <p:txBody>
          <a:bodyPr/>
          <a:lstStyle/>
          <a:p>
            <a:fld id="{160A6BDE-7019-4459-B36D-E08B481DDC9D}" type="datetimeFigureOut">
              <a:rPr lang="nb-NO" smtClean="0"/>
              <a:t>06.02.2022</a:t>
            </a:fld>
            <a:endParaRPr lang="nb-NO"/>
          </a:p>
        </p:txBody>
      </p:sp>
      <p:sp>
        <p:nvSpPr>
          <p:cNvPr id="5" name="Plassholder for bunntekst 4">
            <a:extLst>
              <a:ext uri="{FF2B5EF4-FFF2-40B4-BE49-F238E27FC236}">
                <a16:creationId xmlns:a16="http://schemas.microsoft.com/office/drawing/2014/main" id="{ACBAE89F-C1CB-44C8-B0AD-FD2C8E90978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F0D9F41-1FE8-4BF9-A9D6-3591A44B141E}"/>
              </a:ext>
            </a:extLst>
          </p:cNvPr>
          <p:cNvSpPr>
            <a:spLocks noGrp="1"/>
          </p:cNvSpPr>
          <p:nvPr>
            <p:ph type="sldNum" sz="quarter" idx="12"/>
          </p:nvPr>
        </p:nvSpPr>
        <p:spPr/>
        <p:txBody>
          <a:bodyPr/>
          <a:lstStyle/>
          <a:p>
            <a:fld id="{865C232B-D3D2-4C91-99FB-B9AA4B150030}" type="slidenum">
              <a:rPr lang="nb-NO" smtClean="0"/>
              <a:t>‹#›</a:t>
            </a:fld>
            <a:endParaRPr lang="nb-NO"/>
          </a:p>
        </p:txBody>
      </p:sp>
    </p:spTree>
    <p:extLst>
      <p:ext uri="{BB962C8B-B14F-4D97-AF65-F5344CB8AC3E}">
        <p14:creationId xmlns:p14="http://schemas.microsoft.com/office/powerpoint/2010/main" val="72005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DB2A7-2F9E-AE42-925E-E888B19F6544}"/>
              </a:ext>
            </a:extLst>
          </p:cNvPr>
          <p:cNvSpPr>
            <a:spLocks noGrp="1"/>
          </p:cNvSpPr>
          <p:nvPr>
            <p:ph type="title"/>
          </p:nvPr>
        </p:nvSpPr>
        <p:spPr/>
        <p:txBody>
          <a:bodyPr anchor="t"/>
          <a:lstStyle>
            <a:lvl1pPr>
              <a:defRPr b="1">
                <a:latin typeface="+mn-lt"/>
              </a:defRPr>
            </a:lvl1pPr>
          </a:lstStyle>
          <a:p>
            <a:r>
              <a:rPr lang="en-US" dirty="0"/>
              <a:t>Click to edit Master title style</a:t>
            </a:r>
            <a:endParaRPr lang="en-NO" dirty="0"/>
          </a:p>
        </p:txBody>
      </p:sp>
      <p:sp>
        <p:nvSpPr>
          <p:cNvPr id="3" name="Content Placeholder 2">
            <a:extLst>
              <a:ext uri="{FF2B5EF4-FFF2-40B4-BE49-F238E27FC236}">
                <a16:creationId xmlns:a16="http://schemas.microsoft.com/office/drawing/2014/main" id="{E5C86B6A-2A9E-1B44-B993-5743F45EB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0A592970-1698-5240-8595-060D1803E0B5}"/>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73EDAC3D-563F-994C-847A-0224E5F9E4A3}"/>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D059EE32-A05B-6843-A1C8-32E22D995FF0}"/>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7" name="Picture Placeholder 2">
            <a:extLst>
              <a:ext uri="{FF2B5EF4-FFF2-40B4-BE49-F238E27FC236}">
                <a16:creationId xmlns:a16="http://schemas.microsoft.com/office/drawing/2014/main" id="{8FA07AE7-802F-1A40-A2BD-79BB3C3ADCF4}"/>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186292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DC587-815E-2641-BC2F-4E0357C85A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O"/>
          </a:p>
        </p:txBody>
      </p:sp>
      <p:sp>
        <p:nvSpPr>
          <p:cNvPr id="3" name="Text Placeholder 2">
            <a:extLst>
              <a:ext uri="{FF2B5EF4-FFF2-40B4-BE49-F238E27FC236}">
                <a16:creationId xmlns:a16="http://schemas.microsoft.com/office/drawing/2014/main" id="{8A451ECD-7361-5F4C-A7B4-3122D54F6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1C3C9-8FFD-0048-B7BF-E16BED405D1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EEB7A3ED-7026-0C41-862E-101AC4C0FC58}"/>
              </a:ext>
            </a:extLst>
          </p:cNvPr>
          <p:cNvSpPr>
            <a:spLocks noGrp="1"/>
          </p:cNvSpPr>
          <p:nvPr>
            <p:ph type="ftr" sz="quarter" idx="11"/>
          </p:nvPr>
        </p:nvSpPr>
        <p:spPr/>
        <p:txBody>
          <a:bodyPr/>
          <a:lstStyle/>
          <a:p>
            <a:endParaRPr lang="en-NO"/>
          </a:p>
        </p:txBody>
      </p:sp>
      <p:sp>
        <p:nvSpPr>
          <p:cNvPr id="6" name="Slide Number Placeholder 5">
            <a:extLst>
              <a:ext uri="{FF2B5EF4-FFF2-40B4-BE49-F238E27FC236}">
                <a16:creationId xmlns:a16="http://schemas.microsoft.com/office/drawing/2014/main" id="{9EE93FCF-B233-6842-8344-30D60FC3584D}"/>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56784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29EE-FE1D-714A-9284-42D5FB89BBD3}"/>
              </a:ext>
            </a:extLst>
          </p:cNvPr>
          <p:cNvSpPr>
            <a:spLocks noGrp="1"/>
          </p:cNvSpPr>
          <p:nvPr>
            <p:ph type="title"/>
          </p:nvPr>
        </p:nvSpPr>
        <p:spPr/>
        <p:txBody>
          <a:bodyPr/>
          <a:lstStyle/>
          <a:p>
            <a:r>
              <a:rPr lang="en-US"/>
              <a:t>Click to edit Master title style</a:t>
            </a:r>
            <a:endParaRPr lang="en-NO"/>
          </a:p>
        </p:txBody>
      </p:sp>
      <p:sp>
        <p:nvSpPr>
          <p:cNvPr id="3" name="Content Placeholder 2">
            <a:extLst>
              <a:ext uri="{FF2B5EF4-FFF2-40B4-BE49-F238E27FC236}">
                <a16:creationId xmlns:a16="http://schemas.microsoft.com/office/drawing/2014/main" id="{60A77284-E1CC-AB47-BB1D-9A722169ED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Content Placeholder 3">
            <a:extLst>
              <a:ext uri="{FF2B5EF4-FFF2-40B4-BE49-F238E27FC236}">
                <a16:creationId xmlns:a16="http://schemas.microsoft.com/office/drawing/2014/main" id="{6328428F-A6FE-9C44-9A49-EAF0A53D0E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Date Placeholder 4">
            <a:extLst>
              <a:ext uri="{FF2B5EF4-FFF2-40B4-BE49-F238E27FC236}">
                <a16:creationId xmlns:a16="http://schemas.microsoft.com/office/drawing/2014/main" id="{5CB7FBBD-653D-224C-8674-A2A16B59B719}"/>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3AF3895-2B34-A24B-89B4-3AD823B17A2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B4187754-F711-1A42-AC74-23AE04071709}"/>
              </a:ext>
            </a:extLst>
          </p:cNvPr>
          <p:cNvSpPr>
            <a:spLocks noGrp="1"/>
          </p:cNvSpPr>
          <p:nvPr>
            <p:ph type="sldNum" sz="quarter" idx="12"/>
          </p:nvPr>
        </p:nvSpPr>
        <p:spPr/>
        <p:txBody>
          <a:bodyPr/>
          <a:lstStyle/>
          <a:p>
            <a:fld id="{23838089-1D2C-2C45-BF52-CC4AFA2B15CB}" type="slidenum">
              <a:rPr lang="en-NO" smtClean="0"/>
              <a:t>‹#›</a:t>
            </a:fld>
            <a:endParaRPr lang="en-NO"/>
          </a:p>
        </p:txBody>
      </p:sp>
      <p:sp>
        <p:nvSpPr>
          <p:cNvPr id="8" name="Picture Placeholder 2">
            <a:extLst>
              <a:ext uri="{FF2B5EF4-FFF2-40B4-BE49-F238E27FC236}">
                <a16:creationId xmlns:a16="http://schemas.microsoft.com/office/drawing/2014/main" id="{A96B5D73-9963-4D4B-A59B-B58D537CBE23}"/>
              </a:ext>
            </a:extLst>
          </p:cNvPr>
          <p:cNvSpPr>
            <a:spLocks noGrp="1"/>
          </p:cNvSpPr>
          <p:nvPr>
            <p:ph type="pic" idx="13"/>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Tree>
    <p:extLst>
      <p:ext uri="{BB962C8B-B14F-4D97-AF65-F5344CB8AC3E}">
        <p14:creationId xmlns:p14="http://schemas.microsoft.com/office/powerpoint/2010/main" val="340893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7DDA-4ACA-C24F-AAC2-AE77F9830838}"/>
              </a:ext>
            </a:extLst>
          </p:cNvPr>
          <p:cNvSpPr>
            <a:spLocks noGrp="1"/>
          </p:cNvSpPr>
          <p:nvPr>
            <p:ph type="title"/>
          </p:nvPr>
        </p:nvSpPr>
        <p:spPr>
          <a:xfrm>
            <a:off x="839788" y="365125"/>
            <a:ext cx="10515600" cy="1325563"/>
          </a:xfrm>
        </p:spPr>
        <p:txBody>
          <a:bodyPr/>
          <a:lstStyle/>
          <a:p>
            <a:r>
              <a:rPr lang="en-US"/>
              <a:t>Click to edit Master title style</a:t>
            </a:r>
            <a:endParaRPr lang="en-NO"/>
          </a:p>
        </p:txBody>
      </p:sp>
      <p:sp>
        <p:nvSpPr>
          <p:cNvPr id="3" name="Text Placeholder 2">
            <a:extLst>
              <a:ext uri="{FF2B5EF4-FFF2-40B4-BE49-F238E27FC236}">
                <a16:creationId xmlns:a16="http://schemas.microsoft.com/office/drawing/2014/main" id="{25755B3E-7F21-8040-9850-FA4136FA4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D0E9E0-60C5-2144-8005-BE475AA12F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5" name="Text Placeholder 4">
            <a:extLst>
              <a:ext uri="{FF2B5EF4-FFF2-40B4-BE49-F238E27FC236}">
                <a16:creationId xmlns:a16="http://schemas.microsoft.com/office/drawing/2014/main" id="{E2A80D9D-8353-8C4D-8C14-360A0D523A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198F94-6F38-CC44-9FC2-D9012262D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7" name="Date Placeholder 6">
            <a:extLst>
              <a:ext uri="{FF2B5EF4-FFF2-40B4-BE49-F238E27FC236}">
                <a16:creationId xmlns:a16="http://schemas.microsoft.com/office/drawing/2014/main" id="{358FEDBA-9F32-2B45-B4A9-46233ACB10CD}"/>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8" name="Footer Placeholder 7">
            <a:extLst>
              <a:ext uri="{FF2B5EF4-FFF2-40B4-BE49-F238E27FC236}">
                <a16:creationId xmlns:a16="http://schemas.microsoft.com/office/drawing/2014/main" id="{003F550F-B55A-C54D-B957-BC3CED16B3E9}"/>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026C1CAA-31E8-E44F-A2B3-C629931D8BE5}"/>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2367801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5F84E-BC96-A840-87C1-6E0A60DA3ADF}"/>
              </a:ext>
            </a:extLst>
          </p:cNvPr>
          <p:cNvSpPr>
            <a:spLocks noGrp="1"/>
          </p:cNvSpPr>
          <p:nvPr>
            <p:ph type="title"/>
          </p:nvPr>
        </p:nvSpPr>
        <p:spPr/>
        <p:txBody>
          <a:bodyPr/>
          <a:lstStyle/>
          <a:p>
            <a:r>
              <a:rPr lang="en-US"/>
              <a:t>Click to edit Master title style</a:t>
            </a:r>
            <a:endParaRPr lang="en-NO"/>
          </a:p>
        </p:txBody>
      </p:sp>
      <p:sp>
        <p:nvSpPr>
          <p:cNvPr id="3" name="Date Placeholder 2">
            <a:extLst>
              <a:ext uri="{FF2B5EF4-FFF2-40B4-BE49-F238E27FC236}">
                <a16:creationId xmlns:a16="http://schemas.microsoft.com/office/drawing/2014/main" id="{523A6197-4CED-9349-93A9-944BE27E0B16}"/>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4" name="Footer Placeholder 3">
            <a:extLst>
              <a:ext uri="{FF2B5EF4-FFF2-40B4-BE49-F238E27FC236}">
                <a16:creationId xmlns:a16="http://schemas.microsoft.com/office/drawing/2014/main" id="{DA79CFC2-63F1-6640-A30D-B631676DF613}"/>
              </a:ext>
            </a:extLst>
          </p:cNvPr>
          <p:cNvSpPr>
            <a:spLocks noGrp="1"/>
          </p:cNvSpPr>
          <p:nvPr>
            <p:ph type="ftr" sz="quarter" idx="11"/>
          </p:nvPr>
        </p:nvSpPr>
        <p:spPr/>
        <p:txBody>
          <a:bodyPr/>
          <a:lstStyle/>
          <a:p>
            <a:endParaRPr lang="en-NO"/>
          </a:p>
        </p:txBody>
      </p:sp>
      <p:sp>
        <p:nvSpPr>
          <p:cNvPr id="5" name="Slide Number Placeholder 4">
            <a:extLst>
              <a:ext uri="{FF2B5EF4-FFF2-40B4-BE49-F238E27FC236}">
                <a16:creationId xmlns:a16="http://schemas.microsoft.com/office/drawing/2014/main" id="{B9F9CD4C-0D0C-3A44-8AFB-6CB38876A7D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278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189B7-3356-CD42-A64E-AAD1C97947A2}"/>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3" name="Footer Placeholder 2">
            <a:extLst>
              <a:ext uri="{FF2B5EF4-FFF2-40B4-BE49-F238E27FC236}">
                <a16:creationId xmlns:a16="http://schemas.microsoft.com/office/drawing/2014/main" id="{CE68C789-193D-2B40-A8AF-5BE6EC435A41}"/>
              </a:ext>
            </a:extLst>
          </p:cNvPr>
          <p:cNvSpPr>
            <a:spLocks noGrp="1"/>
          </p:cNvSpPr>
          <p:nvPr>
            <p:ph type="ftr" sz="quarter" idx="11"/>
          </p:nvPr>
        </p:nvSpPr>
        <p:spPr/>
        <p:txBody>
          <a:bodyPr/>
          <a:lstStyle/>
          <a:p>
            <a:endParaRPr lang="en-NO"/>
          </a:p>
        </p:txBody>
      </p:sp>
      <p:sp>
        <p:nvSpPr>
          <p:cNvPr id="4" name="Slide Number Placeholder 3">
            <a:extLst>
              <a:ext uri="{FF2B5EF4-FFF2-40B4-BE49-F238E27FC236}">
                <a16:creationId xmlns:a16="http://schemas.microsoft.com/office/drawing/2014/main" id="{1D26CF78-6E03-734E-A685-A35E474F528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39246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E4111-6190-5C48-AB93-E042847578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Content Placeholder 2">
            <a:extLst>
              <a:ext uri="{FF2B5EF4-FFF2-40B4-BE49-F238E27FC236}">
                <a16:creationId xmlns:a16="http://schemas.microsoft.com/office/drawing/2014/main" id="{F4B88A26-9648-EA4E-9268-52072FD600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Text Placeholder 3">
            <a:extLst>
              <a:ext uri="{FF2B5EF4-FFF2-40B4-BE49-F238E27FC236}">
                <a16:creationId xmlns:a16="http://schemas.microsoft.com/office/drawing/2014/main" id="{F901BA98-2D77-5B45-922E-20429D6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B2F55B-9F9B-8E4B-987A-F7546EDF3EF8}"/>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7BBC934F-C8AE-E44A-B2F4-18998F04A418}"/>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F8DCC488-9512-444F-A555-9C7A364A5623}"/>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1253819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C19AE-1BE9-FE4B-ABAB-630EEC659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O"/>
          </a:p>
        </p:txBody>
      </p:sp>
      <p:sp>
        <p:nvSpPr>
          <p:cNvPr id="3" name="Picture Placeholder 2">
            <a:extLst>
              <a:ext uri="{FF2B5EF4-FFF2-40B4-BE49-F238E27FC236}">
                <a16:creationId xmlns:a16="http://schemas.microsoft.com/office/drawing/2014/main" id="{4009FE31-BE73-6845-AC98-2FC27D6FC2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4401B401-0AFA-0A42-B912-80F0762D3D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40C59-4B08-9342-A6DB-2CBA74FA740B}"/>
              </a:ext>
            </a:extLst>
          </p:cNvPr>
          <p:cNvSpPr>
            <a:spLocks noGrp="1"/>
          </p:cNvSpPr>
          <p:nvPr>
            <p:ph type="dt" sz="half" idx="10"/>
          </p:nvPr>
        </p:nvSpPr>
        <p:spPr/>
        <p:txBody>
          <a:bodyPr/>
          <a:lstStyle/>
          <a:p>
            <a:fld id="{A178E84A-0933-A644-A3F4-A58D38932324}" type="datetimeFigureOut">
              <a:rPr lang="en-NO" smtClean="0"/>
              <a:t>02/06/2022</a:t>
            </a:fld>
            <a:endParaRPr lang="en-NO"/>
          </a:p>
        </p:txBody>
      </p:sp>
      <p:sp>
        <p:nvSpPr>
          <p:cNvPr id="6" name="Footer Placeholder 5">
            <a:extLst>
              <a:ext uri="{FF2B5EF4-FFF2-40B4-BE49-F238E27FC236}">
                <a16:creationId xmlns:a16="http://schemas.microsoft.com/office/drawing/2014/main" id="{E366C889-453E-7844-B8B2-6143E7418A4A}"/>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8A24AB1C-D82C-4149-ABCD-C46E0D3AD637}"/>
              </a:ext>
            </a:extLst>
          </p:cNvPr>
          <p:cNvSpPr>
            <a:spLocks noGrp="1"/>
          </p:cNvSpPr>
          <p:nvPr>
            <p:ph type="sldNum" sz="quarter" idx="12"/>
          </p:nvPr>
        </p:nvSpPr>
        <p:spPr/>
        <p:txBody>
          <a:bodyPr/>
          <a:lstStyle/>
          <a:p>
            <a:fld id="{23838089-1D2C-2C45-BF52-CC4AFA2B15CB}" type="slidenum">
              <a:rPr lang="en-NO" smtClean="0"/>
              <a:t>‹#›</a:t>
            </a:fld>
            <a:endParaRPr lang="en-NO"/>
          </a:p>
        </p:txBody>
      </p:sp>
    </p:spTree>
    <p:extLst>
      <p:ext uri="{BB962C8B-B14F-4D97-AF65-F5344CB8AC3E}">
        <p14:creationId xmlns:p14="http://schemas.microsoft.com/office/powerpoint/2010/main" val="4246990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9E102-18EA-AB45-8897-8F7DF9842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O"/>
          </a:p>
        </p:txBody>
      </p:sp>
      <p:sp>
        <p:nvSpPr>
          <p:cNvPr id="3" name="Text Placeholder 2">
            <a:extLst>
              <a:ext uri="{FF2B5EF4-FFF2-40B4-BE49-F238E27FC236}">
                <a16:creationId xmlns:a16="http://schemas.microsoft.com/office/drawing/2014/main" id="{873A31A0-1299-2548-8FCA-464A1DA0CF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O"/>
          </a:p>
        </p:txBody>
      </p:sp>
      <p:sp>
        <p:nvSpPr>
          <p:cNvPr id="4" name="Date Placeholder 3">
            <a:extLst>
              <a:ext uri="{FF2B5EF4-FFF2-40B4-BE49-F238E27FC236}">
                <a16:creationId xmlns:a16="http://schemas.microsoft.com/office/drawing/2014/main" id="{D8E8A290-7F8E-E94A-878A-91E83BD75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78E84A-0933-A644-A3F4-A58D38932324}" type="datetimeFigureOut">
              <a:rPr lang="en-NO" smtClean="0"/>
              <a:t>02/06/2022</a:t>
            </a:fld>
            <a:endParaRPr lang="en-NO"/>
          </a:p>
        </p:txBody>
      </p:sp>
      <p:sp>
        <p:nvSpPr>
          <p:cNvPr id="5" name="Footer Placeholder 4">
            <a:extLst>
              <a:ext uri="{FF2B5EF4-FFF2-40B4-BE49-F238E27FC236}">
                <a16:creationId xmlns:a16="http://schemas.microsoft.com/office/drawing/2014/main" id="{D3C20EA7-1529-E541-A35D-9599EEABCF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58EEBC60-FB08-0048-A19F-99D1DCEC60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38089-1D2C-2C45-BF52-CC4AFA2B15CB}" type="slidenum">
              <a:rPr lang="en-NO" smtClean="0"/>
              <a:t>‹#›</a:t>
            </a:fld>
            <a:endParaRPr lang="en-NO"/>
          </a:p>
        </p:txBody>
      </p:sp>
    </p:spTree>
    <p:extLst>
      <p:ext uri="{BB962C8B-B14F-4D97-AF65-F5344CB8AC3E}">
        <p14:creationId xmlns:p14="http://schemas.microsoft.com/office/powerpoint/2010/main" val="348432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http://www.uke6.no/"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tv.nrk.no/se?v=MDTI16002519"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youtu.be/27Bfe7RygPw"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hyperlink" Target="http://www.ung.no/"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3384C70-9A46-4132-ACED-FDA311D8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111" y="0"/>
            <a:ext cx="6911777" cy="6858000"/>
          </a:xfrm>
          <a:prstGeom prst="rect">
            <a:avLst/>
          </a:prstGeom>
        </p:spPr>
      </p:pic>
      <p:sp>
        <p:nvSpPr>
          <p:cNvPr id="2" name="Tittel 1">
            <a:extLst>
              <a:ext uri="{FF2B5EF4-FFF2-40B4-BE49-F238E27FC236}">
                <a16:creationId xmlns:a16="http://schemas.microsoft.com/office/drawing/2014/main" id="{69F0C53A-ACE0-49C4-812E-3DA804CC11A7}"/>
              </a:ext>
            </a:extLst>
          </p:cNvPr>
          <p:cNvSpPr>
            <a:spLocks noGrp="1"/>
          </p:cNvSpPr>
          <p:nvPr>
            <p:ph type="ctrTitle"/>
          </p:nvPr>
        </p:nvSpPr>
        <p:spPr>
          <a:xfrm>
            <a:off x="277090" y="4042882"/>
            <a:ext cx="9180946" cy="1865890"/>
          </a:xfrm>
        </p:spPr>
        <p:txBody>
          <a:bodyPr/>
          <a:lstStyle/>
          <a:p>
            <a:pPr algn="l"/>
            <a:r>
              <a:rPr lang="fi-FI" dirty="0" err="1">
                <a:solidFill>
                  <a:schemeClr val="bg1"/>
                </a:solidFill>
                <a:latin typeface="Josefin Sans Bold" pitchFamily="2" charset="0"/>
              </a:rPr>
              <a:t>Pubertehta</a:t>
            </a:r>
            <a:r>
              <a:rPr lang="fi-FI" dirty="0">
                <a:solidFill>
                  <a:schemeClr val="bg1"/>
                </a:solidFill>
                <a:latin typeface="Josefin Sans Bold" pitchFamily="2" charset="0"/>
              </a:rPr>
              <a:t> ja </a:t>
            </a:r>
            <a:r>
              <a:rPr lang="fi-FI" dirty="0" err="1">
                <a:solidFill>
                  <a:schemeClr val="bg1"/>
                </a:solidFill>
                <a:latin typeface="Josefin Sans Bold" pitchFamily="2" charset="0"/>
              </a:rPr>
              <a:t>rumaš</a:t>
            </a:r>
            <a:r>
              <a:rPr lang="fi-FI" dirty="0">
                <a:solidFill>
                  <a:schemeClr val="bg1"/>
                </a:solidFill>
                <a:latin typeface="Josefin Sans Bold" pitchFamily="2" charset="0"/>
              </a:rPr>
              <a:t> – </a:t>
            </a:r>
            <a:r>
              <a:rPr lang="fi-FI" dirty="0" err="1">
                <a:solidFill>
                  <a:schemeClr val="bg1"/>
                </a:solidFill>
                <a:latin typeface="Josefin Sans Bold" pitchFamily="2" charset="0"/>
              </a:rPr>
              <a:t>erohus</a:t>
            </a:r>
            <a:r>
              <a:rPr lang="fi-FI" dirty="0">
                <a:solidFill>
                  <a:schemeClr val="bg1"/>
                </a:solidFill>
                <a:latin typeface="Josefin Sans Bold" pitchFamily="2" charset="0"/>
              </a:rPr>
              <a:t> </a:t>
            </a:r>
            <a:r>
              <a:rPr lang="fi-FI" dirty="0" err="1">
                <a:solidFill>
                  <a:schemeClr val="bg1"/>
                </a:solidFill>
                <a:latin typeface="Josefin Sans Bold" pitchFamily="2" charset="0"/>
              </a:rPr>
              <a:t>lea</a:t>
            </a:r>
            <a:r>
              <a:rPr lang="fi-FI" dirty="0">
                <a:solidFill>
                  <a:schemeClr val="bg1"/>
                </a:solidFill>
                <a:latin typeface="Josefin Sans Bold" pitchFamily="2" charset="0"/>
              </a:rPr>
              <a:t> </a:t>
            </a:r>
            <a:r>
              <a:rPr lang="fi-FI" dirty="0" err="1">
                <a:solidFill>
                  <a:schemeClr val="bg1"/>
                </a:solidFill>
                <a:latin typeface="Josefin Sans Bold" pitchFamily="2" charset="0"/>
              </a:rPr>
              <a:t>dábálaš</a:t>
            </a:r>
            <a:r>
              <a:rPr lang="fi-FI" dirty="0">
                <a:solidFill>
                  <a:schemeClr val="bg1"/>
                </a:solidFill>
                <a:latin typeface="Josefin Sans Bold" pitchFamily="2" charset="0"/>
              </a:rPr>
              <a:t>!</a:t>
            </a:r>
            <a:endParaRPr lang="nb-NO" dirty="0">
              <a:solidFill>
                <a:schemeClr val="bg1"/>
              </a:solidFill>
              <a:latin typeface="Josefin Sans Bold" pitchFamily="2" charset="0"/>
            </a:endParaRPr>
          </a:p>
        </p:txBody>
      </p:sp>
      <p:sp>
        <p:nvSpPr>
          <p:cNvPr id="3" name="Undertittel 2">
            <a:extLst>
              <a:ext uri="{FF2B5EF4-FFF2-40B4-BE49-F238E27FC236}">
                <a16:creationId xmlns:a16="http://schemas.microsoft.com/office/drawing/2014/main" id="{5BC8877C-3A68-4E81-ADA2-F9DA5A3BDDD4}"/>
              </a:ext>
            </a:extLst>
          </p:cNvPr>
          <p:cNvSpPr>
            <a:spLocks noGrp="1"/>
          </p:cNvSpPr>
          <p:nvPr>
            <p:ph type="subTitle" idx="1"/>
          </p:nvPr>
        </p:nvSpPr>
        <p:spPr>
          <a:xfrm>
            <a:off x="277090" y="5908772"/>
            <a:ext cx="4396508" cy="452726"/>
          </a:xfrm>
        </p:spPr>
        <p:txBody>
          <a:bodyPr>
            <a:normAutofit fontScale="85000" lnSpcReduction="10000"/>
          </a:bodyPr>
          <a:lstStyle/>
          <a:p>
            <a:r>
              <a:rPr lang="nb-NO" dirty="0">
                <a:solidFill>
                  <a:schemeClr val="bg1"/>
                </a:solidFill>
                <a:latin typeface="Josefin Sans" pitchFamily="2" charset="0"/>
              </a:rPr>
              <a:t>#mávssolaš – </a:t>
            </a:r>
            <a:r>
              <a:rPr lang="nb-NO" dirty="0" err="1">
                <a:solidFill>
                  <a:schemeClr val="bg1"/>
                </a:solidFill>
                <a:latin typeface="Josefin Sans" pitchFamily="2" charset="0"/>
              </a:rPr>
              <a:t>aiddo</a:t>
            </a:r>
            <a:r>
              <a:rPr lang="nb-NO" dirty="0">
                <a:solidFill>
                  <a:schemeClr val="bg1"/>
                </a:solidFill>
                <a:latin typeface="Josefin Sans" pitchFamily="2" charset="0"/>
              </a:rPr>
              <a:t> nu mo don </a:t>
            </a:r>
            <a:r>
              <a:rPr lang="nb-NO" dirty="0" err="1">
                <a:solidFill>
                  <a:schemeClr val="bg1"/>
                </a:solidFill>
                <a:latin typeface="Josefin Sans" pitchFamily="2" charset="0"/>
              </a:rPr>
              <a:t>leat</a:t>
            </a:r>
            <a:endParaRPr lang="nb-NO" dirty="0">
              <a:solidFill>
                <a:schemeClr val="bg1"/>
              </a:solidFill>
              <a:latin typeface="Josefin Sans" pitchFamily="2" charset="0"/>
            </a:endParaRPr>
          </a:p>
        </p:txBody>
      </p:sp>
      <p:sp>
        <p:nvSpPr>
          <p:cNvPr id="7" name="TekstSylinder 6">
            <a:extLst>
              <a:ext uri="{FF2B5EF4-FFF2-40B4-BE49-F238E27FC236}">
                <a16:creationId xmlns:a16="http://schemas.microsoft.com/office/drawing/2014/main" id="{E330F6AF-78A4-4A66-9E8E-8D4A89469EDE}"/>
              </a:ext>
            </a:extLst>
          </p:cNvPr>
          <p:cNvSpPr txBox="1"/>
          <p:nvPr/>
        </p:nvSpPr>
        <p:spPr>
          <a:xfrm>
            <a:off x="277090" y="6361498"/>
            <a:ext cx="3605099" cy="369332"/>
          </a:xfrm>
          <a:prstGeom prst="rect">
            <a:avLst/>
          </a:prstGeom>
          <a:noFill/>
        </p:spPr>
        <p:txBody>
          <a:bodyPr wrap="square" rtlCol="0">
            <a:spAutoFit/>
          </a:bodyPr>
          <a:lstStyle/>
          <a:p>
            <a:r>
              <a:rPr lang="nb-NO" dirty="0" err="1">
                <a:solidFill>
                  <a:schemeClr val="bg2"/>
                </a:solidFill>
                <a:latin typeface="Josefin Sans" pitchFamily="2" charset="0"/>
              </a:rPr>
              <a:t>Vahkku</a:t>
            </a:r>
            <a:r>
              <a:rPr lang="nb-NO" dirty="0">
                <a:solidFill>
                  <a:schemeClr val="bg2"/>
                </a:solidFill>
                <a:latin typeface="Josefin Sans" pitchFamily="2" charset="0"/>
              </a:rPr>
              <a:t>  6 2022 | 5.-7. </a:t>
            </a:r>
            <a:r>
              <a:rPr lang="nb-NO" dirty="0" err="1">
                <a:solidFill>
                  <a:schemeClr val="bg2"/>
                </a:solidFill>
                <a:latin typeface="Josefin Sans" pitchFamily="2" charset="0"/>
              </a:rPr>
              <a:t>luohkát</a:t>
            </a:r>
            <a:endParaRPr lang="nb-NO" dirty="0">
              <a:solidFill>
                <a:schemeClr val="bg2"/>
              </a:solidFill>
              <a:latin typeface="Josefin Sans" pitchFamily="2" charset="0"/>
            </a:endParaRPr>
          </a:p>
        </p:txBody>
      </p:sp>
      <p:pic>
        <p:nvPicPr>
          <p:cNvPr id="8" name="Bilde 7">
            <a:extLst>
              <a:ext uri="{FF2B5EF4-FFF2-40B4-BE49-F238E27FC236}">
                <a16:creationId xmlns:a16="http://schemas.microsoft.com/office/drawing/2014/main" id="{59397641-1F4F-4669-B9E1-72FE4137E973}"/>
              </a:ext>
            </a:extLst>
          </p:cNvPr>
          <p:cNvPicPr>
            <a:picLocks noChangeAspect="1"/>
          </p:cNvPicPr>
          <p:nvPr/>
        </p:nvPicPr>
        <p:blipFill>
          <a:blip r:embed="rId4"/>
          <a:stretch>
            <a:fillRect/>
          </a:stretch>
        </p:blipFill>
        <p:spPr>
          <a:xfrm>
            <a:off x="9551889" y="-36507"/>
            <a:ext cx="2730602" cy="2730602"/>
          </a:xfrm>
          <a:prstGeom prst="rect">
            <a:avLst/>
          </a:prstGeom>
        </p:spPr>
      </p:pic>
    </p:spTree>
    <p:extLst>
      <p:ext uri="{BB962C8B-B14F-4D97-AF65-F5344CB8AC3E}">
        <p14:creationId xmlns:p14="http://schemas.microsoft.com/office/powerpoint/2010/main" val="2670225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rmAutofit/>
          </a:bodyPr>
          <a:lstStyle/>
          <a:p>
            <a:r>
              <a:rPr lang="nb-NO" sz="7200" b="1" dirty="0" err="1">
                <a:solidFill>
                  <a:schemeClr val="bg1"/>
                </a:solidFill>
                <a:latin typeface="Josefin Sans" pitchFamily="2" charset="0"/>
                <a:cs typeface="Calibri" panose="020F0502020204030204" pitchFamily="34" charset="0"/>
              </a:rPr>
              <a:t>Rumašdeatta</a:t>
            </a:r>
            <a:endParaRPr lang="en-NO" sz="7200" b="1" dirty="0">
              <a:solidFill>
                <a:schemeClr val="bg1"/>
              </a:solidFill>
              <a:latin typeface="Josefin Sans" pitchFamily="2" charset="0"/>
              <a:cs typeface="Calibri" panose="020F0502020204030204" pitchFamily="34" charset="0"/>
            </a:endParaRPr>
          </a:p>
        </p:txBody>
      </p:sp>
      <p:pic>
        <p:nvPicPr>
          <p:cNvPr id="11" name="Plassholder for innhold 10" descr="Et bilde som inneholder tekst&#10;&#10;Automatisk generert beskrivelse">
            <a:extLst>
              <a:ext uri="{FF2B5EF4-FFF2-40B4-BE49-F238E27FC236}">
                <a16:creationId xmlns:a16="http://schemas.microsoft.com/office/drawing/2014/main" id="{C3E36A28-4FF7-4FD7-8FC1-98EBFC97BCC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784975" y="1825625"/>
            <a:ext cx="4351338" cy="4351338"/>
          </a:xfrm>
          <a:prstGeom prst="rect">
            <a:avLst/>
          </a:prstGeom>
        </p:spPr>
      </p:pic>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500" y="1825625"/>
            <a:ext cx="5576888" cy="4831842"/>
          </a:xfrm>
        </p:spPr>
        <p:txBody>
          <a:bodyPr>
            <a:normAutofit fontScale="92500" lnSpcReduction="20000"/>
          </a:bodyPr>
          <a:lstStyle/>
          <a:p>
            <a:r>
              <a:rPr lang="nb-NO" dirty="0">
                <a:solidFill>
                  <a:schemeClr val="accent1"/>
                </a:solidFill>
                <a:latin typeface="Josefin Sans" pitchFamily="2" charset="0"/>
              </a:rPr>
              <a:t>Go </a:t>
            </a:r>
            <a:r>
              <a:rPr lang="nb-NO" dirty="0" err="1">
                <a:solidFill>
                  <a:schemeClr val="accent1"/>
                </a:solidFill>
                <a:latin typeface="Josefin Sans" pitchFamily="2" charset="0"/>
              </a:rPr>
              <a:t>rumaš</a:t>
            </a:r>
            <a:r>
              <a:rPr lang="nb-NO" dirty="0">
                <a:solidFill>
                  <a:schemeClr val="accent1"/>
                </a:solidFill>
                <a:latin typeface="Josefin Sans" pitchFamily="2" charset="0"/>
              </a:rPr>
              <a:t> </a:t>
            </a:r>
            <a:r>
              <a:rPr lang="nb-NO" dirty="0" err="1">
                <a:solidFill>
                  <a:schemeClr val="accent1"/>
                </a:solidFill>
                <a:latin typeface="Josefin Sans" pitchFamily="2" charset="0"/>
              </a:rPr>
              <a:t>rievdá</a:t>
            </a:r>
            <a:r>
              <a:rPr lang="nb-NO" dirty="0">
                <a:solidFill>
                  <a:schemeClr val="accent1"/>
                </a:solidFill>
                <a:latin typeface="Josefin Sans" pitchFamily="2" charset="0"/>
              </a:rPr>
              <a:t>, de </a:t>
            </a:r>
            <a:r>
              <a:rPr lang="nb-NO" dirty="0" err="1">
                <a:solidFill>
                  <a:schemeClr val="accent1"/>
                </a:solidFill>
                <a:latin typeface="Josefin Sans" pitchFamily="2" charset="0"/>
              </a:rPr>
              <a:t>sáhttá</a:t>
            </a:r>
            <a:r>
              <a:rPr lang="nb-NO" dirty="0">
                <a:solidFill>
                  <a:schemeClr val="accent1"/>
                </a:solidFill>
                <a:latin typeface="Josefin Sans" pitchFamily="2" charset="0"/>
              </a:rPr>
              <a:t> </a:t>
            </a:r>
            <a:r>
              <a:rPr lang="nb-NO" dirty="0" err="1">
                <a:solidFill>
                  <a:schemeClr val="accent1"/>
                </a:solidFill>
                <a:latin typeface="Josefin Sans" pitchFamily="2" charset="0"/>
              </a:rPr>
              <a:t>beroštišgoahtit</a:t>
            </a:r>
            <a:r>
              <a:rPr lang="nb-NO" dirty="0">
                <a:solidFill>
                  <a:schemeClr val="accent1"/>
                </a:solidFill>
                <a:latin typeface="Josefin Sans" pitchFamily="2" charset="0"/>
              </a:rPr>
              <a:t> </a:t>
            </a:r>
            <a:r>
              <a:rPr lang="nb-NO" dirty="0" err="1">
                <a:solidFill>
                  <a:schemeClr val="accent1"/>
                </a:solidFill>
                <a:latin typeface="Josefin Sans" pitchFamily="2" charset="0"/>
              </a:rPr>
              <a:t>eanet</a:t>
            </a:r>
            <a:r>
              <a:rPr lang="nb-NO" dirty="0">
                <a:solidFill>
                  <a:schemeClr val="accent1"/>
                </a:solidFill>
                <a:latin typeface="Josefin Sans" pitchFamily="2" charset="0"/>
              </a:rPr>
              <a:t> </a:t>
            </a:r>
            <a:r>
              <a:rPr lang="nb-NO" dirty="0" err="1">
                <a:solidFill>
                  <a:schemeClr val="accent1"/>
                </a:solidFill>
                <a:latin typeface="Josefin Sans" pitchFamily="2" charset="0"/>
              </a:rPr>
              <a:t>das</a:t>
            </a:r>
            <a:r>
              <a:rPr lang="nb-NO" dirty="0">
                <a:solidFill>
                  <a:schemeClr val="accent1"/>
                </a:solidFill>
                <a:latin typeface="Josefin Sans" pitchFamily="2" charset="0"/>
              </a:rPr>
              <a:t> mo </a:t>
            </a:r>
            <a:r>
              <a:rPr lang="nb-NO" dirty="0" err="1">
                <a:solidFill>
                  <a:schemeClr val="accent1"/>
                </a:solidFill>
                <a:latin typeface="Josefin Sans" pitchFamily="2" charset="0"/>
              </a:rPr>
              <a:t>dat</a:t>
            </a:r>
            <a:r>
              <a:rPr lang="nb-NO" dirty="0">
                <a:solidFill>
                  <a:schemeClr val="accent1"/>
                </a:solidFill>
                <a:latin typeface="Josefin Sans" pitchFamily="2" charset="0"/>
              </a:rPr>
              <a:t> </a:t>
            </a:r>
            <a:r>
              <a:rPr lang="nb-NO" dirty="0" err="1">
                <a:solidFill>
                  <a:schemeClr val="accent1"/>
                </a:solidFill>
                <a:latin typeface="Josefin Sans" pitchFamily="2" charset="0"/>
              </a:rPr>
              <a:t>leat</a:t>
            </a:r>
            <a:r>
              <a:rPr lang="nb-NO" dirty="0">
                <a:solidFill>
                  <a:schemeClr val="accent1"/>
                </a:solidFill>
                <a:latin typeface="Josefin Sans" pitchFamily="2" charset="0"/>
              </a:rPr>
              <a:t> </a:t>
            </a:r>
            <a:r>
              <a:rPr lang="nb-NO" dirty="0" err="1">
                <a:solidFill>
                  <a:schemeClr val="accent1"/>
                </a:solidFill>
                <a:latin typeface="Josefin Sans" pitchFamily="2" charset="0"/>
              </a:rPr>
              <a:t>oaidnit</a:t>
            </a:r>
            <a:r>
              <a:rPr lang="nb-NO" dirty="0">
                <a:solidFill>
                  <a:schemeClr val="accent1"/>
                </a:solidFill>
                <a:latin typeface="Josefin Sans" pitchFamily="2" charset="0"/>
              </a:rPr>
              <a:t>. </a:t>
            </a:r>
          </a:p>
          <a:p>
            <a:r>
              <a:rPr lang="nb-NO" dirty="0" err="1">
                <a:solidFill>
                  <a:schemeClr val="accent1"/>
                </a:solidFill>
                <a:latin typeface="Josefin Sans" pitchFamily="2" charset="0"/>
              </a:rPr>
              <a:t>Muhtumat</a:t>
            </a:r>
            <a:r>
              <a:rPr lang="nb-NO" dirty="0">
                <a:solidFill>
                  <a:schemeClr val="accent1"/>
                </a:solidFill>
                <a:latin typeface="Josefin Sans" pitchFamily="2" charset="0"/>
              </a:rPr>
              <a:t> </a:t>
            </a:r>
            <a:r>
              <a:rPr lang="nb-NO" dirty="0" err="1">
                <a:solidFill>
                  <a:schemeClr val="accent1"/>
                </a:solidFill>
                <a:latin typeface="Josefin Sans" pitchFamily="2" charset="0"/>
              </a:rPr>
              <a:t>sáhttet</a:t>
            </a:r>
            <a:r>
              <a:rPr lang="nb-NO" dirty="0">
                <a:solidFill>
                  <a:schemeClr val="accent1"/>
                </a:solidFill>
                <a:latin typeface="Josefin Sans" pitchFamily="2" charset="0"/>
              </a:rPr>
              <a:t> </a:t>
            </a:r>
            <a:r>
              <a:rPr lang="nb-NO" dirty="0" err="1">
                <a:solidFill>
                  <a:schemeClr val="accent1"/>
                </a:solidFill>
                <a:latin typeface="Josefin Sans" pitchFamily="2" charset="0"/>
              </a:rPr>
              <a:t>dovdat</a:t>
            </a:r>
            <a:r>
              <a:rPr lang="nb-NO" dirty="0">
                <a:solidFill>
                  <a:schemeClr val="accent1"/>
                </a:solidFill>
                <a:latin typeface="Josefin Sans" pitchFamily="2" charset="0"/>
              </a:rPr>
              <a:t> </a:t>
            </a:r>
            <a:r>
              <a:rPr lang="nb-NO" dirty="0" err="1">
                <a:solidFill>
                  <a:schemeClr val="accent1"/>
                </a:solidFill>
                <a:latin typeface="Josefin Sans" pitchFamily="2" charset="0"/>
              </a:rPr>
              <a:t>rumašdeaddaga</a:t>
            </a:r>
            <a:r>
              <a:rPr lang="nb-NO" dirty="0">
                <a:solidFill>
                  <a:schemeClr val="accent1"/>
                </a:solidFill>
                <a:latin typeface="Josefin Sans" pitchFamily="2" charset="0"/>
              </a:rPr>
              <a:t>, </a:t>
            </a:r>
            <a:r>
              <a:rPr lang="nb-NO" dirty="0" err="1">
                <a:solidFill>
                  <a:schemeClr val="accent1"/>
                </a:solidFill>
                <a:latin typeface="Josefin Sans" pitchFamily="2" charset="0"/>
              </a:rPr>
              <a:t>erenoamážit</a:t>
            </a:r>
            <a:r>
              <a:rPr lang="nb-NO" dirty="0">
                <a:solidFill>
                  <a:schemeClr val="accent1"/>
                </a:solidFill>
                <a:latin typeface="Josefin Sans" pitchFamily="2" charset="0"/>
              </a:rPr>
              <a:t> </a:t>
            </a:r>
            <a:r>
              <a:rPr lang="nb-NO" dirty="0" err="1">
                <a:solidFill>
                  <a:schemeClr val="accent1"/>
                </a:solidFill>
                <a:latin typeface="Josefin Sans" pitchFamily="2" charset="0"/>
              </a:rPr>
              <a:t>go</a:t>
            </a:r>
            <a:r>
              <a:rPr lang="nb-NO" dirty="0">
                <a:solidFill>
                  <a:schemeClr val="accent1"/>
                </a:solidFill>
                <a:latin typeface="Josefin Sans" pitchFamily="2" charset="0"/>
              </a:rPr>
              <a:t> </a:t>
            </a:r>
            <a:r>
              <a:rPr lang="nb-NO" dirty="0" err="1">
                <a:solidFill>
                  <a:schemeClr val="accent1"/>
                </a:solidFill>
                <a:latin typeface="Josefin Sans" pitchFamily="2" charset="0"/>
              </a:rPr>
              <a:t>ollejit</a:t>
            </a:r>
            <a:r>
              <a:rPr lang="nb-NO" dirty="0">
                <a:solidFill>
                  <a:schemeClr val="accent1"/>
                </a:solidFill>
                <a:latin typeface="Josefin Sans" pitchFamily="2" charset="0"/>
              </a:rPr>
              <a:t> </a:t>
            </a:r>
            <a:r>
              <a:rPr lang="nb-NO" dirty="0" err="1">
                <a:solidFill>
                  <a:schemeClr val="accent1"/>
                </a:solidFill>
                <a:latin typeface="Josefin Sans" pitchFamily="2" charset="0"/>
              </a:rPr>
              <a:t>pubertehtii</a:t>
            </a:r>
            <a:endParaRPr lang="nb-NO" dirty="0">
              <a:solidFill>
                <a:schemeClr val="accent1"/>
              </a:solidFill>
              <a:latin typeface="Josefin Sans" pitchFamily="2" charset="0"/>
            </a:endParaRPr>
          </a:p>
          <a:p>
            <a:pPr lvl="1"/>
            <a:r>
              <a:rPr lang="nb-NO" dirty="0" err="1">
                <a:solidFill>
                  <a:schemeClr val="accent1"/>
                </a:solidFill>
                <a:latin typeface="Josefin Sans" pitchFamily="2" charset="0"/>
              </a:rPr>
              <a:t>Dáidet</a:t>
            </a:r>
            <a:r>
              <a:rPr lang="nb-NO" dirty="0">
                <a:solidFill>
                  <a:schemeClr val="accent1"/>
                </a:solidFill>
                <a:latin typeface="Josefin Sans" pitchFamily="2" charset="0"/>
              </a:rPr>
              <a:t> </a:t>
            </a:r>
            <a:r>
              <a:rPr lang="nb-NO" dirty="0" err="1">
                <a:solidFill>
                  <a:schemeClr val="accent1"/>
                </a:solidFill>
                <a:latin typeface="Josefin Sans" pitchFamily="2" charset="0"/>
              </a:rPr>
              <a:t>muhtumat</a:t>
            </a:r>
            <a:r>
              <a:rPr lang="nb-NO" dirty="0">
                <a:solidFill>
                  <a:schemeClr val="accent1"/>
                </a:solidFill>
                <a:latin typeface="Josefin Sans" pitchFamily="2" charset="0"/>
              </a:rPr>
              <a:t> </a:t>
            </a:r>
            <a:r>
              <a:rPr lang="nb-NO" dirty="0" err="1">
                <a:solidFill>
                  <a:schemeClr val="accent1"/>
                </a:solidFill>
                <a:latin typeface="Josefin Sans" pitchFamily="2" charset="0"/>
              </a:rPr>
              <a:t>háliidit</a:t>
            </a:r>
            <a:r>
              <a:rPr lang="nb-NO" dirty="0">
                <a:solidFill>
                  <a:schemeClr val="accent1"/>
                </a:solidFill>
                <a:latin typeface="Josefin Sans" pitchFamily="2" charset="0"/>
              </a:rPr>
              <a:t> </a:t>
            </a:r>
            <a:r>
              <a:rPr lang="nb-NO" dirty="0" err="1">
                <a:solidFill>
                  <a:schemeClr val="accent1"/>
                </a:solidFill>
                <a:latin typeface="Josefin Sans" pitchFamily="2" charset="0"/>
              </a:rPr>
              <a:t>oaidnit</a:t>
            </a:r>
            <a:r>
              <a:rPr lang="nb-NO" dirty="0">
                <a:solidFill>
                  <a:schemeClr val="accent1"/>
                </a:solidFill>
                <a:latin typeface="Josefin Sans" pitchFamily="2" charset="0"/>
              </a:rPr>
              <a:t> de </a:t>
            </a:r>
            <a:r>
              <a:rPr lang="nb-NO" dirty="0" err="1">
                <a:solidFill>
                  <a:schemeClr val="accent1"/>
                </a:solidFill>
                <a:latin typeface="Josefin Sans" pitchFamily="2" charset="0"/>
              </a:rPr>
              <a:t>go</a:t>
            </a:r>
            <a:r>
              <a:rPr lang="nb-NO" dirty="0">
                <a:solidFill>
                  <a:schemeClr val="accent1"/>
                </a:solidFill>
                <a:latin typeface="Josefin Sans" pitchFamily="2" charset="0"/>
              </a:rPr>
              <a:t> </a:t>
            </a:r>
            <a:r>
              <a:rPr lang="nb-NO" dirty="0" err="1">
                <a:solidFill>
                  <a:schemeClr val="accent1"/>
                </a:solidFill>
                <a:latin typeface="Josefin Sans" pitchFamily="2" charset="0"/>
              </a:rPr>
              <a:t>buohkat</a:t>
            </a:r>
            <a:r>
              <a:rPr lang="nb-NO" dirty="0">
                <a:solidFill>
                  <a:schemeClr val="accent1"/>
                </a:solidFill>
                <a:latin typeface="Josefin Sans" pitchFamily="2" charset="0"/>
              </a:rPr>
              <a:t> </a:t>
            </a:r>
            <a:r>
              <a:rPr lang="nb-NO" dirty="0" err="1">
                <a:solidFill>
                  <a:schemeClr val="accent1"/>
                </a:solidFill>
                <a:latin typeface="Josefin Sans" pitchFamily="2" charset="0"/>
              </a:rPr>
              <a:t>earát</a:t>
            </a:r>
            <a:r>
              <a:rPr lang="nb-NO" dirty="0">
                <a:solidFill>
                  <a:schemeClr val="accent1"/>
                </a:solidFill>
                <a:latin typeface="Josefin Sans" pitchFamily="2" charset="0"/>
              </a:rPr>
              <a:t>?</a:t>
            </a:r>
          </a:p>
          <a:p>
            <a:r>
              <a:rPr lang="nb-NO" dirty="0" err="1">
                <a:solidFill>
                  <a:schemeClr val="accent1"/>
                </a:solidFill>
                <a:latin typeface="Josefin Sans" pitchFamily="2" charset="0"/>
              </a:rPr>
              <a:t>Rumašdeatta</a:t>
            </a:r>
            <a:r>
              <a:rPr lang="nb-NO" dirty="0">
                <a:solidFill>
                  <a:schemeClr val="accent1"/>
                </a:solidFill>
                <a:latin typeface="Josefin Sans" pitchFamily="2" charset="0"/>
              </a:rPr>
              <a:t> </a:t>
            </a:r>
            <a:r>
              <a:rPr lang="nb-NO" dirty="0" err="1">
                <a:solidFill>
                  <a:schemeClr val="accent1"/>
                </a:solidFill>
                <a:latin typeface="Josefin Sans" pitchFamily="2" charset="0"/>
              </a:rPr>
              <a:t>sáhttá</a:t>
            </a:r>
            <a:r>
              <a:rPr lang="nb-NO" dirty="0">
                <a:solidFill>
                  <a:schemeClr val="accent1"/>
                </a:solidFill>
                <a:latin typeface="Josefin Sans" pitchFamily="2" charset="0"/>
              </a:rPr>
              <a:t> </a:t>
            </a:r>
            <a:r>
              <a:rPr lang="nb-NO" dirty="0" err="1">
                <a:solidFill>
                  <a:schemeClr val="accent1"/>
                </a:solidFill>
                <a:latin typeface="Josefin Sans" pitchFamily="2" charset="0"/>
              </a:rPr>
              <a:t>vuolgit</a:t>
            </a:r>
            <a:r>
              <a:rPr lang="nb-NO" dirty="0">
                <a:solidFill>
                  <a:schemeClr val="accent1"/>
                </a:solidFill>
                <a:latin typeface="Josefin Sans" pitchFamily="2" charset="0"/>
              </a:rPr>
              <a:t> </a:t>
            </a:r>
            <a:r>
              <a:rPr lang="nb-NO" dirty="0" err="1">
                <a:solidFill>
                  <a:schemeClr val="accent1"/>
                </a:solidFill>
                <a:latin typeface="Josefin Sans" pitchFamily="2" charset="0"/>
              </a:rPr>
              <a:t>ollu</a:t>
            </a:r>
            <a:r>
              <a:rPr lang="nb-NO" dirty="0">
                <a:solidFill>
                  <a:schemeClr val="accent1"/>
                </a:solidFill>
                <a:latin typeface="Josefin Sans" pitchFamily="2" charset="0"/>
              </a:rPr>
              <a:t> </a:t>
            </a:r>
            <a:r>
              <a:rPr lang="nb-NO" dirty="0" err="1">
                <a:solidFill>
                  <a:schemeClr val="accent1"/>
                </a:solidFill>
                <a:latin typeface="Josefin Sans" pitchFamily="2" charset="0"/>
              </a:rPr>
              <a:t>sajiin</a:t>
            </a:r>
            <a:endParaRPr lang="nb-NO" dirty="0">
              <a:solidFill>
                <a:schemeClr val="accent1"/>
              </a:solidFill>
              <a:latin typeface="Josefin Sans" pitchFamily="2" charset="0"/>
            </a:endParaRPr>
          </a:p>
          <a:p>
            <a:pPr lvl="1"/>
            <a:r>
              <a:rPr lang="nb-NO" dirty="0" err="1">
                <a:solidFill>
                  <a:schemeClr val="accent1"/>
                </a:solidFill>
                <a:latin typeface="Josefin Sans" pitchFamily="2" charset="0"/>
              </a:rPr>
              <a:t>Ustibiin</a:t>
            </a:r>
            <a:r>
              <a:rPr lang="nb-NO" dirty="0">
                <a:solidFill>
                  <a:schemeClr val="accent1"/>
                </a:solidFill>
                <a:latin typeface="Josefin Sans" pitchFamily="2" charset="0"/>
              </a:rPr>
              <a:t> ja </a:t>
            </a:r>
            <a:r>
              <a:rPr lang="nb-NO" dirty="0" err="1">
                <a:solidFill>
                  <a:schemeClr val="accent1"/>
                </a:solidFill>
                <a:latin typeface="Josefin Sans" pitchFamily="2" charset="0"/>
              </a:rPr>
              <a:t>bearrašis</a:t>
            </a:r>
            <a:endParaRPr lang="nb-NO" dirty="0">
              <a:solidFill>
                <a:schemeClr val="accent1"/>
              </a:solidFill>
              <a:latin typeface="Josefin Sans" pitchFamily="2" charset="0"/>
            </a:endParaRPr>
          </a:p>
          <a:p>
            <a:pPr lvl="1"/>
            <a:r>
              <a:rPr lang="nb-NO" dirty="0" err="1">
                <a:solidFill>
                  <a:schemeClr val="accent1"/>
                </a:solidFill>
                <a:latin typeface="Josefin Sans" pitchFamily="2" charset="0"/>
              </a:rPr>
              <a:t>Máidnosiin</a:t>
            </a:r>
            <a:r>
              <a:rPr lang="nb-NO" dirty="0">
                <a:solidFill>
                  <a:schemeClr val="accent1"/>
                </a:solidFill>
                <a:latin typeface="Josefin Sans" pitchFamily="2" charset="0"/>
              </a:rPr>
              <a:t> ja </a:t>
            </a:r>
            <a:r>
              <a:rPr lang="nb-NO" dirty="0" err="1">
                <a:solidFill>
                  <a:schemeClr val="accent1"/>
                </a:solidFill>
                <a:latin typeface="Josefin Sans" pitchFamily="2" charset="0"/>
              </a:rPr>
              <a:t>mediain</a:t>
            </a:r>
            <a:endParaRPr lang="nb-NO" dirty="0">
              <a:solidFill>
                <a:schemeClr val="accent1"/>
              </a:solidFill>
              <a:latin typeface="Josefin Sans" pitchFamily="2" charset="0"/>
            </a:endParaRPr>
          </a:p>
          <a:p>
            <a:pPr lvl="1"/>
            <a:r>
              <a:rPr lang="nb-NO" dirty="0" err="1">
                <a:solidFill>
                  <a:schemeClr val="accent1"/>
                </a:solidFill>
                <a:latin typeface="Josefin Sans" pitchFamily="2" charset="0"/>
              </a:rPr>
              <a:t>Sosiála</a:t>
            </a:r>
            <a:r>
              <a:rPr lang="nb-NO" dirty="0">
                <a:solidFill>
                  <a:schemeClr val="accent1"/>
                </a:solidFill>
                <a:latin typeface="Josefin Sans" pitchFamily="2" charset="0"/>
              </a:rPr>
              <a:t> </a:t>
            </a:r>
            <a:r>
              <a:rPr lang="nb-NO" dirty="0" err="1">
                <a:solidFill>
                  <a:schemeClr val="accent1"/>
                </a:solidFill>
                <a:latin typeface="Josefin Sans" pitchFamily="2" charset="0"/>
              </a:rPr>
              <a:t>mediain</a:t>
            </a:r>
            <a:endParaRPr lang="nb-NO" dirty="0">
              <a:solidFill>
                <a:schemeClr val="accent1"/>
              </a:solidFill>
              <a:latin typeface="Josefin Sans" pitchFamily="2" charset="0"/>
            </a:endParaRPr>
          </a:p>
          <a:p>
            <a:r>
              <a:rPr lang="nb-NO" dirty="0" err="1">
                <a:solidFill>
                  <a:schemeClr val="accent1"/>
                </a:solidFill>
                <a:latin typeface="Josefin Sans" pitchFamily="2" charset="0"/>
              </a:rPr>
              <a:t>Rumašdeatta</a:t>
            </a:r>
            <a:r>
              <a:rPr lang="nb-NO" dirty="0">
                <a:solidFill>
                  <a:schemeClr val="accent1"/>
                </a:solidFill>
                <a:latin typeface="Josefin Sans" pitchFamily="2" charset="0"/>
              </a:rPr>
              <a:t> </a:t>
            </a:r>
            <a:r>
              <a:rPr lang="nb-NO" dirty="0" err="1">
                <a:solidFill>
                  <a:schemeClr val="accent1"/>
                </a:solidFill>
                <a:latin typeface="Josefin Sans" pitchFamily="2" charset="0"/>
              </a:rPr>
              <a:t>sáhttá</a:t>
            </a:r>
            <a:r>
              <a:rPr lang="nb-NO" dirty="0">
                <a:solidFill>
                  <a:schemeClr val="accent1"/>
                </a:solidFill>
                <a:latin typeface="Josefin Sans" pitchFamily="2" charset="0"/>
              </a:rPr>
              <a:t> </a:t>
            </a:r>
            <a:r>
              <a:rPr lang="nb-NO" dirty="0" err="1">
                <a:solidFill>
                  <a:schemeClr val="accent1"/>
                </a:solidFill>
                <a:latin typeface="Josefin Sans" pitchFamily="2" charset="0"/>
              </a:rPr>
              <a:t>leat</a:t>
            </a:r>
            <a:r>
              <a:rPr lang="nb-NO" dirty="0">
                <a:solidFill>
                  <a:schemeClr val="accent1"/>
                </a:solidFill>
                <a:latin typeface="Josefin Sans" pitchFamily="2" charset="0"/>
              </a:rPr>
              <a:t> </a:t>
            </a:r>
            <a:r>
              <a:rPr lang="nb-NO" dirty="0" err="1">
                <a:solidFill>
                  <a:schemeClr val="accent1"/>
                </a:solidFill>
                <a:latin typeface="Josefin Sans" pitchFamily="2" charset="0"/>
              </a:rPr>
              <a:t>vahátlaš</a:t>
            </a:r>
            <a:r>
              <a:rPr lang="nb-NO" dirty="0">
                <a:solidFill>
                  <a:schemeClr val="accent1"/>
                </a:solidFill>
                <a:latin typeface="Josefin Sans" pitchFamily="2" charset="0"/>
              </a:rPr>
              <a:t>!</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6"/>
          <a:stretch>
            <a:fillRect/>
          </a:stretch>
        </p:blipFill>
        <p:spPr>
          <a:xfrm>
            <a:off x="9937929" y="373127"/>
            <a:ext cx="1088107" cy="476047"/>
          </a:xfrm>
          <a:prstGeom prst="rect">
            <a:avLst/>
          </a:prstGeom>
        </p:spPr>
      </p:pic>
      <p:pic>
        <p:nvPicPr>
          <p:cNvPr id="12" name="Bilde 11">
            <a:extLst>
              <a:ext uri="{FF2B5EF4-FFF2-40B4-BE49-F238E27FC236}">
                <a16:creationId xmlns:a16="http://schemas.microsoft.com/office/drawing/2014/main" id="{88D594FE-5DE0-4238-B592-909C9E5DB862}"/>
              </a:ext>
            </a:extLst>
          </p:cNvPr>
          <p:cNvPicPr>
            <a:picLocks noChangeAspect="1"/>
          </p:cNvPicPr>
          <p:nvPr/>
        </p:nvPicPr>
        <p:blipFill>
          <a:blip r:embed="rId7"/>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363404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innendørs, person, vegg&#10;&#10;Automatisk generert beskrivelse">
            <a:extLst>
              <a:ext uri="{FF2B5EF4-FFF2-40B4-BE49-F238E27FC236}">
                <a16:creationId xmlns:a16="http://schemas.microsoft.com/office/drawing/2014/main" id="{1A764EE0-4014-4A0C-99CF-4DFE37A395AF}"/>
              </a:ext>
            </a:extLst>
          </p:cNvPr>
          <p:cNvPicPr>
            <a:picLocks noChangeAspect="1"/>
          </p:cNvPicPr>
          <p:nvPr/>
        </p:nvPicPr>
        <p:blipFill>
          <a:blip r:embed="rId3"/>
          <a:stretch>
            <a:fillRect/>
          </a:stretch>
        </p:blipFill>
        <p:spPr>
          <a:xfrm>
            <a:off x="2015891" y="-27000"/>
            <a:ext cx="10368000" cy="6912000"/>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1" y="-54002"/>
            <a:ext cx="8554103" cy="6939002"/>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333726" cy="1083809"/>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Digaštala</a:t>
            </a:r>
            <a:r>
              <a:rPr lang="nb-NO" sz="4400" b="1" dirty="0">
                <a:solidFill>
                  <a:schemeClr val="bg1"/>
                </a:solidFill>
                <a:latin typeface="Josefin Sans" pitchFamily="2" charset="0"/>
              </a:rPr>
              <a:t> </a:t>
            </a:r>
            <a:r>
              <a:rPr lang="nb-NO" sz="4400" b="1" dirty="0" err="1">
                <a:solidFill>
                  <a:schemeClr val="bg1"/>
                </a:solidFill>
                <a:latin typeface="Josefin Sans" pitchFamily="2" charset="0"/>
              </a:rPr>
              <a:t>joavkkuin</a:t>
            </a:r>
            <a:endParaRPr lang="nb-NO" sz="4400" b="1" dirty="0">
              <a:solidFill>
                <a:schemeClr val="bg1"/>
              </a:solidFill>
              <a:latin typeface="Josefin Sans" pitchFamily="2" charset="0"/>
            </a:endParaRP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5"/>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0" y="1711601"/>
            <a:ext cx="5669059" cy="489239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4000" dirty="0" err="1">
                <a:solidFill>
                  <a:schemeClr val="bg1"/>
                </a:solidFill>
                <a:latin typeface="Josefin Sans" pitchFamily="2" charset="0"/>
              </a:rPr>
              <a:t>Mii</a:t>
            </a:r>
            <a:r>
              <a:rPr lang="nb-NO" sz="4000" dirty="0">
                <a:solidFill>
                  <a:schemeClr val="bg1"/>
                </a:solidFill>
                <a:latin typeface="Josefin Sans" pitchFamily="2" charset="0"/>
              </a:rPr>
              <a:t> lea </a:t>
            </a:r>
            <a:r>
              <a:rPr lang="nb-NO" sz="4000" dirty="0" err="1">
                <a:solidFill>
                  <a:schemeClr val="bg1"/>
                </a:solidFill>
                <a:latin typeface="Josefin Sans" pitchFamily="2" charset="0"/>
              </a:rPr>
              <a:t>rumašdeatta</a:t>
            </a:r>
            <a:r>
              <a:rPr lang="nb-NO" sz="4000" dirty="0">
                <a:solidFill>
                  <a:schemeClr val="bg1"/>
                </a:solidFill>
                <a:latin typeface="Josefin Sans" pitchFamily="2" charset="0"/>
              </a:rPr>
              <a:t>?</a:t>
            </a:r>
          </a:p>
          <a:p>
            <a:pPr marL="571500" indent="-571500">
              <a:buFont typeface="Arial" panose="020B0604020202020204" pitchFamily="34" charset="0"/>
              <a:buChar char="•"/>
            </a:pPr>
            <a:r>
              <a:rPr lang="nb-NO" sz="4000" dirty="0">
                <a:solidFill>
                  <a:schemeClr val="bg1"/>
                </a:solidFill>
                <a:latin typeface="Josefin Sans" pitchFamily="2" charset="0"/>
              </a:rPr>
              <a:t>Mo </a:t>
            </a:r>
            <a:r>
              <a:rPr lang="nb-NO" sz="4000" dirty="0" err="1">
                <a:solidFill>
                  <a:schemeClr val="bg1"/>
                </a:solidFill>
                <a:latin typeface="Josefin Sans" pitchFamily="2" charset="0"/>
              </a:rPr>
              <a:t>sáhttá</a:t>
            </a:r>
            <a:r>
              <a:rPr lang="nb-NO" sz="4000" dirty="0">
                <a:solidFill>
                  <a:schemeClr val="bg1"/>
                </a:solidFill>
                <a:latin typeface="Josefin Sans" pitchFamily="2" charset="0"/>
              </a:rPr>
              <a:t> </a:t>
            </a:r>
            <a:r>
              <a:rPr lang="nb-NO" sz="4000" dirty="0" err="1">
                <a:solidFill>
                  <a:schemeClr val="bg1"/>
                </a:solidFill>
                <a:latin typeface="Josefin Sans" pitchFamily="2" charset="0"/>
              </a:rPr>
              <a:t>rumašdeatta</a:t>
            </a:r>
            <a:r>
              <a:rPr lang="nb-NO" sz="4000" dirty="0">
                <a:solidFill>
                  <a:schemeClr val="bg1"/>
                </a:solidFill>
                <a:latin typeface="Josefin Sans" pitchFamily="2" charset="0"/>
              </a:rPr>
              <a:t> </a:t>
            </a:r>
            <a:r>
              <a:rPr lang="nb-NO" sz="4000" dirty="0" err="1">
                <a:solidFill>
                  <a:schemeClr val="bg1"/>
                </a:solidFill>
                <a:latin typeface="Josefin Sans" pitchFamily="2" charset="0"/>
              </a:rPr>
              <a:t>dovdot</a:t>
            </a:r>
            <a:r>
              <a:rPr lang="nb-NO" sz="4000" dirty="0">
                <a:solidFill>
                  <a:schemeClr val="bg1"/>
                </a:solidFill>
                <a:latin typeface="Josefin Sans" pitchFamily="2" charset="0"/>
              </a:rPr>
              <a:t>?</a:t>
            </a:r>
          </a:p>
          <a:p>
            <a:pPr marL="571500" indent="-571500">
              <a:buFont typeface="Arial" panose="020B0604020202020204" pitchFamily="34" charset="0"/>
              <a:buChar char="•"/>
            </a:pPr>
            <a:r>
              <a:rPr lang="nb-NO" sz="4000" dirty="0" err="1">
                <a:solidFill>
                  <a:schemeClr val="bg1"/>
                </a:solidFill>
                <a:latin typeface="Josefin Sans" pitchFamily="2" charset="0"/>
              </a:rPr>
              <a:t>Sáhttibehtet</a:t>
            </a:r>
            <a:r>
              <a:rPr lang="nb-NO" sz="4000" dirty="0">
                <a:solidFill>
                  <a:schemeClr val="bg1"/>
                </a:solidFill>
                <a:latin typeface="Josefin Sans" pitchFamily="2" charset="0"/>
              </a:rPr>
              <a:t> </a:t>
            </a:r>
            <a:r>
              <a:rPr lang="nb-NO" sz="4000" dirty="0" err="1">
                <a:solidFill>
                  <a:schemeClr val="bg1"/>
                </a:solidFill>
                <a:latin typeface="Josefin Sans" pitchFamily="2" charset="0"/>
              </a:rPr>
              <a:t>go</a:t>
            </a:r>
            <a:r>
              <a:rPr lang="nb-NO" sz="4000" dirty="0">
                <a:solidFill>
                  <a:schemeClr val="bg1"/>
                </a:solidFill>
                <a:latin typeface="Josefin Sans" pitchFamily="2" charset="0"/>
              </a:rPr>
              <a:t> </a:t>
            </a:r>
            <a:r>
              <a:rPr lang="nb-NO" sz="4000" dirty="0" err="1">
                <a:solidFill>
                  <a:schemeClr val="bg1"/>
                </a:solidFill>
                <a:latin typeface="Josefin Sans" pitchFamily="2" charset="0"/>
              </a:rPr>
              <a:t>ovttas</a:t>
            </a:r>
            <a:r>
              <a:rPr lang="nb-NO" sz="4000" dirty="0">
                <a:solidFill>
                  <a:schemeClr val="bg1"/>
                </a:solidFill>
                <a:latin typeface="Josefin Sans" pitchFamily="2" charset="0"/>
              </a:rPr>
              <a:t> </a:t>
            </a:r>
            <a:r>
              <a:rPr lang="nb-NO" sz="4000" dirty="0" err="1">
                <a:solidFill>
                  <a:schemeClr val="bg1"/>
                </a:solidFill>
                <a:latin typeface="Josefin Sans" pitchFamily="2" charset="0"/>
              </a:rPr>
              <a:t>defineret</a:t>
            </a:r>
            <a:r>
              <a:rPr lang="nb-NO" sz="4000" dirty="0">
                <a:solidFill>
                  <a:schemeClr val="bg1"/>
                </a:solidFill>
                <a:latin typeface="Josefin Sans" pitchFamily="2" charset="0"/>
              </a:rPr>
              <a:t> mii </a:t>
            </a:r>
            <a:r>
              <a:rPr lang="nb-NO" sz="4000" dirty="0" err="1">
                <a:solidFill>
                  <a:schemeClr val="bg1"/>
                </a:solidFill>
                <a:latin typeface="Josefin Sans" pitchFamily="2" charset="0"/>
              </a:rPr>
              <a:t>rumašdeatta</a:t>
            </a:r>
            <a:r>
              <a:rPr lang="nb-NO" sz="4000" dirty="0">
                <a:solidFill>
                  <a:schemeClr val="bg1"/>
                </a:solidFill>
                <a:latin typeface="Josefin Sans" pitchFamily="2" charset="0"/>
              </a:rPr>
              <a:t> lea?</a:t>
            </a:r>
          </a:p>
          <a:p>
            <a:pPr marL="1028700" lvl="1" indent="-571500">
              <a:buFont typeface="Arial" panose="020B0604020202020204" pitchFamily="34" charset="0"/>
              <a:buChar char="•"/>
            </a:pPr>
            <a:r>
              <a:rPr lang="nb-NO" sz="3600" dirty="0" err="1">
                <a:solidFill>
                  <a:schemeClr val="bg1"/>
                </a:solidFill>
                <a:latin typeface="Josefin Sans" pitchFamily="2" charset="0"/>
              </a:rPr>
              <a:t>Čállet</a:t>
            </a:r>
            <a:r>
              <a:rPr lang="nb-NO" sz="3600" dirty="0">
                <a:solidFill>
                  <a:schemeClr val="bg1"/>
                </a:solidFill>
                <a:latin typeface="Josefin Sans" pitchFamily="2" charset="0"/>
              </a:rPr>
              <a:t> </a:t>
            </a:r>
            <a:r>
              <a:rPr lang="nb-NO" sz="3600" dirty="0" err="1">
                <a:solidFill>
                  <a:schemeClr val="bg1"/>
                </a:solidFill>
                <a:latin typeface="Josefin Sans" pitchFamily="2" charset="0"/>
              </a:rPr>
              <a:t>dan</a:t>
            </a:r>
            <a:r>
              <a:rPr lang="nb-NO" sz="3600" dirty="0">
                <a:solidFill>
                  <a:schemeClr val="bg1"/>
                </a:solidFill>
                <a:latin typeface="Josefin Sans" pitchFamily="2" charset="0"/>
              </a:rPr>
              <a:t> </a:t>
            </a:r>
            <a:r>
              <a:rPr lang="nb-NO" sz="3600" dirty="0" err="1">
                <a:solidFill>
                  <a:schemeClr val="bg1"/>
                </a:solidFill>
                <a:latin typeface="Josefin Sans" pitchFamily="2" charset="0"/>
              </a:rPr>
              <a:t>távvalii</a:t>
            </a:r>
            <a:r>
              <a:rPr lang="nb-NO" sz="3600"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AFE8D589-DABF-428A-9808-1805E1785781}"/>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915269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510306" cy="1125347"/>
          </a:xfrm>
        </p:spPr>
        <p:txBody>
          <a:bodyPr anchor="t">
            <a:noAutofit/>
          </a:bodyPr>
          <a:lstStyle/>
          <a:p>
            <a:r>
              <a:rPr lang="nb-NO" sz="6000" b="1" dirty="0" err="1">
                <a:solidFill>
                  <a:schemeClr val="bg1"/>
                </a:solidFill>
                <a:latin typeface="Josefin Sans" pitchFamily="2" charset="0"/>
                <a:cs typeface="Calibri" panose="020F0502020204030204" pitchFamily="34" charset="0"/>
              </a:rPr>
              <a:t>Muitalusat</a:t>
            </a:r>
            <a:r>
              <a:rPr lang="nb-NO" sz="6000" b="1" dirty="0">
                <a:solidFill>
                  <a:schemeClr val="bg1"/>
                </a:solidFill>
                <a:latin typeface="Josefin Sans" pitchFamily="2" charset="0"/>
                <a:cs typeface="Calibri" panose="020F0502020204030204" pitchFamily="34" charset="0"/>
              </a:rPr>
              <a:t> </a:t>
            </a:r>
            <a:r>
              <a:rPr lang="nb-NO" sz="6000" b="1" dirty="0" err="1">
                <a:solidFill>
                  <a:schemeClr val="bg1"/>
                </a:solidFill>
                <a:latin typeface="Josefin Sans" pitchFamily="2" charset="0"/>
                <a:cs typeface="Calibri" panose="020F0502020204030204" pitchFamily="34" charset="0"/>
              </a:rPr>
              <a:t>riššus</a:t>
            </a:r>
            <a:endParaRPr lang="en-NO" sz="6000" b="1" dirty="0">
              <a:solidFill>
                <a:schemeClr val="bg1"/>
              </a:solidFill>
              <a:latin typeface="Josefin Sans" pitchFamily="2" charset="0"/>
              <a:cs typeface="Calibri" panose="020F0502020204030204" pitchFamily="34" charset="0"/>
            </a:endParaRPr>
          </a:p>
        </p:txBody>
      </p:sp>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499" y="1825625"/>
            <a:ext cx="9338129" cy="4831842"/>
          </a:xfrm>
        </p:spPr>
        <p:txBody>
          <a:bodyPr>
            <a:normAutofit/>
          </a:bodyPr>
          <a:lstStyle/>
          <a:p>
            <a:r>
              <a:rPr lang="nb-NO" sz="3200" dirty="0">
                <a:solidFill>
                  <a:schemeClr val="accent1"/>
                </a:solidFill>
                <a:latin typeface="Josefin Sans" pitchFamily="2" charset="0"/>
              </a:rPr>
              <a:t>Go </a:t>
            </a:r>
            <a:r>
              <a:rPr lang="nb-NO" sz="3200" dirty="0" err="1">
                <a:solidFill>
                  <a:schemeClr val="accent1"/>
                </a:solidFill>
                <a:latin typeface="Josefin Sans" pitchFamily="2" charset="0"/>
              </a:rPr>
              <a:t>rumaš</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rievdá</a:t>
            </a:r>
            <a:r>
              <a:rPr lang="nb-NO" sz="3200" dirty="0">
                <a:solidFill>
                  <a:schemeClr val="accent1"/>
                </a:solidFill>
                <a:latin typeface="Josefin Sans" pitchFamily="2" charset="0"/>
              </a:rPr>
              <a:t> ja mii </a:t>
            </a:r>
            <a:r>
              <a:rPr lang="nb-NO" sz="3200" dirty="0" err="1">
                <a:solidFill>
                  <a:schemeClr val="accent1"/>
                </a:solidFill>
                <a:latin typeface="Josefin Sans" pitchFamily="2" charset="0"/>
              </a:rPr>
              <a:t>fuobmágoahtit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ođđa</a:t>
            </a:r>
            <a:r>
              <a:rPr lang="nb-NO" sz="3200" dirty="0">
                <a:solidFill>
                  <a:schemeClr val="accent1"/>
                </a:solidFill>
                <a:latin typeface="Josefin Sans" pitchFamily="2" charset="0"/>
              </a:rPr>
              <a:t> ja </a:t>
            </a:r>
            <a:r>
              <a:rPr lang="nb-NO" sz="3200" dirty="0" err="1">
                <a:solidFill>
                  <a:schemeClr val="accent1"/>
                </a:solidFill>
                <a:latin typeface="Josefin Sans" pitchFamily="2" charset="0"/>
              </a:rPr>
              <a:t>garrasat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dovdduid</a:t>
            </a:r>
            <a:r>
              <a:rPr lang="nb-NO" sz="3200" dirty="0">
                <a:solidFill>
                  <a:schemeClr val="accent1"/>
                </a:solidFill>
                <a:latin typeface="Josefin Sans" pitchFamily="2" charset="0"/>
              </a:rPr>
              <a:t>, de </a:t>
            </a:r>
            <a:r>
              <a:rPr lang="nb-NO" sz="3200" dirty="0" err="1">
                <a:solidFill>
                  <a:schemeClr val="accent1"/>
                </a:solidFill>
                <a:latin typeface="Josefin Sans" pitchFamily="2" charset="0"/>
              </a:rPr>
              <a:t>sáhttet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dakkár</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áššit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go</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riššudit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ovttas</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maŋŋá</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valáštallama</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dovdot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váttisin</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muhtumiidda</a:t>
            </a:r>
            <a:r>
              <a:rPr lang="nb-NO" sz="3200" dirty="0">
                <a:solidFill>
                  <a:schemeClr val="accent1"/>
                </a:solidFill>
                <a:latin typeface="Josefin Sans" pitchFamily="2" charset="0"/>
              </a:rPr>
              <a:t>.</a:t>
            </a:r>
          </a:p>
          <a:p>
            <a:r>
              <a:rPr lang="nb-NO" sz="3200" dirty="0" err="1">
                <a:solidFill>
                  <a:schemeClr val="accent1"/>
                </a:solidFill>
                <a:latin typeface="Josefin Sans" pitchFamily="2" charset="0"/>
              </a:rPr>
              <a:t>Dál</a:t>
            </a:r>
            <a:r>
              <a:rPr lang="nb-NO" sz="3200" dirty="0">
                <a:solidFill>
                  <a:schemeClr val="accent1"/>
                </a:solidFill>
                <a:latin typeface="Josefin Sans" pitchFamily="2" charset="0"/>
              </a:rPr>
              <a:t> mii </a:t>
            </a:r>
            <a:r>
              <a:rPr lang="nb-NO" sz="3200" dirty="0" err="1">
                <a:solidFill>
                  <a:schemeClr val="accent1"/>
                </a:solidFill>
                <a:latin typeface="Josefin Sans" pitchFamily="2" charset="0"/>
              </a:rPr>
              <a:t>áigut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geahččat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dokumentára</a:t>
            </a:r>
            <a:r>
              <a:rPr lang="nb-NO" sz="3200" dirty="0">
                <a:solidFill>
                  <a:schemeClr val="accent1"/>
                </a:solidFill>
                <a:latin typeface="Josefin Sans" pitchFamily="2" charset="0"/>
              </a:rPr>
              <a:t> mii </a:t>
            </a:r>
            <a:r>
              <a:rPr lang="nb-NO" sz="3200" dirty="0" err="1">
                <a:solidFill>
                  <a:schemeClr val="accent1"/>
                </a:solidFill>
                <a:latin typeface="Josefin Sans" pitchFamily="2" charset="0"/>
              </a:rPr>
              <a:t>gohčoduvvo</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Muitalusat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riššus</a:t>
            </a:r>
            <a:r>
              <a:rPr lang="nb-NO" sz="3200" dirty="0">
                <a:solidFill>
                  <a:schemeClr val="accent1"/>
                </a:solidFill>
                <a:latin typeface="Josefin Sans" pitchFamily="2" charset="0"/>
              </a:rPr>
              <a:t>»</a:t>
            </a:r>
          </a:p>
          <a:p>
            <a:r>
              <a:rPr lang="nb-NO" sz="3200" dirty="0" err="1">
                <a:solidFill>
                  <a:schemeClr val="accent1"/>
                </a:solidFill>
                <a:latin typeface="Josefin Sans" pitchFamily="2" charset="0"/>
              </a:rPr>
              <a:t>Geahčadettiin</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filmma</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galgabehtet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čállit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buot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daid</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dovdduid</a:t>
            </a:r>
            <a:r>
              <a:rPr lang="nb-NO" sz="3200" dirty="0">
                <a:solidFill>
                  <a:schemeClr val="accent1"/>
                </a:solidFill>
                <a:latin typeface="Josefin Sans" pitchFamily="2" charset="0"/>
              </a:rPr>
              <a:t> ja </a:t>
            </a:r>
            <a:r>
              <a:rPr lang="nb-NO" sz="3200" dirty="0" err="1">
                <a:solidFill>
                  <a:schemeClr val="accent1"/>
                </a:solidFill>
                <a:latin typeface="Josefin Sans" pitchFamily="2" charset="0"/>
              </a:rPr>
              <a:t>jurdagiid</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maid</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filmma</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oahppit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muitalit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ahte</a:t>
            </a:r>
            <a:r>
              <a:rPr lang="nb-NO" sz="3200" dirty="0">
                <a:solidFill>
                  <a:schemeClr val="accent1"/>
                </a:solidFill>
                <a:latin typeface="Josefin Sans" pitchFamily="2" charset="0"/>
              </a:rPr>
              <a:t> sis </a:t>
            </a:r>
            <a:r>
              <a:rPr lang="nb-NO" sz="3200" dirty="0" err="1">
                <a:solidFill>
                  <a:schemeClr val="accent1"/>
                </a:solidFill>
                <a:latin typeface="Josefin Sans" pitchFamily="2" charset="0"/>
              </a:rPr>
              <a:t>leat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iežaset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rupmaša</a:t>
            </a:r>
            <a:r>
              <a:rPr lang="nb-NO" sz="3200" dirty="0">
                <a:solidFill>
                  <a:schemeClr val="accent1"/>
                </a:solidFill>
                <a:latin typeface="Josefin Sans" pitchFamily="2" charset="0"/>
              </a:rPr>
              <a:t> </a:t>
            </a:r>
            <a:r>
              <a:rPr lang="nb-NO" sz="3200">
                <a:solidFill>
                  <a:schemeClr val="accent1"/>
                </a:solidFill>
                <a:latin typeface="Josefin Sans" pitchFamily="2" charset="0"/>
              </a:rPr>
              <a:t>ektui</a:t>
            </a:r>
            <a:endParaRPr lang="nb-NO" sz="3200" dirty="0">
              <a:solidFill>
                <a:schemeClr val="accent1"/>
              </a:solidFill>
              <a:latin typeface="Josefin Sans" pitchFamily="2" charset="0"/>
            </a:endParaRP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5"/>
          <a:stretch>
            <a:fillRect/>
          </a:stretch>
        </p:blipFill>
        <p:spPr>
          <a:xfrm>
            <a:off x="9937929" y="373127"/>
            <a:ext cx="1088107" cy="476047"/>
          </a:xfrm>
          <a:prstGeom prst="rect">
            <a:avLst/>
          </a:prstGeom>
        </p:spPr>
      </p:pic>
      <p:pic>
        <p:nvPicPr>
          <p:cNvPr id="11" name="Bilde 10">
            <a:extLst>
              <a:ext uri="{FF2B5EF4-FFF2-40B4-BE49-F238E27FC236}">
                <a16:creationId xmlns:a16="http://schemas.microsoft.com/office/drawing/2014/main" id="{C2BB227D-6293-482A-8A98-F0F3B52ACC3B}"/>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622820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tekst&#10;&#10;Automatisk generert beskrivelse">
            <a:extLst>
              <a:ext uri="{FF2B5EF4-FFF2-40B4-BE49-F238E27FC236}">
                <a16:creationId xmlns:a16="http://schemas.microsoft.com/office/drawing/2014/main" id="{DFAA97F3-E9FF-47DA-9981-381223831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937" y="747042"/>
            <a:ext cx="4249523" cy="6011019"/>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37960"/>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Maŋŋá</a:t>
            </a:r>
            <a:r>
              <a:rPr lang="nb-NO" sz="4400" b="1" dirty="0">
                <a:solidFill>
                  <a:schemeClr val="bg1"/>
                </a:solidFill>
                <a:latin typeface="Josefin Sans" pitchFamily="2" charset="0"/>
              </a:rPr>
              <a:t> </a:t>
            </a:r>
            <a:r>
              <a:rPr lang="nb-NO" sz="4400" b="1" dirty="0" err="1">
                <a:solidFill>
                  <a:schemeClr val="bg1"/>
                </a:solidFill>
                <a:latin typeface="Josefin Sans" pitchFamily="2" charset="0"/>
              </a:rPr>
              <a:t>filmma</a:t>
            </a:r>
            <a:endParaRPr lang="nb-NO" sz="4400" b="1" dirty="0">
              <a:solidFill>
                <a:schemeClr val="bg1"/>
              </a:solidFill>
              <a:latin typeface="Josefin Sans" pitchFamily="2" charset="0"/>
            </a:endParaRP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5"/>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0" y="1480457"/>
            <a:ext cx="5669059" cy="489239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600" dirty="0" err="1">
                <a:solidFill>
                  <a:schemeClr val="bg1"/>
                </a:solidFill>
                <a:latin typeface="Josefin Sans" pitchFamily="2" charset="0"/>
              </a:rPr>
              <a:t>Guđe</a:t>
            </a:r>
            <a:r>
              <a:rPr lang="nb-NO" sz="3600" dirty="0">
                <a:solidFill>
                  <a:schemeClr val="bg1"/>
                </a:solidFill>
                <a:latin typeface="Josefin Sans" pitchFamily="2" charset="0"/>
              </a:rPr>
              <a:t> </a:t>
            </a:r>
            <a:r>
              <a:rPr lang="nb-NO" sz="3600" dirty="0" err="1">
                <a:solidFill>
                  <a:schemeClr val="bg1"/>
                </a:solidFill>
                <a:latin typeface="Josefin Sans" pitchFamily="2" charset="0"/>
              </a:rPr>
              <a:t>sániid</a:t>
            </a:r>
            <a:r>
              <a:rPr lang="nb-NO" sz="3600" dirty="0">
                <a:solidFill>
                  <a:schemeClr val="bg1"/>
                </a:solidFill>
                <a:latin typeface="Josefin Sans" pitchFamily="2" charset="0"/>
              </a:rPr>
              <a:t> </a:t>
            </a:r>
            <a:r>
              <a:rPr lang="nb-NO" sz="3600" dirty="0" err="1">
                <a:solidFill>
                  <a:schemeClr val="bg1"/>
                </a:solidFill>
                <a:latin typeface="Josefin Sans" pitchFamily="2" charset="0"/>
              </a:rPr>
              <a:t>čáliidet</a:t>
            </a:r>
            <a:r>
              <a:rPr lang="nb-NO" sz="3600" dirty="0">
                <a:solidFill>
                  <a:schemeClr val="bg1"/>
                </a:solidFill>
                <a:latin typeface="Josefin Sans" pitchFamily="2" charset="0"/>
              </a:rPr>
              <a:t>?</a:t>
            </a:r>
          </a:p>
          <a:p>
            <a:pPr marL="571500" indent="-571500">
              <a:buFont typeface="Arial" panose="020B0604020202020204" pitchFamily="34" charset="0"/>
              <a:buChar char="•"/>
            </a:pPr>
            <a:r>
              <a:rPr lang="nb-NO" sz="3600" dirty="0" err="1">
                <a:solidFill>
                  <a:schemeClr val="bg1"/>
                </a:solidFill>
                <a:latin typeface="Josefin Sans" pitchFamily="2" charset="0"/>
              </a:rPr>
              <a:t>Geahčadehket</a:t>
            </a:r>
            <a:r>
              <a:rPr lang="nb-NO" sz="3600" dirty="0">
                <a:solidFill>
                  <a:schemeClr val="bg1"/>
                </a:solidFill>
                <a:latin typeface="Josefin Sans" pitchFamily="2" charset="0"/>
              </a:rPr>
              <a:t> </a:t>
            </a:r>
            <a:r>
              <a:rPr lang="nb-NO" sz="3600" dirty="0" err="1">
                <a:solidFill>
                  <a:schemeClr val="bg1"/>
                </a:solidFill>
                <a:latin typeface="Josefin Sans" pitchFamily="2" charset="0"/>
              </a:rPr>
              <a:t>luohká</a:t>
            </a:r>
            <a:r>
              <a:rPr lang="nb-NO" sz="3600" dirty="0">
                <a:solidFill>
                  <a:schemeClr val="bg1"/>
                </a:solidFill>
                <a:latin typeface="Josefin Sans" pitchFamily="2" charset="0"/>
              </a:rPr>
              <a:t> </a:t>
            </a:r>
            <a:r>
              <a:rPr lang="nb-NO" sz="3600" dirty="0" err="1">
                <a:solidFill>
                  <a:schemeClr val="bg1"/>
                </a:solidFill>
                <a:latin typeface="Josefin Sans" pitchFamily="2" charset="0"/>
              </a:rPr>
              <a:t>definišuvnna</a:t>
            </a:r>
            <a:r>
              <a:rPr lang="nb-NO" sz="3600" dirty="0">
                <a:solidFill>
                  <a:schemeClr val="bg1"/>
                </a:solidFill>
                <a:latin typeface="Josefin Sans" pitchFamily="2" charset="0"/>
              </a:rPr>
              <a:t> </a:t>
            </a:r>
            <a:r>
              <a:rPr lang="nb-NO" sz="3600" dirty="0" err="1">
                <a:solidFill>
                  <a:schemeClr val="bg1"/>
                </a:solidFill>
                <a:latin typeface="Josefin Sans" pitchFamily="2" charset="0"/>
              </a:rPr>
              <a:t>rumašdeaddagis</a:t>
            </a:r>
            <a:r>
              <a:rPr lang="nb-NO" sz="3600" dirty="0">
                <a:solidFill>
                  <a:schemeClr val="bg1"/>
                </a:solidFill>
                <a:latin typeface="Josefin Sans" pitchFamily="2" charset="0"/>
              </a:rPr>
              <a:t>. </a:t>
            </a:r>
          </a:p>
          <a:p>
            <a:pPr marL="1028700" lvl="1" indent="-571500">
              <a:buFont typeface="Arial" panose="020B0604020202020204" pitchFamily="34" charset="0"/>
              <a:buChar char="•"/>
            </a:pPr>
            <a:r>
              <a:rPr lang="nb-NO" sz="3200" dirty="0" err="1">
                <a:solidFill>
                  <a:schemeClr val="bg1"/>
                </a:solidFill>
                <a:latin typeface="Josefin Sans" pitchFamily="2" charset="0"/>
              </a:rPr>
              <a:t>Dovdet</a:t>
            </a:r>
            <a:r>
              <a:rPr lang="nb-NO" sz="3200" dirty="0">
                <a:solidFill>
                  <a:schemeClr val="bg1"/>
                </a:solidFill>
                <a:latin typeface="Josefin Sans" pitchFamily="2" charset="0"/>
              </a:rPr>
              <a:t> </a:t>
            </a:r>
            <a:r>
              <a:rPr lang="nb-NO" sz="3200" dirty="0" err="1">
                <a:solidFill>
                  <a:schemeClr val="bg1"/>
                </a:solidFill>
                <a:latin typeface="Josefin Sans" pitchFamily="2" charset="0"/>
              </a:rPr>
              <a:t>go</a:t>
            </a:r>
            <a:r>
              <a:rPr lang="nb-NO" sz="3200" dirty="0">
                <a:solidFill>
                  <a:schemeClr val="bg1"/>
                </a:solidFill>
                <a:latin typeface="Josefin Sans" pitchFamily="2" charset="0"/>
              </a:rPr>
              <a:t> </a:t>
            </a:r>
            <a:r>
              <a:rPr lang="nb-NO" sz="3200" dirty="0" err="1">
                <a:solidFill>
                  <a:schemeClr val="bg1"/>
                </a:solidFill>
                <a:latin typeface="Josefin Sans" pitchFamily="2" charset="0"/>
              </a:rPr>
              <a:t>filmma</a:t>
            </a:r>
            <a:r>
              <a:rPr lang="nb-NO" sz="3200" dirty="0">
                <a:solidFill>
                  <a:schemeClr val="bg1"/>
                </a:solidFill>
                <a:latin typeface="Josefin Sans" pitchFamily="2" charset="0"/>
              </a:rPr>
              <a:t> </a:t>
            </a:r>
            <a:r>
              <a:rPr lang="nb-NO" sz="3200" dirty="0" err="1">
                <a:solidFill>
                  <a:schemeClr val="bg1"/>
                </a:solidFill>
                <a:latin typeface="Josefin Sans" pitchFamily="2" charset="0"/>
              </a:rPr>
              <a:t>oahppit</a:t>
            </a:r>
            <a:r>
              <a:rPr lang="nb-NO" sz="3200" dirty="0">
                <a:solidFill>
                  <a:schemeClr val="bg1"/>
                </a:solidFill>
                <a:latin typeface="Josefin Sans" pitchFamily="2" charset="0"/>
              </a:rPr>
              <a:t> </a:t>
            </a:r>
            <a:r>
              <a:rPr lang="nb-NO" sz="3200" dirty="0" err="1">
                <a:solidFill>
                  <a:schemeClr val="bg1"/>
                </a:solidFill>
                <a:latin typeface="Josefin Sans" pitchFamily="2" charset="0"/>
              </a:rPr>
              <a:t>rumašdeaddaga</a:t>
            </a:r>
            <a:r>
              <a:rPr lang="nb-NO" sz="3200" dirty="0">
                <a:solidFill>
                  <a:schemeClr val="bg1"/>
                </a:solidFill>
                <a:latin typeface="Josefin Sans" pitchFamily="2" charset="0"/>
              </a:rPr>
              <a:t>?</a:t>
            </a:r>
          </a:p>
          <a:p>
            <a:pPr marL="571500" indent="-571500">
              <a:buFont typeface="Arial" panose="020B0604020202020204" pitchFamily="34" charset="0"/>
              <a:buChar char="•"/>
            </a:pPr>
            <a:r>
              <a:rPr lang="nb-NO" sz="3600" dirty="0">
                <a:solidFill>
                  <a:schemeClr val="bg1"/>
                </a:solidFill>
                <a:latin typeface="Josefin Sans" pitchFamily="2" charset="0"/>
              </a:rPr>
              <a:t>Manne </a:t>
            </a:r>
            <a:r>
              <a:rPr lang="nb-NO" sz="3600" dirty="0" err="1">
                <a:solidFill>
                  <a:schemeClr val="bg1"/>
                </a:solidFill>
                <a:latin typeface="Josefin Sans" pitchFamily="2" charset="0"/>
              </a:rPr>
              <a:t>jáhkkibehtet</a:t>
            </a:r>
            <a:r>
              <a:rPr lang="nb-NO" sz="3600" dirty="0">
                <a:solidFill>
                  <a:schemeClr val="bg1"/>
                </a:solidFill>
                <a:latin typeface="Josefin Sans" pitchFamily="2" charset="0"/>
              </a:rPr>
              <a:t> </a:t>
            </a:r>
            <a:r>
              <a:rPr lang="nb-NO" sz="3600" dirty="0" err="1">
                <a:solidFill>
                  <a:schemeClr val="bg1"/>
                </a:solidFill>
                <a:latin typeface="Josefin Sans" pitchFamily="2" charset="0"/>
              </a:rPr>
              <a:t>ahte</a:t>
            </a:r>
            <a:r>
              <a:rPr lang="nb-NO" sz="3600" dirty="0">
                <a:solidFill>
                  <a:schemeClr val="bg1"/>
                </a:solidFill>
                <a:latin typeface="Josefin Sans" pitchFamily="2" charset="0"/>
              </a:rPr>
              <a:t> </a:t>
            </a:r>
            <a:r>
              <a:rPr lang="nb-NO" sz="3600" dirty="0" err="1">
                <a:solidFill>
                  <a:schemeClr val="bg1"/>
                </a:solidFill>
                <a:latin typeface="Josefin Sans" pitchFamily="2" charset="0"/>
              </a:rPr>
              <a:t>filmma</a:t>
            </a:r>
            <a:r>
              <a:rPr lang="nb-NO" sz="3600" dirty="0">
                <a:solidFill>
                  <a:schemeClr val="bg1"/>
                </a:solidFill>
                <a:latin typeface="Josefin Sans" pitchFamily="2" charset="0"/>
              </a:rPr>
              <a:t> </a:t>
            </a:r>
            <a:r>
              <a:rPr lang="nb-NO" sz="3600" dirty="0" err="1">
                <a:solidFill>
                  <a:schemeClr val="bg1"/>
                </a:solidFill>
                <a:latin typeface="Josefin Sans" pitchFamily="2" charset="0"/>
              </a:rPr>
              <a:t>ohppiin</a:t>
            </a:r>
            <a:r>
              <a:rPr lang="nb-NO" sz="3600" dirty="0">
                <a:solidFill>
                  <a:schemeClr val="bg1"/>
                </a:solidFill>
                <a:latin typeface="Josefin Sans" pitchFamily="2" charset="0"/>
              </a:rPr>
              <a:t> </a:t>
            </a:r>
            <a:r>
              <a:rPr lang="nb-NO" sz="3600" dirty="0" err="1">
                <a:solidFill>
                  <a:schemeClr val="bg1"/>
                </a:solidFill>
                <a:latin typeface="Josefin Sans" pitchFamily="2" charset="0"/>
              </a:rPr>
              <a:t>leat</a:t>
            </a:r>
            <a:r>
              <a:rPr lang="nb-NO" sz="3600" dirty="0">
                <a:solidFill>
                  <a:schemeClr val="bg1"/>
                </a:solidFill>
                <a:latin typeface="Josefin Sans" pitchFamily="2" charset="0"/>
              </a:rPr>
              <a:t> </a:t>
            </a:r>
            <a:r>
              <a:rPr lang="nb-NO" sz="3600" dirty="0" err="1">
                <a:solidFill>
                  <a:schemeClr val="bg1"/>
                </a:solidFill>
                <a:latin typeface="Josefin Sans" pitchFamily="2" charset="0"/>
              </a:rPr>
              <a:t>dát</a:t>
            </a:r>
            <a:r>
              <a:rPr lang="nb-NO" sz="3600" dirty="0">
                <a:solidFill>
                  <a:schemeClr val="bg1"/>
                </a:solidFill>
                <a:latin typeface="Josefin Sans" pitchFamily="2" charset="0"/>
              </a:rPr>
              <a:t> </a:t>
            </a:r>
            <a:r>
              <a:rPr lang="nb-NO" sz="3600" dirty="0" err="1">
                <a:solidFill>
                  <a:schemeClr val="bg1"/>
                </a:solidFill>
                <a:latin typeface="Josefin Sans" pitchFamily="2" charset="0"/>
              </a:rPr>
              <a:t>dovddut</a:t>
            </a:r>
            <a:r>
              <a:rPr lang="nb-NO" sz="3600" dirty="0">
                <a:solidFill>
                  <a:schemeClr val="bg1"/>
                </a:solidFill>
                <a:latin typeface="Josefin Sans" pitchFamily="2" charset="0"/>
              </a:rPr>
              <a:t> ja </a:t>
            </a:r>
            <a:r>
              <a:rPr lang="nb-NO" sz="3600" dirty="0" err="1">
                <a:solidFill>
                  <a:schemeClr val="bg1"/>
                </a:solidFill>
                <a:latin typeface="Josefin Sans" pitchFamily="2" charset="0"/>
              </a:rPr>
              <a:t>jurdagat</a:t>
            </a:r>
            <a:r>
              <a:rPr lang="nb-NO" sz="3600" dirty="0">
                <a:solidFill>
                  <a:schemeClr val="bg1"/>
                </a:solidFill>
                <a:latin typeface="Josefin Sans" pitchFamily="2" charset="0"/>
              </a:rPr>
              <a:t> </a:t>
            </a:r>
            <a:r>
              <a:rPr lang="nb-NO" sz="3600" dirty="0" err="1">
                <a:solidFill>
                  <a:schemeClr val="bg1"/>
                </a:solidFill>
                <a:latin typeface="Josefin Sans" pitchFamily="2" charset="0"/>
              </a:rPr>
              <a:t>iežaset</a:t>
            </a:r>
            <a:r>
              <a:rPr lang="nb-NO" sz="3600" dirty="0">
                <a:solidFill>
                  <a:schemeClr val="bg1"/>
                </a:solidFill>
                <a:latin typeface="Josefin Sans" pitchFamily="2" charset="0"/>
              </a:rPr>
              <a:t> </a:t>
            </a:r>
            <a:r>
              <a:rPr lang="nb-NO" sz="3600" dirty="0" err="1">
                <a:solidFill>
                  <a:schemeClr val="bg1"/>
                </a:solidFill>
                <a:latin typeface="Josefin Sans" pitchFamily="2" charset="0"/>
              </a:rPr>
              <a:t>rupmašiid</a:t>
            </a:r>
            <a:r>
              <a:rPr lang="nb-NO" sz="3600" dirty="0">
                <a:solidFill>
                  <a:schemeClr val="bg1"/>
                </a:solidFill>
                <a:latin typeface="Josefin Sans" pitchFamily="2" charset="0"/>
              </a:rPr>
              <a:t> </a:t>
            </a:r>
            <a:r>
              <a:rPr lang="nb-NO" sz="3600" dirty="0" err="1">
                <a:solidFill>
                  <a:schemeClr val="bg1"/>
                </a:solidFill>
                <a:latin typeface="Josefin Sans" pitchFamily="2" charset="0"/>
              </a:rPr>
              <a:t>ektui</a:t>
            </a:r>
            <a:r>
              <a:rPr lang="nb-NO" sz="3600" dirty="0">
                <a:solidFill>
                  <a:schemeClr val="bg1"/>
                </a:solidFill>
                <a:latin typeface="Josefin Sans" pitchFamily="2" charset="0"/>
              </a:rPr>
              <a:t>?</a:t>
            </a:r>
          </a:p>
          <a:p>
            <a:pPr marL="571500" indent="-571500">
              <a:buFont typeface="Arial" panose="020B0604020202020204" pitchFamily="34" charset="0"/>
              <a:buChar char="•"/>
            </a:pPr>
            <a:r>
              <a:rPr lang="nb-NO" sz="3600" dirty="0">
                <a:solidFill>
                  <a:schemeClr val="bg1"/>
                </a:solidFill>
                <a:latin typeface="Josefin Sans" pitchFamily="2" charset="0"/>
              </a:rPr>
              <a:t>Mo </a:t>
            </a:r>
            <a:r>
              <a:rPr lang="nb-NO" sz="3600" dirty="0" err="1">
                <a:solidFill>
                  <a:schemeClr val="bg1"/>
                </a:solidFill>
                <a:latin typeface="Josefin Sans" pitchFamily="2" charset="0"/>
              </a:rPr>
              <a:t>sáhttá</a:t>
            </a:r>
            <a:r>
              <a:rPr lang="nb-NO" sz="3600" dirty="0">
                <a:solidFill>
                  <a:schemeClr val="bg1"/>
                </a:solidFill>
                <a:latin typeface="Josefin Sans" pitchFamily="2" charset="0"/>
              </a:rPr>
              <a:t> </a:t>
            </a:r>
            <a:r>
              <a:rPr lang="nb-NO" sz="3600" dirty="0" err="1">
                <a:solidFill>
                  <a:schemeClr val="bg1"/>
                </a:solidFill>
                <a:latin typeface="Josefin Sans" pitchFamily="2" charset="0"/>
              </a:rPr>
              <a:t>gieđahallat</a:t>
            </a:r>
            <a:r>
              <a:rPr lang="nb-NO" sz="3600" dirty="0">
                <a:solidFill>
                  <a:schemeClr val="bg1"/>
                </a:solidFill>
                <a:latin typeface="Josefin Sans" pitchFamily="2" charset="0"/>
              </a:rPr>
              <a:t> </a:t>
            </a:r>
            <a:r>
              <a:rPr lang="nb-NO" sz="3600" dirty="0" err="1">
                <a:solidFill>
                  <a:schemeClr val="bg1"/>
                </a:solidFill>
                <a:latin typeface="Josefin Sans" pitchFamily="2" charset="0"/>
              </a:rPr>
              <a:t>rumašdeaddaga</a:t>
            </a:r>
            <a:r>
              <a:rPr lang="nb-NO" sz="3600" dirty="0">
                <a:solidFill>
                  <a:schemeClr val="bg1"/>
                </a:solidFill>
                <a:latin typeface="Josefin Sans" pitchFamily="2" charset="0"/>
              </a:rPr>
              <a:t>?</a:t>
            </a:r>
          </a:p>
        </p:txBody>
      </p:sp>
      <p:pic>
        <p:nvPicPr>
          <p:cNvPr id="9" name="Bilde 8">
            <a:extLst>
              <a:ext uri="{FF2B5EF4-FFF2-40B4-BE49-F238E27FC236}">
                <a16:creationId xmlns:a16="http://schemas.microsoft.com/office/drawing/2014/main" id="{67AC81B8-8FCB-41C1-95FB-829B262F1282}"/>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76805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7" y="200533"/>
            <a:ext cx="8704693" cy="1125347"/>
          </a:xfrm>
        </p:spPr>
        <p:txBody>
          <a:bodyPr anchor="t">
            <a:noAutofit/>
          </a:bodyPr>
          <a:lstStyle/>
          <a:p>
            <a:r>
              <a:rPr lang="nb-NO" sz="5400" b="1" dirty="0" err="1">
                <a:solidFill>
                  <a:schemeClr val="bg1"/>
                </a:solidFill>
                <a:latin typeface="Josefin Sans" pitchFamily="2" charset="0"/>
                <a:cs typeface="Calibri" panose="020F0502020204030204" pitchFamily="34" charset="0"/>
              </a:rPr>
              <a:t>Individuála</a:t>
            </a:r>
            <a:r>
              <a:rPr lang="nb-NO" sz="5400" b="1" dirty="0">
                <a:solidFill>
                  <a:schemeClr val="bg1"/>
                </a:solidFill>
                <a:latin typeface="Josefin Sans" pitchFamily="2" charset="0"/>
                <a:cs typeface="Calibri" panose="020F0502020204030204" pitchFamily="34" charset="0"/>
              </a:rPr>
              <a:t> </a:t>
            </a:r>
            <a:r>
              <a:rPr lang="nb-NO" sz="5400" b="1" dirty="0" err="1">
                <a:solidFill>
                  <a:schemeClr val="bg1"/>
                </a:solidFill>
                <a:latin typeface="Josefin Sans" pitchFamily="2" charset="0"/>
                <a:cs typeface="Calibri" panose="020F0502020204030204" pitchFamily="34" charset="0"/>
              </a:rPr>
              <a:t>čállinhárjehus</a:t>
            </a:r>
            <a:endParaRPr lang="en-NO" sz="5400" b="1" dirty="0">
              <a:solidFill>
                <a:schemeClr val="bg1"/>
              </a:solidFill>
              <a:latin typeface="Josefin Sans" pitchFamily="2" charset="0"/>
              <a:cs typeface="Calibri" panose="020F0502020204030204" pitchFamily="34" charset="0"/>
            </a:endParaRPr>
          </a:p>
        </p:txBody>
      </p:sp>
      <p:sp>
        <p:nvSpPr>
          <p:cNvPr id="14" name="Plassholder for innhold 2">
            <a:extLst>
              <a:ext uri="{FF2B5EF4-FFF2-40B4-BE49-F238E27FC236}">
                <a16:creationId xmlns:a16="http://schemas.microsoft.com/office/drawing/2014/main" id="{7D36DB67-9D83-4486-9274-2A1957590359}"/>
              </a:ext>
            </a:extLst>
          </p:cNvPr>
          <p:cNvSpPr>
            <a:spLocks noGrp="1"/>
          </p:cNvSpPr>
          <p:nvPr>
            <p:ph sz="half" idx="1"/>
          </p:nvPr>
        </p:nvSpPr>
        <p:spPr>
          <a:xfrm>
            <a:off x="444499" y="1825625"/>
            <a:ext cx="9338129" cy="4831842"/>
          </a:xfrm>
        </p:spPr>
        <p:txBody>
          <a:bodyPr>
            <a:normAutofit/>
          </a:bodyPr>
          <a:lstStyle/>
          <a:p>
            <a:r>
              <a:rPr lang="nb-NO" sz="3600" dirty="0" err="1">
                <a:solidFill>
                  <a:schemeClr val="accent1"/>
                </a:solidFill>
                <a:latin typeface="Josefin Sans" pitchFamily="2" charset="0"/>
              </a:rPr>
              <a:t>Maid</a:t>
            </a:r>
            <a:r>
              <a:rPr lang="nb-NO" sz="3600" dirty="0">
                <a:solidFill>
                  <a:schemeClr val="accent1"/>
                </a:solidFill>
                <a:latin typeface="Josefin Sans" pitchFamily="2" charset="0"/>
              </a:rPr>
              <a:t> du </a:t>
            </a:r>
            <a:r>
              <a:rPr lang="nb-NO" sz="3600" dirty="0" err="1">
                <a:solidFill>
                  <a:schemeClr val="accent1"/>
                </a:solidFill>
                <a:latin typeface="Josefin Sans" pitchFamily="2" charset="0"/>
              </a:rPr>
              <a:t>rumaš</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nagoda</a:t>
            </a:r>
            <a:r>
              <a:rPr lang="nb-NO" sz="3600" dirty="0">
                <a:solidFill>
                  <a:schemeClr val="accent1"/>
                </a:solidFill>
                <a:latin typeface="Josefin Sans" pitchFamily="2" charset="0"/>
              </a:rPr>
              <a:t>?</a:t>
            </a:r>
          </a:p>
          <a:p>
            <a:r>
              <a:rPr lang="nb-NO" sz="3600" dirty="0" err="1">
                <a:solidFill>
                  <a:schemeClr val="accent1"/>
                </a:solidFill>
                <a:latin typeface="Josefin Sans" pitchFamily="2" charset="0"/>
              </a:rPr>
              <a:t>Maid</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sáhtát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dahkat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go</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dutnje</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bohtet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negatiiva</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dovddut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iežat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rupmaša</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ektui</a:t>
            </a:r>
            <a:r>
              <a:rPr lang="nb-NO" sz="3600" dirty="0">
                <a:solidFill>
                  <a:schemeClr val="accent1"/>
                </a:solidFill>
                <a:latin typeface="Josefin Sans" pitchFamily="2" charset="0"/>
              </a:rPr>
              <a:t>?</a:t>
            </a:r>
          </a:p>
          <a:p>
            <a:r>
              <a:rPr lang="nb-NO" sz="3600" dirty="0">
                <a:solidFill>
                  <a:schemeClr val="accent1"/>
                </a:solidFill>
                <a:latin typeface="Josefin Sans" pitchFamily="2" charset="0"/>
              </a:rPr>
              <a:t>Mo </a:t>
            </a:r>
            <a:r>
              <a:rPr lang="nb-NO" sz="3600" dirty="0" err="1">
                <a:solidFill>
                  <a:schemeClr val="accent1"/>
                </a:solidFill>
                <a:latin typeface="Josefin Sans" pitchFamily="2" charset="0"/>
              </a:rPr>
              <a:t>sáhtát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garvit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negatiiva</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jurddašeami</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earáid</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rupmašiid</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ektui</a:t>
            </a:r>
            <a:r>
              <a:rPr lang="nb-NO" sz="3600" dirty="0">
                <a:solidFill>
                  <a:schemeClr val="accent1"/>
                </a:solidFill>
                <a:latin typeface="Josefin Sans" pitchFamily="2" charset="0"/>
              </a:rPr>
              <a:t>?</a:t>
            </a:r>
          </a:p>
          <a:p>
            <a:r>
              <a:rPr lang="nb-NO" sz="3600" dirty="0" err="1">
                <a:solidFill>
                  <a:schemeClr val="accent1"/>
                </a:solidFill>
                <a:latin typeface="Josefin Sans" pitchFamily="2" charset="0"/>
              </a:rPr>
              <a:t>Maid</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sáhtát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dahkat</a:t>
            </a:r>
            <a:r>
              <a:rPr lang="nb-NO" sz="3600" dirty="0">
                <a:solidFill>
                  <a:schemeClr val="accent1"/>
                </a:solidFill>
                <a:latin typeface="Josefin Sans" pitchFamily="2" charset="0"/>
              </a:rPr>
              <a:t> vai </a:t>
            </a:r>
            <a:r>
              <a:rPr lang="nb-NO" sz="3600" dirty="0" err="1">
                <a:solidFill>
                  <a:schemeClr val="accent1"/>
                </a:solidFill>
                <a:latin typeface="Josefin Sans" pitchFamily="2" charset="0"/>
              </a:rPr>
              <a:t>earáin</a:t>
            </a:r>
            <a:r>
              <a:rPr lang="nb-NO" sz="3600" dirty="0">
                <a:solidFill>
                  <a:schemeClr val="accent1"/>
                </a:solidFill>
                <a:latin typeface="Josefin Sans" pitchFamily="2" charset="0"/>
              </a:rPr>
              <a:t> lea </a:t>
            </a:r>
            <a:r>
              <a:rPr lang="nb-NO" sz="3600" dirty="0" err="1">
                <a:solidFill>
                  <a:schemeClr val="accent1"/>
                </a:solidFill>
                <a:latin typeface="Josefin Sans" pitchFamily="2" charset="0"/>
              </a:rPr>
              <a:t>buorre</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dovdu</a:t>
            </a:r>
            <a:r>
              <a:rPr lang="nb-NO" sz="3600" dirty="0">
                <a:solidFill>
                  <a:schemeClr val="accent1"/>
                </a:solidFill>
                <a:latin typeface="Josefin Sans" pitchFamily="2" charset="0"/>
              </a:rPr>
              <a:t>?</a:t>
            </a:r>
          </a:p>
        </p:txBody>
      </p:sp>
      <p:pic>
        <p:nvPicPr>
          <p:cNvPr id="15" name="Picture 11" descr="A silhouette of a city at sunset&#10;&#10;Description automatically generated with low confidence">
            <a:extLst>
              <a:ext uri="{FF2B5EF4-FFF2-40B4-BE49-F238E27FC236}">
                <a16:creationId xmlns:a16="http://schemas.microsoft.com/office/drawing/2014/main" id="{6FB6DAC7-48CF-4D88-9C0E-5F545C6027D8}"/>
              </a:ext>
            </a:extLst>
          </p:cNvPr>
          <p:cNvPicPr>
            <a:picLocks noChangeAspect="1"/>
          </p:cNvPicPr>
          <p:nvPr/>
        </p:nvPicPr>
        <p:blipFill>
          <a:blip r:embed="rId5"/>
          <a:stretch>
            <a:fillRect/>
          </a:stretch>
        </p:blipFill>
        <p:spPr>
          <a:xfrm>
            <a:off x="9937929" y="373127"/>
            <a:ext cx="1088107" cy="476047"/>
          </a:xfrm>
          <a:prstGeom prst="rect">
            <a:avLst/>
          </a:prstGeom>
        </p:spPr>
      </p:pic>
      <p:pic>
        <p:nvPicPr>
          <p:cNvPr id="11" name="Bilde 10">
            <a:extLst>
              <a:ext uri="{FF2B5EF4-FFF2-40B4-BE49-F238E27FC236}">
                <a16:creationId xmlns:a16="http://schemas.microsoft.com/office/drawing/2014/main" id="{D3ECDBF9-EC49-4F62-A064-8545F9BBEFB9}"/>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4159878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147042" cy="108380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Čoahkkáigeassu</a:t>
            </a:r>
            <a:endParaRPr lang="nb-NO" sz="4400" b="1" dirty="0">
              <a:solidFill>
                <a:schemeClr val="bg1"/>
              </a:solidFill>
              <a:latin typeface="Josefin Sans" pitchFamily="2" charset="0"/>
            </a:endParaRPr>
          </a:p>
        </p:txBody>
      </p:sp>
      <p:pic>
        <p:nvPicPr>
          <p:cNvPr id="11" name="Picture 11" descr="A silhouette of a city at sunset&#10;&#10;Description automatically generated with low confidence">
            <a:extLst>
              <a:ext uri="{FF2B5EF4-FFF2-40B4-BE49-F238E27FC236}">
                <a16:creationId xmlns:a16="http://schemas.microsoft.com/office/drawing/2014/main" id="{E035C489-E20F-4ABB-882B-7D095A3247F3}"/>
              </a:ext>
            </a:extLst>
          </p:cNvPr>
          <p:cNvPicPr>
            <a:picLocks noChangeAspect="1"/>
          </p:cNvPicPr>
          <p:nvPr/>
        </p:nvPicPr>
        <p:blipFill>
          <a:blip r:embed="rId4"/>
          <a:stretch>
            <a:fillRect/>
          </a:stretch>
        </p:blipFill>
        <p:spPr>
          <a:xfrm>
            <a:off x="9937929" y="373127"/>
            <a:ext cx="1088107" cy="476047"/>
          </a:xfrm>
          <a:prstGeom prst="rect">
            <a:avLst/>
          </a:prstGeom>
        </p:spPr>
      </p:pic>
      <p:sp>
        <p:nvSpPr>
          <p:cNvPr id="17" name="Plassholder for innhold 4">
            <a:extLst>
              <a:ext uri="{FF2B5EF4-FFF2-40B4-BE49-F238E27FC236}">
                <a16:creationId xmlns:a16="http://schemas.microsoft.com/office/drawing/2014/main" id="{D6E44185-E9D1-4A5A-923B-0657D8B89EF6}"/>
              </a:ext>
            </a:extLst>
          </p:cNvPr>
          <p:cNvSpPr txBox="1">
            <a:spLocks/>
          </p:cNvSpPr>
          <p:nvPr/>
        </p:nvSpPr>
        <p:spPr>
          <a:xfrm>
            <a:off x="426941" y="2076151"/>
            <a:ext cx="5669059" cy="3352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ctr">
              <a:buNone/>
            </a:pPr>
            <a:r>
              <a:rPr lang="nb-NO" sz="4000" dirty="0" err="1">
                <a:solidFill>
                  <a:schemeClr val="bg1"/>
                </a:solidFill>
                <a:latin typeface="Josefin Sans" pitchFamily="2" charset="0"/>
              </a:rPr>
              <a:t>Maid</a:t>
            </a:r>
            <a:r>
              <a:rPr lang="nb-NO" sz="4000" dirty="0">
                <a:solidFill>
                  <a:schemeClr val="bg1"/>
                </a:solidFill>
                <a:latin typeface="Josefin Sans" pitchFamily="2" charset="0"/>
              </a:rPr>
              <a:t> dii </a:t>
            </a:r>
            <a:r>
              <a:rPr lang="nb-NO" sz="4000" dirty="0" err="1">
                <a:solidFill>
                  <a:schemeClr val="bg1"/>
                </a:solidFill>
                <a:latin typeface="Josefin Sans" pitchFamily="2" charset="0"/>
              </a:rPr>
              <a:t>vástideiddet</a:t>
            </a:r>
            <a:r>
              <a:rPr lang="nb-NO" sz="4000" dirty="0">
                <a:solidFill>
                  <a:schemeClr val="bg1"/>
                </a:solidFill>
                <a:latin typeface="Josefin Sans" pitchFamily="2" charset="0"/>
              </a:rPr>
              <a:t> </a:t>
            </a:r>
            <a:r>
              <a:rPr lang="nb-NO" sz="4000" dirty="0" err="1">
                <a:solidFill>
                  <a:schemeClr val="bg1"/>
                </a:solidFill>
                <a:latin typeface="Josefin Sans" pitchFamily="2" charset="0"/>
              </a:rPr>
              <a:t>maŋimus</a:t>
            </a:r>
            <a:r>
              <a:rPr lang="nb-NO" sz="4000" dirty="0">
                <a:solidFill>
                  <a:schemeClr val="bg1"/>
                </a:solidFill>
                <a:latin typeface="Josefin Sans" pitchFamily="2" charset="0"/>
              </a:rPr>
              <a:t> </a:t>
            </a:r>
            <a:r>
              <a:rPr lang="nb-NO" sz="4000" dirty="0" err="1">
                <a:solidFill>
                  <a:schemeClr val="bg1"/>
                </a:solidFill>
                <a:latin typeface="Josefin Sans" pitchFamily="2" charset="0"/>
              </a:rPr>
              <a:t>gažaldahkii</a:t>
            </a:r>
            <a:r>
              <a:rPr lang="nb-NO" sz="4000" dirty="0">
                <a:solidFill>
                  <a:schemeClr val="bg1"/>
                </a:solidFill>
                <a:latin typeface="Josefin Sans" pitchFamily="2" charset="0"/>
              </a:rPr>
              <a:t>: </a:t>
            </a:r>
            <a:r>
              <a:rPr lang="nb-NO" sz="4000" dirty="0" err="1">
                <a:solidFill>
                  <a:schemeClr val="bg1"/>
                </a:solidFill>
                <a:latin typeface="Josefin Sans" pitchFamily="2" charset="0"/>
              </a:rPr>
              <a:t>maid</a:t>
            </a:r>
            <a:r>
              <a:rPr lang="nb-NO" sz="4000" dirty="0">
                <a:solidFill>
                  <a:schemeClr val="bg1"/>
                </a:solidFill>
                <a:latin typeface="Josefin Sans" pitchFamily="2" charset="0"/>
              </a:rPr>
              <a:t> </a:t>
            </a:r>
            <a:r>
              <a:rPr lang="nb-NO" sz="4000" dirty="0" err="1">
                <a:solidFill>
                  <a:schemeClr val="bg1"/>
                </a:solidFill>
                <a:latin typeface="Josefin Sans" pitchFamily="2" charset="0"/>
              </a:rPr>
              <a:t>sáhtát</a:t>
            </a:r>
            <a:r>
              <a:rPr lang="nb-NO" sz="4000" dirty="0">
                <a:solidFill>
                  <a:schemeClr val="bg1"/>
                </a:solidFill>
                <a:latin typeface="Josefin Sans" pitchFamily="2" charset="0"/>
              </a:rPr>
              <a:t> </a:t>
            </a:r>
            <a:r>
              <a:rPr lang="nb-NO" sz="4000" dirty="0" err="1">
                <a:solidFill>
                  <a:schemeClr val="bg1"/>
                </a:solidFill>
                <a:latin typeface="Josefin Sans" pitchFamily="2" charset="0"/>
              </a:rPr>
              <a:t>dahkat</a:t>
            </a:r>
            <a:r>
              <a:rPr lang="nb-NO" sz="4000" dirty="0">
                <a:solidFill>
                  <a:schemeClr val="bg1"/>
                </a:solidFill>
                <a:latin typeface="Josefin Sans" pitchFamily="2" charset="0"/>
              </a:rPr>
              <a:t> vai </a:t>
            </a:r>
            <a:r>
              <a:rPr lang="nb-NO" sz="4000" dirty="0" err="1">
                <a:solidFill>
                  <a:schemeClr val="bg1"/>
                </a:solidFill>
                <a:latin typeface="Josefin Sans" pitchFamily="2" charset="0"/>
              </a:rPr>
              <a:t>earáin</a:t>
            </a:r>
            <a:r>
              <a:rPr lang="nb-NO" sz="4000" dirty="0">
                <a:solidFill>
                  <a:schemeClr val="bg1"/>
                </a:solidFill>
                <a:latin typeface="Josefin Sans" pitchFamily="2" charset="0"/>
              </a:rPr>
              <a:t> lea </a:t>
            </a:r>
            <a:r>
              <a:rPr lang="nb-NO" sz="4000" dirty="0" err="1">
                <a:solidFill>
                  <a:schemeClr val="bg1"/>
                </a:solidFill>
                <a:latin typeface="Josefin Sans" pitchFamily="2" charset="0"/>
              </a:rPr>
              <a:t>buorre</a:t>
            </a:r>
            <a:r>
              <a:rPr lang="nb-NO" sz="4000" dirty="0">
                <a:solidFill>
                  <a:schemeClr val="bg1"/>
                </a:solidFill>
                <a:latin typeface="Josefin Sans" pitchFamily="2" charset="0"/>
              </a:rPr>
              <a:t> </a:t>
            </a:r>
            <a:r>
              <a:rPr lang="nb-NO" sz="4000" dirty="0" err="1">
                <a:solidFill>
                  <a:schemeClr val="bg1"/>
                </a:solidFill>
                <a:latin typeface="Josefin Sans" pitchFamily="2" charset="0"/>
              </a:rPr>
              <a:t>dovdu</a:t>
            </a:r>
            <a:r>
              <a:rPr lang="nb-NO" sz="4000" dirty="0">
                <a:solidFill>
                  <a:schemeClr val="bg1"/>
                </a:solidFill>
                <a:latin typeface="Josefin Sans" pitchFamily="2" charset="0"/>
              </a:rPr>
              <a:t>?</a:t>
            </a:r>
          </a:p>
        </p:txBody>
      </p:sp>
      <p:pic>
        <p:nvPicPr>
          <p:cNvPr id="9" name="Bilde 8" descr="Et bilde som inneholder tekst&#10;&#10;Automatisk generert beskrivelse">
            <a:extLst>
              <a:ext uri="{FF2B5EF4-FFF2-40B4-BE49-F238E27FC236}">
                <a16:creationId xmlns:a16="http://schemas.microsoft.com/office/drawing/2014/main" id="{B7D6B95E-3264-4713-951D-26162C2E02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4853" y="1395551"/>
            <a:ext cx="4586152" cy="4586152"/>
          </a:xfrm>
          <a:prstGeom prst="rect">
            <a:avLst/>
          </a:prstGeom>
        </p:spPr>
      </p:pic>
      <p:pic>
        <p:nvPicPr>
          <p:cNvPr id="8" name="Bilde 7">
            <a:extLst>
              <a:ext uri="{FF2B5EF4-FFF2-40B4-BE49-F238E27FC236}">
                <a16:creationId xmlns:a16="http://schemas.microsoft.com/office/drawing/2014/main" id="{8D297288-C1FA-47B5-8606-897E679F9A1C}"/>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47901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524414" cy="855607"/>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Pubertehta</a:t>
            </a:r>
            <a:r>
              <a:rPr lang="nb-NO" sz="4400" b="1" dirty="0">
                <a:solidFill>
                  <a:schemeClr val="bg1"/>
                </a:solidFill>
                <a:latin typeface="Josefin Sans" pitchFamily="2" charset="0"/>
              </a:rPr>
              <a:t> ja </a:t>
            </a:r>
            <a:r>
              <a:rPr lang="nb-NO" sz="4400" b="1" dirty="0" err="1">
                <a:solidFill>
                  <a:schemeClr val="bg1"/>
                </a:solidFill>
                <a:latin typeface="Josefin Sans" pitchFamily="2" charset="0"/>
              </a:rPr>
              <a:t>dovddut</a:t>
            </a:r>
            <a:r>
              <a:rPr lang="nb-NO" sz="4400" b="1" dirty="0">
                <a:solidFill>
                  <a:schemeClr val="bg1"/>
                </a:solidFill>
                <a:latin typeface="Josefin Sans" pitchFamily="2" charset="0"/>
              </a:rPr>
              <a:t>!</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58216"/>
            <a:ext cx="5728253" cy="5209863"/>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2800" dirty="0" err="1">
                <a:solidFill>
                  <a:schemeClr val="bg1"/>
                </a:solidFill>
                <a:latin typeface="Josefin Sans" pitchFamily="2" charset="0"/>
              </a:rPr>
              <a:t>Ollugat</a:t>
            </a:r>
            <a:r>
              <a:rPr lang="nb-NO" sz="2800" dirty="0">
                <a:solidFill>
                  <a:schemeClr val="bg1"/>
                </a:solidFill>
                <a:latin typeface="Josefin Sans" pitchFamily="2" charset="0"/>
              </a:rPr>
              <a:t> </a:t>
            </a:r>
            <a:r>
              <a:rPr lang="nb-NO" sz="2800" dirty="0" err="1">
                <a:solidFill>
                  <a:schemeClr val="bg1"/>
                </a:solidFill>
                <a:latin typeface="Josefin Sans" pitchFamily="2" charset="0"/>
              </a:rPr>
              <a:t>vásihit</a:t>
            </a:r>
            <a:r>
              <a:rPr lang="nb-NO" sz="2800" dirty="0">
                <a:solidFill>
                  <a:schemeClr val="bg1"/>
                </a:solidFill>
                <a:latin typeface="Josefin Sans" pitchFamily="2" charset="0"/>
              </a:rPr>
              <a:t> </a:t>
            </a:r>
            <a:r>
              <a:rPr lang="nb-NO" sz="2800" dirty="0" err="1">
                <a:solidFill>
                  <a:schemeClr val="bg1"/>
                </a:solidFill>
                <a:latin typeface="Josefin Sans" pitchFamily="2" charset="0"/>
              </a:rPr>
              <a:t>ahte</a:t>
            </a:r>
            <a:r>
              <a:rPr lang="nb-NO" sz="2800" dirty="0">
                <a:solidFill>
                  <a:schemeClr val="bg1"/>
                </a:solidFill>
                <a:latin typeface="Josefin Sans" pitchFamily="2" charset="0"/>
              </a:rPr>
              <a:t> </a:t>
            </a:r>
            <a:r>
              <a:rPr lang="nb-NO" sz="2800" dirty="0" err="1">
                <a:solidFill>
                  <a:schemeClr val="bg1"/>
                </a:solidFill>
                <a:latin typeface="Josefin Sans" pitchFamily="2" charset="0"/>
              </a:rPr>
              <a:t>dovddut</a:t>
            </a:r>
            <a:r>
              <a:rPr lang="nb-NO" sz="2800" dirty="0">
                <a:solidFill>
                  <a:schemeClr val="bg1"/>
                </a:solidFill>
                <a:latin typeface="Josefin Sans" pitchFamily="2" charset="0"/>
              </a:rPr>
              <a:t> </a:t>
            </a:r>
            <a:r>
              <a:rPr lang="nb-NO" sz="2800" dirty="0" err="1">
                <a:solidFill>
                  <a:schemeClr val="bg1"/>
                </a:solidFill>
                <a:latin typeface="Josefin Sans" pitchFamily="2" charset="0"/>
              </a:rPr>
              <a:t>šaddet</a:t>
            </a:r>
            <a:r>
              <a:rPr lang="nb-NO" sz="2800" dirty="0">
                <a:solidFill>
                  <a:schemeClr val="bg1"/>
                </a:solidFill>
                <a:latin typeface="Josefin Sans" pitchFamily="2" charset="0"/>
              </a:rPr>
              <a:t> </a:t>
            </a:r>
            <a:r>
              <a:rPr lang="nb-NO" sz="2800" dirty="0" err="1">
                <a:solidFill>
                  <a:schemeClr val="bg1"/>
                </a:solidFill>
                <a:latin typeface="Josefin Sans" pitchFamily="2" charset="0"/>
              </a:rPr>
              <a:t>garraseappot</a:t>
            </a:r>
            <a:r>
              <a:rPr lang="nb-NO" sz="2800" dirty="0">
                <a:solidFill>
                  <a:schemeClr val="bg1"/>
                </a:solidFill>
                <a:latin typeface="Josefin Sans" pitchFamily="2" charset="0"/>
              </a:rPr>
              <a:t> </a:t>
            </a:r>
            <a:r>
              <a:rPr lang="nb-NO" sz="2800" dirty="0" err="1">
                <a:solidFill>
                  <a:schemeClr val="bg1"/>
                </a:solidFill>
                <a:latin typeface="Josefin Sans" pitchFamily="2" charset="0"/>
              </a:rPr>
              <a:t>go</a:t>
            </a:r>
            <a:r>
              <a:rPr lang="nb-NO" sz="2800" dirty="0">
                <a:solidFill>
                  <a:schemeClr val="bg1"/>
                </a:solidFill>
                <a:latin typeface="Josefin Sans" pitchFamily="2" charset="0"/>
              </a:rPr>
              <a:t> </a:t>
            </a:r>
            <a:r>
              <a:rPr lang="nb-NO" sz="2800" dirty="0" err="1">
                <a:solidFill>
                  <a:schemeClr val="bg1"/>
                </a:solidFill>
                <a:latin typeface="Josefin Sans" pitchFamily="2" charset="0"/>
              </a:rPr>
              <a:t>ollegohtet</a:t>
            </a:r>
            <a:r>
              <a:rPr lang="nb-NO" sz="2800" dirty="0">
                <a:solidFill>
                  <a:schemeClr val="bg1"/>
                </a:solidFill>
                <a:latin typeface="Josefin Sans" pitchFamily="2" charset="0"/>
              </a:rPr>
              <a:t> </a:t>
            </a:r>
            <a:r>
              <a:rPr lang="nb-NO" sz="2800" dirty="0" err="1">
                <a:solidFill>
                  <a:schemeClr val="bg1"/>
                </a:solidFill>
                <a:latin typeface="Josefin Sans" pitchFamily="2" charset="0"/>
              </a:rPr>
              <a:t>pubertehtii</a:t>
            </a:r>
            <a:r>
              <a:rPr lang="nb-NO" sz="2800" dirty="0">
                <a:solidFill>
                  <a:schemeClr val="bg1"/>
                </a:solidFill>
                <a:latin typeface="Josefin Sans" pitchFamily="2" charset="0"/>
              </a:rPr>
              <a:t>. </a:t>
            </a:r>
          </a:p>
          <a:p>
            <a:pPr marL="457200" indent="-457200">
              <a:buFont typeface="Arial" panose="020B0604020202020204" pitchFamily="34" charset="0"/>
              <a:buChar char="•"/>
            </a:pPr>
            <a:r>
              <a:rPr lang="nb-NO" sz="2800" dirty="0" err="1">
                <a:solidFill>
                  <a:schemeClr val="bg1"/>
                </a:solidFill>
                <a:latin typeface="Josefin Sans" pitchFamily="2" charset="0"/>
              </a:rPr>
              <a:t>Mii</a:t>
            </a:r>
            <a:r>
              <a:rPr lang="nb-NO" sz="2800" dirty="0">
                <a:solidFill>
                  <a:schemeClr val="bg1"/>
                </a:solidFill>
                <a:latin typeface="Josefin Sans" pitchFamily="2" charset="0"/>
              </a:rPr>
              <a:t> </a:t>
            </a:r>
            <a:r>
              <a:rPr lang="nb-NO" sz="2800" dirty="0" err="1">
                <a:solidFill>
                  <a:schemeClr val="bg1"/>
                </a:solidFill>
                <a:latin typeface="Josefin Sans" pitchFamily="2" charset="0"/>
              </a:rPr>
              <a:t>dáidit</a:t>
            </a:r>
            <a:r>
              <a:rPr lang="nb-NO" sz="2800" dirty="0">
                <a:solidFill>
                  <a:schemeClr val="bg1"/>
                </a:solidFill>
                <a:latin typeface="Josefin Sans" pitchFamily="2" charset="0"/>
              </a:rPr>
              <a:t> </a:t>
            </a:r>
            <a:r>
              <a:rPr lang="nb-NO" sz="2800" dirty="0" err="1">
                <a:solidFill>
                  <a:schemeClr val="bg1"/>
                </a:solidFill>
                <a:latin typeface="Josefin Sans" pitchFamily="2" charset="0"/>
              </a:rPr>
              <a:t>beroštišgoahtit</a:t>
            </a:r>
            <a:r>
              <a:rPr lang="nb-NO" sz="2800" dirty="0">
                <a:solidFill>
                  <a:schemeClr val="bg1"/>
                </a:solidFill>
                <a:latin typeface="Josefin Sans" pitchFamily="2" charset="0"/>
              </a:rPr>
              <a:t> </a:t>
            </a:r>
            <a:r>
              <a:rPr lang="nb-NO" sz="2800" dirty="0" err="1">
                <a:solidFill>
                  <a:schemeClr val="bg1"/>
                </a:solidFill>
                <a:latin typeface="Josefin Sans" pitchFamily="2" charset="0"/>
              </a:rPr>
              <a:t>earáin</a:t>
            </a:r>
            <a:r>
              <a:rPr lang="nb-NO" sz="2800" dirty="0">
                <a:solidFill>
                  <a:schemeClr val="bg1"/>
                </a:solidFill>
                <a:latin typeface="Josefin Sans" pitchFamily="2" charset="0"/>
              </a:rPr>
              <a:t> </a:t>
            </a:r>
            <a:r>
              <a:rPr lang="nb-NO" sz="2800" dirty="0" err="1">
                <a:solidFill>
                  <a:schemeClr val="bg1"/>
                </a:solidFill>
                <a:latin typeface="Josefin Sans" pitchFamily="2" charset="0"/>
              </a:rPr>
              <a:t>eará</a:t>
            </a:r>
            <a:r>
              <a:rPr lang="nb-NO" sz="2800" dirty="0">
                <a:solidFill>
                  <a:schemeClr val="bg1"/>
                </a:solidFill>
                <a:latin typeface="Josefin Sans" pitchFamily="2" charset="0"/>
              </a:rPr>
              <a:t> </a:t>
            </a:r>
            <a:r>
              <a:rPr lang="nb-NO" sz="2800" dirty="0" err="1">
                <a:solidFill>
                  <a:schemeClr val="bg1"/>
                </a:solidFill>
                <a:latin typeface="Josefin Sans" pitchFamily="2" charset="0"/>
              </a:rPr>
              <a:t>láhkai</a:t>
            </a:r>
            <a:r>
              <a:rPr lang="nb-NO" sz="2800" dirty="0">
                <a:solidFill>
                  <a:schemeClr val="bg1"/>
                </a:solidFill>
                <a:latin typeface="Josefin Sans" pitchFamily="2" charset="0"/>
              </a:rPr>
              <a:t>.</a:t>
            </a:r>
          </a:p>
          <a:p>
            <a:pPr marL="457200" indent="-457200">
              <a:buFont typeface="Arial" panose="020B0604020202020204" pitchFamily="34" charset="0"/>
              <a:buChar char="•"/>
            </a:pPr>
            <a:r>
              <a:rPr lang="nb-NO" sz="2800" dirty="0" err="1">
                <a:solidFill>
                  <a:schemeClr val="bg1"/>
                </a:solidFill>
                <a:latin typeface="Josefin Sans" pitchFamily="2" charset="0"/>
              </a:rPr>
              <a:t>Mis</a:t>
            </a:r>
            <a:r>
              <a:rPr lang="nb-NO" sz="2800" dirty="0">
                <a:solidFill>
                  <a:schemeClr val="bg1"/>
                </a:solidFill>
                <a:latin typeface="Josefin Sans" pitchFamily="2" charset="0"/>
              </a:rPr>
              <a:t> </a:t>
            </a:r>
            <a:r>
              <a:rPr lang="nb-NO" sz="2800" dirty="0" err="1">
                <a:solidFill>
                  <a:schemeClr val="bg1"/>
                </a:solidFill>
                <a:latin typeface="Josefin Sans" pitchFamily="2" charset="0"/>
              </a:rPr>
              <a:t>sáhttet</a:t>
            </a:r>
            <a:r>
              <a:rPr lang="nb-NO" sz="2800" dirty="0">
                <a:solidFill>
                  <a:schemeClr val="bg1"/>
                </a:solidFill>
                <a:latin typeface="Josefin Sans" pitchFamily="2" charset="0"/>
              </a:rPr>
              <a:t> </a:t>
            </a:r>
            <a:r>
              <a:rPr lang="nb-NO" sz="2800" dirty="0" err="1">
                <a:solidFill>
                  <a:schemeClr val="bg1"/>
                </a:solidFill>
                <a:latin typeface="Josefin Sans" pitchFamily="2" charset="0"/>
              </a:rPr>
              <a:t>badjánit</a:t>
            </a:r>
            <a:r>
              <a:rPr lang="nb-NO" sz="2800" dirty="0">
                <a:solidFill>
                  <a:schemeClr val="bg1"/>
                </a:solidFill>
                <a:latin typeface="Josefin Sans" pitchFamily="2" charset="0"/>
              </a:rPr>
              <a:t> </a:t>
            </a:r>
            <a:r>
              <a:rPr lang="nb-NO" sz="2800" dirty="0" err="1">
                <a:solidFill>
                  <a:schemeClr val="bg1"/>
                </a:solidFill>
                <a:latin typeface="Josefin Sans" pitchFamily="2" charset="0"/>
              </a:rPr>
              <a:t>váddásat</a:t>
            </a:r>
            <a:r>
              <a:rPr lang="nb-NO" sz="2800" dirty="0">
                <a:solidFill>
                  <a:schemeClr val="bg1"/>
                </a:solidFill>
                <a:latin typeface="Josefin Sans" pitchFamily="2" charset="0"/>
              </a:rPr>
              <a:t> </a:t>
            </a:r>
            <a:r>
              <a:rPr lang="nb-NO" sz="2800" dirty="0" err="1">
                <a:solidFill>
                  <a:schemeClr val="bg1"/>
                </a:solidFill>
                <a:latin typeface="Josefin Sans" pitchFamily="2" charset="0"/>
              </a:rPr>
              <a:t>dovddut</a:t>
            </a:r>
            <a:r>
              <a:rPr lang="nb-NO" sz="2800" dirty="0">
                <a:solidFill>
                  <a:schemeClr val="bg1"/>
                </a:solidFill>
                <a:latin typeface="Josefin Sans" pitchFamily="2" charset="0"/>
              </a:rPr>
              <a:t>.</a:t>
            </a:r>
          </a:p>
          <a:p>
            <a:pPr marL="457200" indent="-457200">
              <a:buFont typeface="Arial" panose="020B0604020202020204" pitchFamily="34" charset="0"/>
              <a:buChar char="•"/>
            </a:pPr>
            <a:r>
              <a:rPr lang="nb-NO" sz="2800" dirty="0" err="1">
                <a:solidFill>
                  <a:schemeClr val="bg1"/>
                </a:solidFill>
                <a:latin typeface="Josefin Sans" pitchFamily="2" charset="0"/>
              </a:rPr>
              <a:t>Muhtumiid</a:t>
            </a:r>
            <a:r>
              <a:rPr lang="nb-NO" sz="2800" dirty="0">
                <a:solidFill>
                  <a:schemeClr val="bg1"/>
                </a:solidFill>
                <a:latin typeface="Josefin Sans" pitchFamily="2" charset="0"/>
              </a:rPr>
              <a:t> </a:t>
            </a:r>
            <a:r>
              <a:rPr lang="nb-NO" sz="2800" dirty="0" err="1">
                <a:solidFill>
                  <a:schemeClr val="bg1"/>
                </a:solidFill>
                <a:latin typeface="Josefin Sans" pitchFamily="2" charset="0"/>
              </a:rPr>
              <a:t>mielas</a:t>
            </a:r>
            <a:r>
              <a:rPr lang="nb-NO" sz="2800" dirty="0">
                <a:solidFill>
                  <a:schemeClr val="bg1"/>
                </a:solidFill>
                <a:latin typeface="Josefin Sans" pitchFamily="2" charset="0"/>
              </a:rPr>
              <a:t> lea </a:t>
            </a:r>
            <a:r>
              <a:rPr lang="nb-NO" sz="2800" dirty="0" err="1">
                <a:solidFill>
                  <a:schemeClr val="bg1"/>
                </a:solidFill>
                <a:latin typeface="Josefin Sans" pitchFamily="2" charset="0"/>
              </a:rPr>
              <a:t>pubertehta</a:t>
            </a:r>
            <a:r>
              <a:rPr lang="nb-NO" sz="2800" dirty="0">
                <a:solidFill>
                  <a:schemeClr val="bg1"/>
                </a:solidFill>
                <a:latin typeface="Josefin Sans" pitchFamily="2" charset="0"/>
              </a:rPr>
              <a:t> </a:t>
            </a:r>
            <a:r>
              <a:rPr lang="nb-NO" sz="2800" dirty="0" err="1">
                <a:solidFill>
                  <a:schemeClr val="bg1"/>
                </a:solidFill>
                <a:latin typeface="Josefin Sans" pitchFamily="2" charset="0"/>
              </a:rPr>
              <a:t>somá</a:t>
            </a:r>
            <a:r>
              <a:rPr lang="nb-NO" sz="2800" dirty="0">
                <a:solidFill>
                  <a:schemeClr val="bg1"/>
                </a:solidFill>
                <a:latin typeface="Josefin Sans" pitchFamily="2" charset="0"/>
              </a:rPr>
              <a:t>!</a:t>
            </a:r>
          </a:p>
          <a:p>
            <a:pPr marL="914400" lvl="1" indent="-457200" algn="l">
              <a:buFont typeface="Arial" panose="020B0604020202020204" pitchFamily="34" charset="0"/>
              <a:buChar char="•"/>
            </a:pPr>
            <a:r>
              <a:rPr lang="nb-NO" sz="2400" dirty="0" err="1">
                <a:solidFill>
                  <a:schemeClr val="bg1"/>
                </a:solidFill>
                <a:latin typeface="Josefin Sans" pitchFamily="2" charset="0"/>
              </a:rPr>
              <a:t>Pubertehta</a:t>
            </a:r>
            <a:r>
              <a:rPr lang="nb-NO" sz="2400" dirty="0">
                <a:solidFill>
                  <a:schemeClr val="bg1"/>
                </a:solidFill>
                <a:latin typeface="Josefin Sans" pitchFamily="2" charset="0"/>
              </a:rPr>
              <a:t> lea hui </a:t>
            </a:r>
            <a:r>
              <a:rPr lang="nb-NO" sz="2400" dirty="0" err="1">
                <a:solidFill>
                  <a:schemeClr val="bg1"/>
                </a:solidFill>
                <a:latin typeface="Josefin Sans" pitchFamily="2" charset="0"/>
              </a:rPr>
              <a:t>gelddolaš</a:t>
            </a:r>
            <a:r>
              <a:rPr lang="nb-NO" sz="2400" dirty="0">
                <a:solidFill>
                  <a:schemeClr val="bg1"/>
                </a:solidFill>
                <a:latin typeface="Josefin Sans" pitchFamily="2" charset="0"/>
              </a:rPr>
              <a:t> </a:t>
            </a:r>
            <a:r>
              <a:rPr lang="nb-NO" sz="2400" dirty="0" err="1">
                <a:solidFill>
                  <a:schemeClr val="bg1"/>
                </a:solidFill>
                <a:latin typeface="Josefin Sans" pitchFamily="2" charset="0"/>
              </a:rPr>
              <a:t>áigi</a:t>
            </a:r>
            <a:r>
              <a:rPr lang="nb-NO" sz="2400" dirty="0">
                <a:solidFill>
                  <a:schemeClr val="bg1"/>
                </a:solidFill>
                <a:latin typeface="Josefin Sans" pitchFamily="2" charset="0"/>
              </a:rPr>
              <a:t>, </a:t>
            </a:r>
            <a:r>
              <a:rPr lang="nb-NO" sz="2400" dirty="0" err="1">
                <a:solidFill>
                  <a:schemeClr val="bg1"/>
                </a:solidFill>
                <a:latin typeface="Josefin Sans" pitchFamily="2" charset="0"/>
              </a:rPr>
              <a:t>go</a:t>
            </a:r>
            <a:r>
              <a:rPr lang="nb-NO" sz="2400" dirty="0">
                <a:solidFill>
                  <a:schemeClr val="bg1"/>
                </a:solidFill>
                <a:latin typeface="Josefin Sans" pitchFamily="2" charset="0"/>
              </a:rPr>
              <a:t> </a:t>
            </a:r>
            <a:r>
              <a:rPr lang="nb-NO" sz="2400" dirty="0" err="1">
                <a:solidFill>
                  <a:schemeClr val="bg1"/>
                </a:solidFill>
                <a:latin typeface="Josefin Sans" pitchFamily="2" charset="0"/>
              </a:rPr>
              <a:t>dalle</a:t>
            </a:r>
            <a:r>
              <a:rPr lang="nb-NO" sz="2400" dirty="0">
                <a:solidFill>
                  <a:schemeClr val="bg1"/>
                </a:solidFill>
                <a:latin typeface="Josefin Sans" pitchFamily="2" charset="0"/>
              </a:rPr>
              <a:t> lea </a:t>
            </a:r>
            <a:r>
              <a:rPr lang="nb-NO" sz="2400" dirty="0" err="1">
                <a:solidFill>
                  <a:schemeClr val="bg1"/>
                </a:solidFill>
                <a:latin typeface="Josefin Sans" pitchFamily="2" charset="0"/>
              </a:rPr>
              <a:t>ollu</a:t>
            </a:r>
            <a:r>
              <a:rPr lang="nb-NO" sz="2400" dirty="0">
                <a:solidFill>
                  <a:schemeClr val="bg1"/>
                </a:solidFill>
                <a:latin typeface="Josefin Sans" pitchFamily="2" charset="0"/>
              </a:rPr>
              <a:t> mii </a:t>
            </a:r>
            <a:r>
              <a:rPr lang="nb-NO" sz="2400" dirty="0" err="1">
                <a:solidFill>
                  <a:schemeClr val="bg1"/>
                </a:solidFill>
                <a:latin typeface="Josefin Sans" pitchFamily="2" charset="0"/>
              </a:rPr>
              <a:t>dáhpáhuvvá</a:t>
            </a:r>
            <a:r>
              <a:rPr lang="nb-NO" sz="2400" dirty="0">
                <a:solidFill>
                  <a:schemeClr val="bg1"/>
                </a:solidFill>
                <a:latin typeface="Josefin Sans" pitchFamily="2" charset="0"/>
              </a:rPr>
              <a:t>, </a:t>
            </a:r>
            <a:r>
              <a:rPr lang="nb-NO" sz="2400" dirty="0" err="1">
                <a:solidFill>
                  <a:schemeClr val="bg1"/>
                </a:solidFill>
                <a:latin typeface="Josefin Sans" pitchFamily="2" charset="0"/>
              </a:rPr>
              <a:t>sihke</a:t>
            </a:r>
            <a:r>
              <a:rPr lang="nb-NO" sz="2400" dirty="0">
                <a:solidFill>
                  <a:schemeClr val="bg1"/>
                </a:solidFill>
                <a:latin typeface="Josefin Sans" pitchFamily="2" charset="0"/>
              </a:rPr>
              <a:t> </a:t>
            </a:r>
            <a:r>
              <a:rPr lang="nb-NO" sz="2400" dirty="0" err="1">
                <a:solidFill>
                  <a:schemeClr val="bg1"/>
                </a:solidFill>
                <a:latin typeface="Josefin Sans" pitchFamily="2" charset="0"/>
              </a:rPr>
              <a:t>rupmašis</a:t>
            </a:r>
            <a:r>
              <a:rPr lang="nb-NO" sz="2400" dirty="0">
                <a:solidFill>
                  <a:schemeClr val="bg1"/>
                </a:solidFill>
                <a:latin typeface="Josefin Sans" pitchFamily="2" charset="0"/>
              </a:rPr>
              <a:t>, </a:t>
            </a:r>
            <a:r>
              <a:rPr lang="nb-NO" sz="2400" dirty="0" err="1">
                <a:solidFill>
                  <a:schemeClr val="bg1"/>
                </a:solidFill>
                <a:latin typeface="Josefin Sans" pitchFamily="2" charset="0"/>
              </a:rPr>
              <a:t>oaivvis</a:t>
            </a:r>
            <a:r>
              <a:rPr lang="nb-NO" sz="2400" dirty="0">
                <a:solidFill>
                  <a:schemeClr val="bg1"/>
                </a:solidFill>
                <a:latin typeface="Josefin Sans" pitchFamily="2" charset="0"/>
              </a:rPr>
              <a:t> ja </a:t>
            </a:r>
            <a:r>
              <a:rPr lang="nb-NO" sz="2400" dirty="0" err="1">
                <a:solidFill>
                  <a:schemeClr val="bg1"/>
                </a:solidFill>
                <a:latin typeface="Josefin Sans" pitchFamily="2" charset="0"/>
              </a:rPr>
              <a:t>sosiálalaččat</a:t>
            </a:r>
            <a:r>
              <a:rPr lang="nb-NO" sz="2400" dirty="0">
                <a:solidFill>
                  <a:schemeClr val="bg1"/>
                </a:solidFill>
                <a:latin typeface="Josefin Sans" pitchFamily="2" charset="0"/>
              </a:rPr>
              <a:t>. </a:t>
            </a:r>
          </a:p>
        </p:txBody>
      </p:sp>
      <p:pic>
        <p:nvPicPr>
          <p:cNvPr id="11" name="Picture 9" descr="A group of airplanes flying in the sky&#10;&#10;Description automatically generated with low confidence">
            <a:extLst>
              <a:ext uri="{FF2B5EF4-FFF2-40B4-BE49-F238E27FC236}">
                <a16:creationId xmlns:a16="http://schemas.microsoft.com/office/drawing/2014/main" id="{72C1EE48-66FC-4764-B5B1-6CB40D6ABFD3}"/>
              </a:ext>
            </a:extLst>
          </p:cNvPr>
          <p:cNvPicPr>
            <a:picLocks noChangeAspect="1"/>
          </p:cNvPicPr>
          <p:nvPr/>
        </p:nvPicPr>
        <p:blipFill>
          <a:blip r:embed="rId4"/>
          <a:stretch>
            <a:fillRect/>
          </a:stretch>
        </p:blipFill>
        <p:spPr>
          <a:xfrm>
            <a:off x="10287520" y="292227"/>
            <a:ext cx="699702" cy="524777"/>
          </a:xfrm>
          <a:prstGeom prst="rect">
            <a:avLst/>
          </a:prstGeom>
        </p:spPr>
      </p:pic>
      <p:pic>
        <p:nvPicPr>
          <p:cNvPr id="12" name="Bilde 11">
            <a:extLst>
              <a:ext uri="{FF2B5EF4-FFF2-40B4-BE49-F238E27FC236}">
                <a16:creationId xmlns:a16="http://schemas.microsoft.com/office/drawing/2014/main" id="{7EB532AC-C9B9-4556-A775-760D3CDAE4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3250" y="1666880"/>
            <a:ext cx="4857995" cy="3434386"/>
          </a:xfrm>
          <a:prstGeom prst="rect">
            <a:avLst/>
          </a:prstGeom>
        </p:spPr>
      </p:pic>
      <p:pic>
        <p:nvPicPr>
          <p:cNvPr id="8" name="Bilde 7">
            <a:extLst>
              <a:ext uri="{FF2B5EF4-FFF2-40B4-BE49-F238E27FC236}">
                <a16:creationId xmlns:a16="http://schemas.microsoft.com/office/drawing/2014/main" id="{3940DADD-BCC6-4811-AF4D-F585FB04F863}"/>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3792594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825625"/>
            <a:ext cx="9792801" cy="4705804"/>
          </a:xfrm>
        </p:spPr>
        <p:txBody>
          <a:bodyPr>
            <a:normAutofit/>
          </a:bodyPr>
          <a:lstStyle/>
          <a:p>
            <a:r>
              <a:rPr lang="nb-NO" sz="3600" dirty="0" err="1">
                <a:solidFill>
                  <a:schemeClr val="accent1"/>
                </a:solidFill>
                <a:latin typeface="Josefin Sans" pitchFamily="2" charset="0"/>
              </a:rPr>
              <a:t>Dál</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galget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buohkat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árvvoštallat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iešguđet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čuolmmaid</a:t>
            </a:r>
            <a:r>
              <a:rPr lang="nb-NO" sz="3600" dirty="0">
                <a:solidFill>
                  <a:schemeClr val="accent1"/>
                </a:solidFill>
                <a:latin typeface="Josefin Sans" pitchFamily="2" charset="0"/>
              </a:rPr>
              <a:t>.</a:t>
            </a:r>
          </a:p>
          <a:p>
            <a:r>
              <a:rPr lang="nb-NO" sz="3600" dirty="0" err="1">
                <a:solidFill>
                  <a:schemeClr val="accent1"/>
                </a:solidFill>
                <a:latin typeface="Josefin Sans" pitchFamily="2" charset="0"/>
              </a:rPr>
              <a:t>Luohkkálanja</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iešguđet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čiehka</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ovddasta</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vástádusmolssaeavttu</a:t>
            </a:r>
            <a:r>
              <a:rPr lang="nb-NO" sz="3600" dirty="0">
                <a:solidFill>
                  <a:schemeClr val="accent1"/>
                </a:solidFill>
                <a:latin typeface="Josefin Sans" pitchFamily="2" charset="0"/>
              </a:rPr>
              <a:t>.</a:t>
            </a:r>
          </a:p>
          <a:p>
            <a:r>
              <a:rPr lang="nb-NO" sz="3600" dirty="0" err="1">
                <a:solidFill>
                  <a:schemeClr val="accent1"/>
                </a:solidFill>
                <a:latin typeface="Josefin Sans" pitchFamily="2" charset="0"/>
              </a:rPr>
              <a:t>Ii</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dárbbaš</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leat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ovttaoaivilis</a:t>
            </a:r>
            <a:r>
              <a:rPr lang="nb-NO" sz="3600" dirty="0">
                <a:solidFill>
                  <a:schemeClr val="accent1"/>
                </a:solidFill>
                <a:latin typeface="Josefin Sans" pitchFamily="2" charset="0"/>
              </a:rPr>
              <a:t>!</a:t>
            </a:r>
          </a:p>
          <a:p>
            <a:r>
              <a:rPr lang="nb-NO" sz="3600" dirty="0" err="1">
                <a:solidFill>
                  <a:schemeClr val="accent1"/>
                </a:solidFill>
                <a:latin typeface="Josefin Sans" pitchFamily="2" charset="0"/>
              </a:rPr>
              <a:t>Earáid</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árvvoštallamiid</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galgá</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árvvusatnit</a:t>
            </a:r>
            <a:r>
              <a:rPr lang="nb-NO" sz="3600" dirty="0">
                <a:solidFill>
                  <a:schemeClr val="accent1"/>
                </a:solidFill>
                <a:latin typeface="Josefin Sans" pitchFamily="2" charset="0"/>
              </a:rPr>
              <a:t>.</a:t>
            </a: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9302496" cy="1125347"/>
          </a:xfrm>
        </p:spPr>
        <p:txBody>
          <a:bodyPr anchor="t">
            <a:normAutofit fontScale="90000"/>
          </a:bodyPr>
          <a:lstStyle/>
          <a:p>
            <a:r>
              <a:rPr lang="nb-NO" sz="6000" b="1" dirty="0" err="1">
                <a:solidFill>
                  <a:schemeClr val="bg1"/>
                </a:solidFill>
                <a:latin typeface="Josefin Sans" pitchFamily="2" charset="0"/>
                <a:cs typeface="Calibri" panose="020F0502020204030204" pitchFamily="34" charset="0"/>
              </a:rPr>
              <a:t>Dovddut</a:t>
            </a:r>
            <a:r>
              <a:rPr lang="nb-NO" sz="6000" b="1" dirty="0">
                <a:solidFill>
                  <a:schemeClr val="bg1"/>
                </a:solidFill>
                <a:latin typeface="Josefin Sans" pitchFamily="2" charset="0"/>
                <a:cs typeface="Calibri" panose="020F0502020204030204" pitchFamily="34" charset="0"/>
              </a:rPr>
              <a:t> ja </a:t>
            </a:r>
            <a:r>
              <a:rPr lang="nb-NO" sz="6000" b="1" dirty="0" err="1">
                <a:solidFill>
                  <a:schemeClr val="bg1"/>
                </a:solidFill>
                <a:latin typeface="Josefin Sans" pitchFamily="2" charset="0"/>
                <a:cs typeface="Calibri" panose="020F0502020204030204" pitchFamily="34" charset="0"/>
              </a:rPr>
              <a:t>ráhkásmuvvan</a:t>
            </a:r>
            <a:endParaRPr lang="en-NO" sz="6000" b="1" dirty="0">
              <a:solidFill>
                <a:schemeClr val="bg1"/>
              </a:solidFill>
              <a:latin typeface="Josefin Sans" pitchFamily="2" charset="0"/>
              <a:cs typeface="Calibri" panose="020F0502020204030204" pitchFamily="34" charset="0"/>
            </a:endParaRPr>
          </a:p>
        </p:txBody>
      </p:sp>
      <p:pic>
        <p:nvPicPr>
          <p:cNvPr id="11" name="Picture 9" descr="A group of airplanes flying in the sky&#10;&#10;Description automatically generated with low confidence">
            <a:extLst>
              <a:ext uri="{FF2B5EF4-FFF2-40B4-BE49-F238E27FC236}">
                <a16:creationId xmlns:a16="http://schemas.microsoft.com/office/drawing/2014/main" id="{F15B8B3E-D100-4D3A-A3FE-7B83EA36460E}"/>
              </a:ext>
            </a:extLst>
          </p:cNvPr>
          <p:cNvPicPr>
            <a:picLocks noChangeAspect="1"/>
          </p:cNvPicPr>
          <p:nvPr/>
        </p:nvPicPr>
        <p:blipFill>
          <a:blip r:embed="rId5"/>
          <a:stretch>
            <a:fillRect/>
          </a:stretch>
        </p:blipFill>
        <p:spPr>
          <a:xfrm>
            <a:off x="10287520" y="292227"/>
            <a:ext cx="699702" cy="524777"/>
          </a:xfrm>
          <a:prstGeom prst="rect">
            <a:avLst/>
          </a:prstGeom>
        </p:spPr>
      </p:pic>
      <p:pic>
        <p:nvPicPr>
          <p:cNvPr id="12" name="Bilde 11">
            <a:extLst>
              <a:ext uri="{FF2B5EF4-FFF2-40B4-BE49-F238E27FC236}">
                <a16:creationId xmlns:a16="http://schemas.microsoft.com/office/drawing/2014/main" id="{E02EA54D-E0DF-4E84-869D-87EAEEA03F20}"/>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3305151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Čoahkkáigeassu</a:t>
            </a:r>
            <a:endParaRPr lang="nb-NO" sz="4400" b="1" dirty="0">
              <a:solidFill>
                <a:schemeClr val="bg1"/>
              </a:solidFill>
              <a:latin typeface="Josefin Sans" pitchFamily="2" charset="0"/>
            </a:endParaRP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10329" y="1355910"/>
            <a:ext cx="5902424" cy="520986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2800" dirty="0" err="1">
                <a:solidFill>
                  <a:schemeClr val="bg1"/>
                </a:solidFill>
                <a:latin typeface="Josefin Sans" pitchFamily="2" charset="0"/>
              </a:rPr>
              <a:t>Maid</a:t>
            </a:r>
            <a:r>
              <a:rPr lang="nb-NO" sz="2800" dirty="0">
                <a:solidFill>
                  <a:schemeClr val="bg1"/>
                </a:solidFill>
                <a:latin typeface="Josefin Sans" pitchFamily="2" charset="0"/>
              </a:rPr>
              <a:t> </a:t>
            </a:r>
            <a:r>
              <a:rPr lang="nb-NO" sz="2800" dirty="0" err="1">
                <a:solidFill>
                  <a:schemeClr val="bg1"/>
                </a:solidFill>
                <a:latin typeface="Josefin Sans" pitchFamily="2" charset="0"/>
              </a:rPr>
              <a:t>mearkkaša</a:t>
            </a:r>
            <a:r>
              <a:rPr lang="nb-NO" sz="2800" dirty="0">
                <a:solidFill>
                  <a:schemeClr val="bg1"/>
                </a:solidFill>
                <a:latin typeface="Josefin Sans" pitchFamily="2" charset="0"/>
              </a:rPr>
              <a:t> </a:t>
            </a:r>
            <a:r>
              <a:rPr lang="nb-NO" sz="2800" dirty="0" err="1">
                <a:solidFill>
                  <a:schemeClr val="bg1"/>
                </a:solidFill>
                <a:latin typeface="Josefin Sans" pitchFamily="2" charset="0"/>
              </a:rPr>
              <a:t>čálgui</a:t>
            </a:r>
            <a:r>
              <a:rPr lang="nb-NO" sz="2800" dirty="0">
                <a:solidFill>
                  <a:schemeClr val="bg1"/>
                </a:solidFill>
                <a:latin typeface="Josefin Sans" pitchFamily="2" charset="0"/>
              </a:rPr>
              <a:t> </a:t>
            </a:r>
            <a:r>
              <a:rPr lang="nb-NO" sz="2800" dirty="0" err="1">
                <a:solidFill>
                  <a:schemeClr val="bg1"/>
                </a:solidFill>
                <a:latin typeface="Josefin Sans" pitchFamily="2" charset="0"/>
              </a:rPr>
              <a:t>go</a:t>
            </a:r>
            <a:r>
              <a:rPr lang="nb-NO" sz="2800" dirty="0">
                <a:solidFill>
                  <a:schemeClr val="bg1"/>
                </a:solidFill>
                <a:latin typeface="Josefin Sans" pitchFamily="2" charset="0"/>
              </a:rPr>
              <a:t> </a:t>
            </a:r>
            <a:r>
              <a:rPr lang="nb-NO" sz="2800" dirty="0" err="1">
                <a:solidFill>
                  <a:schemeClr val="bg1"/>
                </a:solidFill>
                <a:latin typeface="Josefin Sans" pitchFamily="2" charset="0"/>
              </a:rPr>
              <a:t>dovdagoahtá</a:t>
            </a:r>
            <a:r>
              <a:rPr lang="nb-NO" sz="2800" dirty="0">
                <a:solidFill>
                  <a:schemeClr val="bg1"/>
                </a:solidFill>
                <a:latin typeface="Josefin Sans" pitchFamily="2" charset="0"/>
              </a:rPr>
              <a:t> </a:t>
            </a:r>
            <a:r>
              <a:rPr lang="nb-NO" sz="2800" dirty="0" err="1">
                <a:solidFill>
                  <a:schemeClr val="bg1"/>
                </a:solidFill>
                <a:latin typeface="Josefin Sans" pitchFamily="2" charset="0"/>
              </a:rPr>
              <a:t>garrasat</a:t>
            </a:r>
            <a:r>
              <a:rPr lang="nb-NO" sz="2800" dirty="0">
                <a:solidFill>
                  <a:schemeClr val="bg1"/>
                </a:solidFill>
                <a:latin typeface="Josefin Sans" pitchFamily="2" charset="0"/>
              </a:rPr>
              <a:t> </a:t>
            </a:r>
            <a:r>
              <a:rPr lang="nb-NO" sz="2800" dirty="0" err="1">
                <a:solidFill>
                  <a:schemeClr val="bg1"/>
                </a:solidFill>
                <a:latin typeface="Josefin Sans" pitchFamily="2" charset="0"/>
              </a:rPr>
              <a:t>dovdduid</a:t>
            </a:r>
            <a:r>
              <a:rPr lang="nb-NO" sz="2800" dirty="0">
                <a:solidFill>
                  <a:schemeClr val="bg1"/>
                </a:solidFill>
                <a:latin typeface="Josefin Sans" pitchFamily="2" charset="0"/>
              </a:rPr>
              <a:t>?</a:t>
            </a:r>
          </a:p>
          <a:p>
            <a:pPr marL="457200" indent="-457200">
              <a:buFont typeface="Arial" panose="020B0604020202020204" pitchFamily="34" charset="0"/>
              <a:buChar char="•"/>
            </a:pPr>
            <a:r>
              <a:rPr lang="nb-NO" sz="2800" dirty="0">
                <a:solidFill>
                  <a:schemeClr val="bg1"/>
                </a:solidFill>
                <a:latin typeface="Josefin Sans" pitchFamily="2" charset="0"/>
              </a:rPr>
              <a:t>Manne lea </a:t>
            </a:r>
            <a:r>
              <a:rPr lang="nb-NO" sz="2800" dirty="0" err="1">
                <a:solidFill>
                  <a:schemeClr val="bg1"/>
                </a:solidFill>
                <a:latin typeface="Josefin Sans" pitchFamily="2" charset="0"/>
              </a:rPr>
              <a:t>dehálaš</a:t>
            </a:r>
            <a:r>
              <a:rPr lang="nb-NO" sz="2800" dirty="0">
                <a:solidFill>
                  <a:schemeClr val="bg1"/>
                </a:solidFill>
                <a:latin typeface="Josefin Sans" pitchFamily="2" charset="0"/>
              </a:rPr>
              <a:t> </a:t>
            </a:r>
            <a:r>
              <a:rPr lang="nb-NO" sz="2800" dirty="0" err="1">
                <a:solidFill>
                  <a:schemeClr val="bg1"/>
                </a:solidFill>
                <a:latin typeface="Josefin Sans" pitchFamily="2" charset="0"/>
              </a:rPr>
              <a:t>sáhttit</a:t>
            </a:r>
            <a:r>
              <a:rPr lang="nb-NO" sz="2800" dirty="0">
                <a:solidFill>
                  <a:schemeClr val="bg1"/>
                </a:solidFill>
                <a:latin typeface="Josefin Sans" pitchFamily="2" charset="0"/>
              </a:rPr>
              <a:t> </a:t>
            </a:r>
            <a:r>
              <a:rPr lang="nb-NO" sz="2800" dirty="0" err="1">
                <a:solidFill>
                  <a:schemeClr val="bg1"/>
                </a:solidFill>
                <a:latin typeface="Josefin Sans" pitchFamily="2" charset="0"/>
              </a:rPr>
              <a:t>namahit</a:t>
            </a:r>
            <a:r>
              <a:rPr lang="nb-NO" sz="2800" dirty="0">
                <a:solidFill>
                  <a:schemeClr val="bg1"/>
                </a:solidFill>
                <a:latin typeface="Josefin Sans" pitchFamily="2" charset="0"/>
              </a:rPr>
              <a:t> </a:t>
            </a:r>
            <a:r>
              <a:rPr lang="nb-NO" sz="2800" dirty="0" err="1">
                <a:solidFill>
                  <a:schemeClr val="bg1"/>
                </a:solidFill>
                <a:latin typeface="Josefin Sans" pitchFamily="2" charset="0"/>
              </a:rPr>
              <a:t>dovdduid</a:t>
            </a:r>
            <a:r>
              <a:rPr lang="nb-NO" sz="2800" dirty="0">
                <a:solidFill>
                  <a:schemeClr val="bg1"/>
                </a:solidFill>
                <a:latin typeface="Josefin Sans" pitchFamily="2" charset="0"/>
              </a:rPr>
              <a:t> </a:t>
            </a:r>
            <a:r>
              <a:rPr lang="nb-NO" sz="2800" dirty="0" err="1">
                <a:solidFill>
                  <a:schemeClr val="bg1"/>
                </a:solidFill>
                <a:latin typeface="Josefin Sans" pitchFamily="2" charset="0"/>
              </a:rPr>
              <a:t>sániiguin</a:t>
            </a:r>
            <a:r>
              <a:rPr lang="nb-NO" sz="2800" dirty="0">
                <a:solidFill>
                  <a:schemeClr val="bg1"/>
                </a:solidFill>
                <a:latin typeface="Josefin Sans" pitchFamily="2" charset="0"/>
              </a:rPr>
              <a:t>?</a:t>
            </a:r>
          </a:p>
          <a:p>
            <a:pPr marL="457200" indent="-457200">
              <a:buFont typeface="Arial" panose="020B0604020202020204" pitchFamily="34" charset="0"/>
              <a:buChar char="•"/>
            </a:pPr>
            <a:r>
              <a:rPr lang="nb-NO" sz="2800" dirty="0" err="1">
                <a:solidFill>
                  <a:schemeClr val="bg1"/>
                </a:solidFill>
                <a:latin typeface="Josefin Sans" pitchFamily="2" charset="0"/>
              </a:rPr>
              <a:t>Mii</a:t>
            </a:r>
            <a:r>
              <a:rPr lang="nb-NO" sz="2800" dirty="0">
                <a:solidFill>
                  <a:schemeClr val="bg1"/>
                </a:solidFill>
                <a:latin typeface="Josefin Sans" pitchFamily="2" charset="0"/>
              </a:rPr>
              <a:t> </a:t>
            </a:r>
            <a:r>
              <a:rPr lang="nb-NO" sz="2800" dirty="0" err="1">
                <a:solidFill>
                  <a:schemeClr val="bg1"/>
                </a:solidFill>
                <a:latin typeface="Josefin Sans" pitchFamily="2" charset="0"/>
              </a:rPr>
              <a:t>dáhpáhuvvá</a:t>
            </a:r>
            <a:r>
              <a:rPr lang="nb-NO" sz="2800" dirty="0">
                <a:solidFill>
                  <a:schemeClr val="bg1"/>
                </a:solidFill>
                <a:latin typeface="Josefin Sans" pitchFamily="2" charset="0"/>
              </a:rPr>
              <a:t> </a:t>
            </a:r>
            <a:r>
              <a:rPr lang="nb-NO" sz="2800" dirty="0" err="1">
                <a:solidFill>
                  <a:schemeClr val="bg1"/>
                </a:solidFill>
                <a:latin typeface="Josefin Sans" pitchFamily="2" charset="0"/>
              </a:rPr>
              <a:t>go</a:t>
            </a:r>
            <a:r>
              <a:rPr lang="nb-NO" sz="2800" dirty="0">
                <a:solidFill>
                  <a:schemeClr val="bg1"/>
                </a:solidFill>
                <a:latin typeface="Josefin Sans" pitchFamily="2" charset="0"/>
              </a:rPr>
              <a:t> ii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oktavuohta</a:t>
            </a:r>
            <a:r>
              <a:rPr lang="nb-NO" sz="2800" dirty="0">
                <a:solidFill>
                  <a:schemeClr val="bg1"/>
                </a:solidFill>
                <a:latin typeface="Josefin Sans" pitchFamily="2" charset="0"/>
              </a:rPr>
              <a:t> </a:t>
            </a:r>
            <a:r>
              <a:rPr lang="nb-NO" sz="2800" dirty="0" err="1">
                <a:solidFill>
                  <a:schemeClr val="bg1"/>
                </a:solidFill>
                <a:latin typeface="Josefin Sans" pitchFamily="2" charset="0"/>
              </a:rPr>
              <a:t>dovdduidisguin</a:t>
            </a:r>
            <a:r>
              <a:rPr lang="nb-NO" sz="2800" dirty="0">
                <a:solidFill>
                  <a:schemeClr val="bg1"/>
                </a:solidFill>
                <a:latin typeface="Josefin Sans" pitchFamily="2" charset="0"/>
              </a:rPr>
              <a:t>?</a:t>
            </a:r>
          </a:p>
          <a:p>
            <a:pPr marL="457200" indent="-457200">
              <a:buFont typeface="Arial" panose="020B0604020202020204" pitchFamily="34" charset="0"/>
              <a:buChar char="•"/>
            </a:pPr>
            <a:r>
              <a:rPr lang="nb-NO" sz="2800" dirty="0" err="1">
                <a:solidFill>
                  <a:schemeClr val="bg1"/>
                </a:solidFill>
                <a:latin typeface="Josefin Sans" pitchFamily="2" charset="0"/>
              </a:rPr>
              <a:t>Mis</a:t>
            </a:r>
            <a:r>
              <a:rPr lang="nb-NO" sz="2800" dirty="0">
                <a:solidFill>
                  <a:schemeClr val="bg1"/>
                </a:solidFill>
                <a:latin typeface="Josefin Sans" pitchFamily="2" charset="0"/>
              </a:rPr>
              <a:t>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iešguđet</a:t>
            </a:r>
            <a:r>
              <a:rPr lang="nb-NO" sz="2800" dirty="0">
                <a:solidFill>
                  <a:schemeClr val="bg1"/>
                </a:solidFill>
                <a:latin typeface="Josefin Sans" pitchFamily="2" charset="0"/>
              </a:rPr>
              <a:t> </a:t>
            </a:r>
            <a:r>
              <a:rPr lang="nb-NO" sz="2800" dirty="0" err="1">
                <a:solidFill>
                  <a:schemeClr val="bg1"/>
                </a:solidFill>
                <a:latin typeface="Josefin Sans" pitchFamily="2" charset="0"/>
              </a:rPr>
              <a:t>dovddut</a:t>
            </a:r>
            <a:r>
              <a:rPr lang="nb-NO" sz="2800" dirty="0">
                <a:solidFill>
                  <a:schemeClr val="bg1"/>
                </a:solidFill>
                <a:latin typeface="Josefin Sans" pitchFamily="2" charset="0"/>
              </a:rPr>
              <a:t>. </a:t>
            </a:r>
            <a:r>
              <a:rPr lang="nb-NO" sz="2800" dirty="0" err="1">
                <a:solidFill>
                  <a:schemeClr val="bg1"/>
                </a:solidFill>
                <a:latin typeface="Josefin Sans" pitchFamily="2" charset="0"/>
              </a:rPr>
              <a:t>Dat</a:t>
            </a:r>
            <a:r>
              <a:rPr lang="nb-NO" sz="2800" dirty="0">
                <a:solidFill>
                  <a:schemeClr val="bg1"/>
                </a:solidFill>
                <a:latin typeface="Josefin Sans" pitchFamily="2" charset="0"/>
              </a:rPr>
              <a:t> masa </a:t>
            </a:r>
            <a:r>
              <a:rPr lang="nb-NO" sz="2800" dirty="0" err="1">
                <a:solidFill>
                  <a:schemeClr val="bg1"/>
                </a:solidFill>
                <a:latin typeface="Josefin Sans" pitchFamily="2" charset="0"/>
              </a:rPr>
              <a:t>muhtumat</a:t>
            </a:r>
            <a:r>
              <a:rPr lang="nb-NO" sz="2800" dirty="0">
                <a:solidFill>
                  <a:schemeClr val="bg1"/>
                </a:solidFill>
                <a:latin typeface="Josefin Sans" pitchFamily="2" charset="0"/>
              </a:rPr>
              <a:t> </a:t>
            </a:r>
            <a:r>
              <a:rPr lang="nb-NO" sz="2800" dirty="0" err="1">
                <a:solidFill>
                  <a:schemeClr val="bg1"/>
                </a:solidFill>
                <a:latin typeface="Josefin Sans" pitchFamily="2" charset="0"/>
              </a:rPr>
              <a:t>liikojit</a:t>
            </a:r>
            <a:r>
              <a:rPr lang="nb-NO" sz="2800" dirty="0">
                <a:solidFill>
                  <a:schemeClr val="bg1"/>
                </a:solidFill>
                <a:latin typeface="Josefin Sans" pitchFamily="2" charset="0"/>
              </a:rPr>
              <a:t> </a:t>
            </a:r>
            <a:r>
              <a:rPr lang="nb-NO" sz="2800" dirty="0" err="1">
                <a:solidFill>
                  <a:schemeClr val="bg1"/>
                </a:solidFill>
                <a:latin typeface="Josefin Sans" pitchFamily="2" charset="0"/>
              </a:rPr>
              <a:t>dahje</a:t>
            </a:r>
            <a:r>
              <a:rPr lang="nb-NO" sz="2800" dirty="0">
                <a:solidFill>
                  <a:schemeClr val="bg1"/>
                </a:solidFill>
                <a:latin typeface="Josefin Sans" pitchFamily="2" charset="0"/>
              </a:rPr>
              <a:t> </a:t>
            </a:r>
            <a:r>
              <a:rPr lang="nb-NO" sz="2800" dirty="0" err="1">
                <a:solidFill>
                  <a:schemeClr val="bg1"/>
                </a:solidFill>
                <a:latin typeface="Josefin Sans" pitchFamily="2" charset="0"/>
              </a:rPr>
              <a:t>dat</a:t>
            </a:r>
            <a:r>
              <a:rPr lang="nb-NO" sz="2800" dirty="0">
                <a:solidFill>
                  <a:schemeClr val="bg1"/>
                </a:solidFill>
                <a:latin typeface="Josefin Sans" pitchFamily="2" charset="0"/>
              </a:rPr>
              <a:t> mii </a:t>
            </a:r>
            <a:r>
              <a:rPr lang="nb-NO" sz="2800" dirty="0" err="1">
                <a:solidFill>
                  <a:schemeClr val="bg1"/>
                </a:solidFill>
                <a:latin typeface="Josefin Sans" pitchFamily="2" charset="0"/>
              </a:rPr>
              <a:t>muhtumiid</a:t>
            </a:r>
            <a:r>
              <a:rPr lang="nb-NO" sz="2800" dirty="0">
                <a:solidFill>
                  <a:schemeClr val="bg1"/>
                </a:solidFill>
                <a:latin typeface="Josefin Sans" pitchFamily="2" charset="0"/>
              </a:rPr>
              <a:t> </a:t>
            </a:r>
            <a:r>
              <a:rPr lang="nb-NO" sz="2800" dirty="0" err="1">
                <a:solidFill>
                  <a:schemeClr val="bg1"/>
                </a:solidFill>
                <a:latin typeface="Josefin Sans" pitchFamily="2" charset="0"/>
              </a:rPr>
              <a:t>mielas</a:t>
            </a:r>
            <a:r>
              <a:rPr lang="nb-NO" sz="2800" dirty="0">
                <a:solidFill>
                  <a:schemeClr val="bg1"/>
                </a:solidFill>
                <a:latin typeface="Josefin Sans" pitchFamily="2" charset="0"/>
              </a:rPr>
              <a:t> lea </a:t>
            </a:r>
            <a:r>
              <a:rPr lang="nb-NO" sz="2800" dirty="0" err="1">
                <a:solidFill>
                  <a:schemeClr val="bg1"/>
                </a:solidFill>
                <a:latin typeface="Josefin Sans" pitchFamily="2" charset="0"/>
              </a:rPr>
              <a:t>buorre</a:t>
            </a:r>
            <a:r>
              <a:rPr lang="nb-NO" sz="2800" dirty="0">
                <a:solidFill>
                  <a:schemeClr val="bg1"/>
                </a:solidFill>
                <a:latin typeface="Josefin Sans" pitchFamily="2" charset="0"/>
              </a:rPr>
              <a:t>, </a:t>
            </a:r>
            <a:r>
              <a:rPr lang="nb-NO" sz="2800" dirty="0" err="1">
                <a:solidFill>
                  <a:schemeClr val="bg1"/>
                </a:solidFill>
                <a:latin typeface="Josefin Sans" pitchFamily="2" charset="0"/>
              </a:rPr>
              <a:t>sáhttá</a:t>
            </a:r>
            <a:r>
              <a:rPr lang="nb-NO" sz="2800" dirty="0">
                <a:solidFill>
                  <a:schemeClr val="bg1"/>
                </a:solidFill>
                <a:latin typeface="Josefin Sans" pitchFamily="2" charset="0"/>
              </a:rPr>
              <a:t> </a:t>
            </a:r>
            <a:r>
              <a:rPr lang="nb-NO" sz="2800" dirty="0" err="1">
                <a:solidFill>
                  <a:schemeClr val="bg1"/>
                </a:solidFill>
                <a:latin typeface="Josefin Sans" pitchFamily="2" charset="0"/>
              </a:rPr>
              <a:t>earáid</a:t>
            </a:r>
            <a:r>
              <a:rPr lang="nb-NO" sz="2800" dirty="0">
                <a:solidFill>
                  <a:schemeClr val="bg1"/>
                </a:solidFill>
                <a:latin typeface="Josefin Sans" pitchFamily="2" charset="0"/>
              </a:rPr>
              <a:t> </a:t>
            </a:r>
            <a:r>
              <a:rPr lang="nb-NO" sz="2800" dirty="0" err="1">
                <a:solidFill>
                  <a:schemeClr val="bg1"/>
                </a:solidFill>
                <a:latin typeface="Josefin Sans" pitchFamily="2" charset="0"/>
              </a:rPr>
              <a:t>mielas</a:t>
            </a:r>
            <a:r>
              <a:rPr lang="nb-NO" sz="2800" dirty="0">
                <a:solidFill>
                  <a:schemeClr val="bg1"/>
                </a:solidFill>
                <a:latin typeface="Josefin Sans" pitchFamily="2" charset="0"/>
              </a:rPr>
              <a:t> </a:t>
            </a:r>
            <a:r>
              <a:rPr lang="nb-NO" sz="2800" dirty="0" err="1">
                <a:solidFill>
                  <a:schemeClr val="bg1"/>
                </a:solidFill>
                <a:latin typeface="Josefin Sans" pitchFamily="2" charset="0"/>
              </a:rPr>
              <a:t>leat</a:t>
            </a:r>
            <a:r>
              <a:rPr lang="nb-NO" sz="2800" dirty="0">
                <a:solidFill>
                  <a:schemeClr val="bg1"/>
                </a:solidFill>
                <a:latin typeface="Josefin Sans" pitchFamily="2" charset="0"/>
              </a:rPr>
              <a:t> hui </a:t>
            </a:r>
            <a:r>
              <a:rPr lang="nb-NO" sz="2800" dirty="0" err="1">
                <a:solidFill>
                  <a:schemeClr val="bg1"/>
                </a:solidFill>
                <a:latin typeface="Josefin Sans" pitchFamily="2" charset="0"/>
              </a:rPr>
              <a:t>heittot</a:t>
            </a:r>
            <a:r>
              <a:rPr lang="nb-NO" sz="2800" dirty="0">
                <a:solidFill>
                  <a:schemeClr val="bg1"/>
                </a:solidFill>
                <a:latin typeface="Josefin Sans" pitchFamily="2" charset="0"/>
              </a:rPr>
              <a:t>. </a:t>
            </a:r>
            <a:r>
              <a:rPr lang="nb-NO" sz="2800" dirty="0" err="1">
                <a:solidFill>
                  <a:schemeClr val="bg1"/>
                </a:solidFill>
                <a:latin typeface="Josefin Sans" pitchFamily="2" charset="0"/>
              </a:rPr>
              <a:t>Dehálaš</a:t>
            </a:r>
            <a:r>
              <a:rPr lang="nb-NO" sz="2800" dirty="0">
                <a:solidFill>
                  <a:schemeClr val="bg1"/>
                </a:solidFill>
                <a:latin typeface="Josefin Sans" pitchFamily="2" charset="0"/>
              </a:rPr>
              <a:t> lea </a:t>
            </a:r>
            <a:r>
              <a:rPr lang="nb-NO" sz="2800" dirty="0" err="1">
                <a:solidFill>
                  <a:schemeClr val="bg1"/>
                </a:solidFill>
                <a:latin typeface="Josefin Sans" pitchFamily="2" charset="0"/>
              </a:rPr>
              <a:t>atnit</a:t>
            </a:r>
            <a:r>
              <a:rPr lang="nb-NO" sz="2800" dirty="0">
                <a:solidFill>
                  <a:schemeClr val="bg1"/>
                </a:solidFill>
                <a:latin typeface="Josefin Sans" pitchFamily="2" charset="0"/>
              </a:rPr>
              <a:t> </a:t>
            </a:r>
            <a:r>
              <a:rPr lang="nb-NO" sz="2800" dirty="0" err="1">
                <a:solidFill>
                  <a:schemeClr val="bg1"/>
                </a:solidFill>
                <a:latin typeface="Josefin Sans" pitchFamily="2" charset="0"/>
              </a:rPr>
              <a:t>fuomášumi</a:t>
            </a:r>
            <a:r>
              <a:rPr lang="nb-NO" sz="2800" dirty="0">
                <a:solidFill>
                  <a:schemeClr val="bg1"/>
                </a:solidFill>
                <a:latin typeface="Josefin Sans" pitchFamily="2" charset="0"/>
              </a:rPr>
              <a:t> </a:t>
            </a:r>
            <a:r>
              <a:rPr lang="nb-NO" sz="2800" dirty="0" err="1">
                <a:solidFill>
                  <a:schemeClr val="bg1"/>
                </a:solidFill>
                <a:latin typeface="Josefin Sans" pitchFamily="2" charset="0"/>
              </a:rPr>
              <a:t>iežas</a:t>
            </a:r>
            <a:r>
              <a:rPr lang="nb-NO" sz="2800" dirty="0">
                <a:solidFill>
                  <a:schemeClr val="bg1"/>
                </a:solidFill>
                <a:latin typeface="Josefin Sans" pitchFamily="2" charset="0"/>
              </a:rPr>
              <a:t> ja </a:t>
            </a:r>
            <a:r>
              <a:rPr lang="nb-NO" sz="2800" dirty="0" err="1">
                <a:solidFill>
                  <a:schemeClr val="bg1"/>
                </a:solidFill>
                <a:latin typeface="Josefin Sans" pitchFamily="2" charset="0"/>
              </a:rPr>
              <a:t>earáid</a:t>
            </a:r>
            <a:r>
              <a:rPr lang="nb-NO" sz="2800" dirty="0">
                <a:solidFill>
                  <a:schemeClr val="bg1"/>
                </a:solidFill>
                <a:latin typeface="Josefin Sans" pitchFamily="2" charset="0"/>
              </a:rPr>
              <a:t> </a:t>
            </a:r>
            <a:r>
              <a:rPr lang="nb-NO" sz="2800" dirty="0" err="1">
                <a:solidFill>
                  <a:schemeClr val="bg1"/>
                </a:solidFill>
                <a:latin typeface="Josefin Sans" pitchFamily="2" charset="0"/>
              </a:rPr>
              <a:t>dovdduide</a:t>
            </a:r>
            <a:r>
              <a:rPr lang="nb-NO" sz="2800" dirty="0">
                <a:solidFill>
                  <a:schemeClr val="bg1"/>
                </a:solidFill>
                <a:latin typeface="Josefin Sans" pitchFamily="2" charset="0"/>
              </a:rPr>
              <a:t>.</a:t>
            </a:r>
          </a:p>
        </p:txBody>
      </p:sp>
      <p:pic>
        <p:nvPicPr>
          <p:cNvPr id="7" name="Picture 9" descr="A group of airplanes flying in the sky&#10;&#10;Description automatically generated with low confidence">
            <a:extLst>
              <a:ext uri="{FF2B5EF4-FFF2-40B4-BE49-F238E27FC236}">
                <a16:creationId xmlns:a16="http://schemas.microsoft.com/office/drawing/2014/main" id="{27763A66-2F9C-4061-88F7-7457437E2B41}"/>
              </a:ext>
            </a:extLst>
          </p:cNvPr>
          <p:cNvPicPr>
            <a:picLocks noChangeAspect="1"/>
          </p:cNvPicPr>
          <p:nvPr/>
        </p:nvPicPr>
        <p:blipFill>
          <a:blip r:embed="rId4"/>
          <a:stretch>
            <a:fillRect/>
          </a:stretch>
        </p:blipFill>
        <p:spPr>
          <a:xfrm>
            <a:off x="10287520" y="292227"/>
            <a:ext cx="699702" cy="524777"/>
          </a:xfrm>
          <a:prstGeom prst="rect">
            <a:avLst/>
          </a:prstGeom>
        </p:spPr>
      </p:pic>
      <p:pic>
        <p:nvPicPr>
          <p:cNvPr id="17" name="Bilde 16">
            <a:extLst>
              <a:ext uri="{FF2B5EF4-FFF2-40B4-BE49-F238E27FC236}">
                <a16:creationId xmlns:a16="http://schemas.microsoft.com/office/drawing/2014/main" id="{0E8199B9-3EAB-4A13-8198-9AEAEAEEB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pic>
        <p:nvPicPr>
          <p:cNvPr id="8" name="Bilde 7">
            <a:extLst>
              <a:ext uri="{FF2B5EF4-FFF2-40B4-BE49-F238E27FC236}">
                <a16:creationId xmlns:a16="http://schemas.microsoft.com/office/drawing/2014/main" id="{AB696A6C-3043-45AA-93A9-D0DC1343D4FF}"/>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1044736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5355184" cy="855607"/>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Pubertehta</a:t>
            </a:r>
            <a:r>
              <a:rPr lang="nb-NO" sz="4400" b="1" dirty="0">
                <a:solidFill>
                  <a:schemeClr val="bg1"/>
                </a:solidFill>
                <a:latin typeface="Josefin Sans" pitchFamily="2" charset="0"/>
              </a:rPr>
              <a:t> ja </a:t>
            </a:r>
            <a:r>
              <a:rPr lang="nb-NO" sz="4400" b="1" dirty="0" err="1">
                <a:solidFill>
                  <a:schemeClr val="bg1"/>
                </a:solidFill>
                <a:latin typeface="Josefin Sans" pitchFamily="2" charset="0"/>
              </a:rPr>
              <a:t>sohkabealli</a:t>
            </a:r>
            <a:r>
              <a:rPr lang="nb-NO" sz="4400" b="1" dirty="0">
                <a:solidFill>
                  <a:schemeClr val="bg1"/>
                </a:solidFill>
                <a:latin typeface="Josefin Sans" pitchFamily="2" charset="0"/>
              </a:rPr>
              <a:t>!</a:t>
            </a: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Font typeface="Arial" panose="020B0604020202020204" pitchFamily="34" charset="0"/>
              <a:buChar char="•"/>
            </a:pPr>
            <a:r>
              <a:rPr lang="nb-NO" sz="3200" dirty="0" err="1">
                <a:solidFill>
                  <a:schemeClr val="bg1"/>
                </a:solidFill>
                <a:latin typeface="Josefin Sans" pitchFamily="2" charset="0"/>
              </a:rPr>
              <a:t>Ollugat</a:t>
            </a:r>
            <a:r>
              <a:rPr lang="nb-NO" sz="3200" dirty="0">
                <a:solidFill>
                  <a:schemeClr val="bg1"/>
                </a:solidFill>
                <a:latin typeface="Josefin Sans" pitchFamily="2" charset="0"/>
              </a:rPr>
              <a:t> </a:t>
            </a:r>
            <a:r>
              <a:rPr lang="nb-NO" sz="3200" dirty="0" err="1">
                <a:solidFill>
                  <a:schemeClr val="bg1"/>
                </a:solidFill>
                <a:latin typeface="Josefin Sans" pitchFamily="2" charset="0"/>
              </a:rPr>
              <a:t>beroštišgohtet</a:t>
            </a:r>
            <a:r>
              <a:rPr lang="nb-NO" sz="3200" dirty="0">
                <a:solidFill>
                  <a:schemeClr val="bg1"/>
                </a:solidFill>
                <a:latin typeface="Josefin Sans" pitchFamily="2" charset="0"/>
              </a:rPr>
              <a:t> </a:t>
            </a:r>
            <a:r>
              <a:rPr lang="nb-NO" sz="3200" dirty="0" err="1">
                <a:solidFill>
                  <a:schemeClr val="bg1"/>
                </a:solidFill>
                <a:latin typeface="Josefin Sans" pitchFamily="2" charset="0"/>
              </a:rPr>
              <a:t>eanet</a:t>
            </a:r>
            <a:r>
              <a:rPr lang="nb-NO" sz="3200" dirty="0">
                <a:solidFill>
                  <a:schemeClr val="bg1"/>
                </a:solidFill>
                <a:latin typeface="Josefin Sans" pitchFamily="2" charset="0"/>
              </a:rPr>
              <a:t> </a:t>
            </a:r>
            <a:r>
              <a:rPr lang="nb-NO" sz="3200" dirty="0" err="1">
                <a:solidFill>
                  <a:schemeClr val="bg1"/>
                </a:solidFill>
                <a:latin typeface="Josefin Sans" pitchFamily="2" charset="0"/>
              </a:rPr>
              <a:t>sohkabealis</a:t>
            </a:r>
            <a:r>
              <a:rPr lang="nb-NO" sz="3200" dirty="0">
                <a:solidFill>
                  <a:schemeClr val="bg1"/>
                </a:solidFill>
                <a:latin typeface="Josefin Sans" pitchFamily="2" charset="0"/>
              </a:rPr>
              <a:t> </a:t>
            </a:r>
            <a:r>
              <a:rPr lang="nb-NO" sz="3200" dirty="0" err="1">
                <a:solidFill>
                  <a:schemeClr val="bg1"/>
                </a:solidFill>
                <a:latin typeface="Josefin Sans" pitchFamily="2" charset="0"/>
              </a:rPr>
              <a:t>go</a:t>
            </a:r>
            <a:r>
              <a:rPr lang="nb-NO" sz="3200" dirty="0">
                <a:solidFill>
                  <a:schemeClr val="bg1"/>
                </a:solidFill>
                <a:latin typeface="Josefin Sans" pitchFamily="2" charset="0"/>
              </a:rPr>
              <a:t> </a:t>
            </a:r>
            <a:r>
              <a:rPr lang="nb-NO" sz="3200" dirty="0" err="1">
                <a:solidFill>
                  <a:schemeClr val="bg1"/>
                </a:solidFill>
                <a:latin typeface="Josefin Sans" pitchFamily="2" charset="0"/>
              </a:rPr>
              <a:t>šaddet</a:t>
            </a:r>
            <a:r>
              <a:rPr lang="nb-NO" sz="3200" dirty="0">
                <a:solidFill>
                  <a:schemeClr val="bg1"/>
                </a:solidFill>
                <a:latin typeface="Josefin Sans" pitchFamily="2" charset="0"/>
              </a:rPr>
              <a:t> </a:t>
            </a:r>
            <a:r>
              <a:rPr lang="nb-NO" sz="3200" dirty="0" err="1">
                <a:solidFill>
                  <a:schemeClr val="bg1"/>
                </a:solidFill>
                <a:latin typeface="Josefin Sans" pitchFamily="2" charset="0"/>
              </a:rPr>
              <a:t>pubertehtii</a:t>
            </a:r>
            <a:r>
              <a:rPr lang="nb-NO" sz="3200" dirty="0">
                <a:solidFill>
                  <a:schemeClr val="bg1"/>
                </a:solidFill>
                <a:latin typeface="Josefin Sans" pitchFamily="2" charset="0"/>
              </a:rPr>
              <a:t>.</a:t>
            </a:r>
          </a:p>
          <a:p>
            <a:pPr marL="571500" indent="-571500">
              <a:buFont typeface="Arial" panose="020B0604020202020204" pitchFamily="34" charset="0"/>
              <a:buChar char="•"/>
            </a:pPr>
            <a:r>
              <a:rPr lang="nb-NO" sz="3200" dirty="0">
                <a:solidFill>
                  <a:schemeClr val="bg1"/>
                </a:solidFill>
                <a:latin typeface="Josefin Sans" pitchFamily="2" charset="0"/>
              </a:rPr>
              <a:t>Mo son </a:t>
            </a:r>
            <a:r>
              <a:rPr lang="nb-NO" sz="3200" dirty="0" err="1">
                <a:solidFill>
                  <a:schemeClr val="bg1"/>
                </a:solidFill>
                <a:latin typeface="Josefin Sans" pitchFamily="2" charset="0"/>
              </a:rPr>
              <a:t>sohkabealevuordámušat</a:t>
            </a:r>
            <a:r>
              <a:rPr lang="nb-NO" sz="3200" dirty="0">
                <a:solidFill>
                  <a:schemeClr val="bg1"/>
                </a:solidFill>
                <a:latin typeface="Josefin Sans" pitchFamily="2" charset="0"/>
              </a:rPr>
              <a:t> </a:t>
            </a:r>
            <a:r>
              <a:rPr lang="nb-NO" sz="3200" dirty="0" err="1">
                <a:solidFill>
                  <a:schemeClr val="bg1"/>
                </a:solidFill>
                <a:latin typeface="Josefin Sans" pitchFamily="2" charset="0"/>
              </a:rPr>
              <a:t>váikkuhit</a:t>
            </a:r>
            <a:r>
              <a:rPr lang="nb-NO" sz="3200" dirty="0">
                <a:solidFill>
                  <a:schemeClr val="bg1"/>
                </a:solidFill>
                <a:latin typeface="Josefin Sans" pitchFamily="2" charset="0"/>
              </a:rPr>
              <a:t> min </a:t>
            </a:r>
            <a:r>
              <a:rPr lang="nb-NO" sz="3200" dirty="0" err="1">
                <a:solidFill>
                  <a:schemeClr val="bg1"/>
                </a:solidFill>
                <a:latin typeface="Josefin Sans" pitchFamily="2" charset="0"/>
              </a:rPr>
              <a:t>dillái</a:t>
            </a:r>
            <a:r>
              <a:rPr lang="nb-NO" sz="3200" dirty="0">
                <a:solidFill>
                  <a:schemeClr val="bg1"/>
                </a:solidFill>
                <a:latin typeface="Josefin Sans" pitchFamily="2" charset="0"/>
              </a:rPr>
              <a:t> ja </a:t>
            </a:r>
            <a:r>
              <a:rPr lang="nb-NO" sz="3200" dirty="0" err="1">
                <a:solidFill>
                  <a:schemeClr val="bg1"/>
                </a:solidFill>
                <a:latin typeface="Josefin Sans" pitchFamily="2" charset="0"/>
              </a:rPr>
              <a:t>dasa</a:t>
            </a:r>
            <a:r>
              <a:rPr lang="nb-NO" sz="3200" dirty="0">
                <a:solidFill>
                  <a:schemeClr val="bg1"/>
                </a:solidFill>
                <a:latin typeface="Josefin Sans" pitchFamily="2" charset="0"/>
              </a:rPr>
              <a:t> mo mii </a:t>
            </a:r>
            <a:r>
              <a:rPr lang="nb-NO" sz="3200" dirty="0" err="1">
                <a:solidFill>
                  <a:schemeClr val="bg1"/>
                </a:solidFill>
                <a:latin typeface="Josefin Sans" pitchFamily="2" charset="0"/>
              </a:rPr>
              <a:t>láhttet</a:t>
            </a:r>
            <a:r>
              <a:rPr lang="nb-NO" sz="3200" dirty="0">
                <a:solidFill>
                  <a:schemeClr val="bg1"/>
                </a:solidFill>
                <a:latin typeface="Josefin Sans" pitchFamily="2" charset="0"/>
              </a:rPr>
              <a:t>?</a:t>
            </a:r>
          </a:p>
          <a:p>
            <a:pPr marL="571500" indent="-571500">
              <a:buFont typeface="Arial" panose="020B0604020202020204" pitchFamily="34" charset="0"/>
              <a:buChar char="•"/>
            </a:pPr>
            <a:r>
              <a:rPr lang="nb-NO" sz="3200" dirty="0" err="1">
                <a:solidFill>
                  <a:schemeClr val="bg1"/>
                </a:solidFill>
                <a:latin typeface="Josefin Sans" pitchFamily="2" charset="0"/>
              </a:rPr>
              <a:t>Bárdnin</a:t>
            </a:r>
            <a:r>
              <a:rPr lang="nb-NO" sz="3200" dirty="0">
                <a:solidFill>
                  <a:schemeClr val="bg1"/>
                </a:solidFill>
                <a:latin typeface="Josefin Sans" pitchFamily="2" charset="0"/>
              </a:rPr>
              <a:t> </a:t>
            </a:r>
            <a:r>
              <a:rPr lang="nb-NO" sz="3200" dirty="0" err="1">
                <a:solidFill>
                  <a:schemeClr val="bg1"/>
                </a:solidFill>
                <a:latin typeface="Josefin Sans" pitchFamily="2" charset="0"/>
              </a:rPr>
              <a:t>dahje</a:t>
            </a:r>
            <a:r>
              <a:rPr lang="nb-NO" sz="3200" dirty="0">
                <a:solidFill>
                  <a:schemeClr val="bg1"/>
                </a:solidFill>
                <a:latin typeface="Josefin Sans" pitchFamily="2" charset="0"/>
              </a:rPr>
              <a:t> </a:t>
            </a:r>
            <a:r>
              <a:rPr lang="nb-NO" sz="3200" dirty="0" err="1">
                <a:solidFill>
                  <a:schemeClr val="bg1"/>
                </a:solidFill>
                <a:latin typeface="Josefin Sans" pitchFamily="2" charset="0"/>
              </a:rPr>
              <a:t>nieidan</a:t>
            </a:r>
            <a:r>
              <a:rPr lang="nb-NO" sz="3200" dirty="0">
                <a:solidFill>
                  <a:schemeClr val="bg1"/>
                </a:solidFill>
                <a:latin typeface="Josefin Sans" pitchFamily="2" charset="0"/>
              </a:rPr>
              <a:t> </a:t>
            </a:r>
            <a:r>
              <a:rPr lang="nb-NO" sz="3200" dirty="0" err="1">
                <a:solidFill>
                  <a:schemeClr val="bg1"/>
                </a:solidFill>
                <a:latin typeface="Josefin Sans" pitchFamily="2" charset="0"/>
              </a:rPr>
              <a:t>doaibmat</a:t>
            </a:r>
            <a:r>
              <a:rPr lang="nb-NO" sz="3200" dirty="0">
                <a:solidFill>
                  <a:schemeClr val="bg1"/>
                </a:solidFill>
                <a:latin typeface="Josefin Sans" pitchFamily="2" charset="0"/>
              </a:rPr>
              <a:t> </a:t>
            </a:r>
            <a:r>
              <a:rPr lang="nb-NO" sz="3200" dirty="0" err="1">
                <a:solidFill>
                  <a:schemeClr val="bg1"/>
                </a:solidFill>
                <a:latin typeface="Josefin Sans" pitchFamily="2" charset="0"/>
              </a:rPr>
              <a:t>sáhttá</a:t>
            </a:r>
            <a:r>
              <a:rPr lang="nb-NO" sz="3200" dirty="0">
                <a:solidFill>
                  <a:schemeClr val="bg1"/>
                </a:solidFill>
                <a:latin typeface="Josefin Sans" pitchFamily="2" charset="0"/>
              </a:rPr>
              <a:t> </a:t>
            </a:r>
            <a:r>
              <a:rPr lang="nb-NO" sz="3200" dirty="0" err="1">
                <a:solidFill>
                  <a:schemeClr val="bg1"/>
                </a:solidFill>
                <a:latin typeface="Josefin Sans" pitchFamily="2" charset="0"/>
              </a:rPr>
              <a:t>vaikke</a:t>
            </a:r>
            <a:r>
              <a:rPr lang="nb-NO" sz="3200" dirty="0">
                <a:solidFill>
                  <a:schemeClr val="bg1"/>
                </a:solidFill>
                <a:latin typeface="Josefin Sans" pitchFamily="2" charset="0"/>
              </a:rPr>
              <a:t> mo!</a:t>
            </a:r>
          </a:p>
          <a:p>
            <a:pPr marL="571500" indent="-571500">
              <a:buFont typeface="Arial" panose="020B0604020202020204" pitchFamily="34" charset="0"/>
              <a:buChar char="•"/>
            </a:pPr>
            <a:r>
              <a:rPr lang="nb-NO" sz="3200" dirty="0" err="1">
                <a:solidFill>
                  <a:schemeClr val="bg1"/>
                </a:solidFill>
                <a:latin typeface="Josefin Sans" pitchFamily="2" charset="0"/>
              </a:rPr>
              <a:t>Muhtumat</a:t>
            </a:r>
            <a:r>
              <a:rPr lang="nb-NO" sz="3200" dirty="0">
                <a:solidFill>
                  <a:schemeClr val="bg1"/>
                </a:solidFill>
                <a:latin typeface="Josefin Sans" pitchFamily="2" charset="0"/>
              </a:rPr>
              <a:t> </a:t>
            </a:r>
            <a:r>
              <a:rPr lang="nb-NO" sz="3200" dirty="0" err="1">
                <a:solidFill>
                  <a:schemeClr val="bg1"/>
                </a:solidFill>
                <a:latin typeface="Josefin Sans" pitchFamily="2" charset="0"/>
              </a:rPr>
              <a:t>eai</a:t>
            </a:r>
            <a:r>
              <a:rPr lang="nb-NO" sz="3200" dirty="0">
                <a:solidFill>
                  <a:schemeClr val="bg1"/>
                </a:solidFill>
                <a:latin typeface="Josefin Sans" pitchFamily="2" charset="0"/>
              </a:rPr>
              <a:t> </a:t>
            </a:r>
            <a:r>
              <a:rPr lang="nb-NO" sz="3200" dirty="0" err="1">
                <a:solidFill>
                  <a:schemeClr val="bg1"/>
                </a:solidFill>
                <a:latin typeface="Josefin Sans" pitchFamily="2" charset="0"/>
              </a:rPr>
              <a:t>dovdda</a:t>
            </a:r>
            <a:r>
              <a:rPr lang="nb-NO" sz="3200" dirty="0">
                <a:solidFill>
                  <a:schemeClr val="bg1"/>
                </a:solidFill>
                <a:latin typeface="Josefin Sans" pitchFamily="2" charset="0"/>
              </a:rPr>
              <a:t> </a:t>
            </a:r>
            <a:r>
              <a:rPr lang="nb-NO" sz="3200" dirty="0" err="1">
                <a:solidFill>
                  <a:schemeClr val="bg1"/>
                </a:solidFill>
                <a:latin typeface="Josefin Sans" pitchFamily="2" charset="0"/>
              </a:rPr>
              <a:t>iežaset</a:t>
            </a:r>
            <a:r>
              <a:rPr lang="nb-NO" sz="3200" dirty="0">
                <a:solidFill>
                  <a:schemeClr val="bg1"/>
                </a:solidFill>
                <a:latin typeface="Josefin Sans" pitchFamily="2" charset="0"/>
              </a:rPr>
              <a:t> </a:t>
            </a:r>
            <a:r>
              <a:rPr lang="nb-NO" sz="3200" dirty="0" err="1">
                <a:solidFill>
                  <a:schemeClr val="bg1"/>
                </a:solidFill>
                <a:latin typeface="Josefin Sans" pitchFamily="2" charset="0"/>
              </a:rPr>
              <a:t>eai</a:t>
            </a:r>
            <a:r>
              <a:rPr lang="nb-NO" sz="3200" dirty="0">
                <a:solidFill>
                  <a:schemeClr val="bg1"/>
                </a:solidFill>
                <a:latin typeface="Josefin Sans" pitchFamily="2" charset="0"/>
              </a:rPr>
              <a:t> </a:t>
            </a:r>
            <a:r>
              <a:rPr lang="nb-NO" sz="3200" dirty="0" err="1">
                <a:solidFill>
                  <a:schemeClr val="bg1"/>
                </a:solidFill>
                <a:latin typeface="Josefin Sans" pitchFamily="2" charset="0"/>
              </a:rPr>
              <a:t>bárdnin</a:t>
            </a:r>
            <a:r>
              <a:rPr lang="nb-NO" sz="3200" dirty="0">
                <a:solidFill>
                  <a:schemeClr val="bg1"/>
                </a:solidFill>
                <a:latin typeface="Josefin Sans" pitchFamily="2" charset="0"/>
              </a:rPr>
              <a:t> </a:t>
            </a:r>
            <a:r>
              <a:rPr lang="nb-NO" sz="3200" dirty="0" err="1">
                <a:solidFill>
                  <a:schemeClr val="bg1"/>
                </a:solidFill>
                <a:latin typeface="Josefin Sans" pitchFamily="2" charset="0"/>
              </a:rPr>
              <a:t>eai</a:t>
            </a:r>
            <a:r>
              <a:rPr lang="nb-NO" sz="3200" dirty="0">
                <a:solidFill>
                  <a:schemeClr val="bg1"/>
                </a:solidFill>
                <a:latin typeface="Josefin Sans" pitchFamily="2" charset="0"/>
              </a:rPr>
              <a:t> </a:t>
            </a:r>
            <a:r>
              <a:rPr lang="nb-NO" sz="3200" dirty="0" err="1">
                <a:solidFill>
                  <a:schemeClr val="bg1"/>
                </a:solidFill>
                <a:latin typeface="Josefin Sans" pitchFamily="2" charset="0"/>
              </a:rPr>
              <a:t>ge</a:t>
            </a:r>
            <a:r>
              <a:rPr lang="nb-NO" sz="3200" dirty="0">
                <a:solidFill>
                  <a:schemeClr val="bg1"/>
                </a:solidFill>
                <a:latin typeface="Josefin Sans" pitchFamily="2" charset="0"/>
              </a:rPr>
              <a:t> </a:t>
            </a:r>
            <a:r>
              <a:rPr lang="nb-NO" sz="3200" dirty="0" err="1">
                <a:solidFill>
                  <a:schemeClr val="bg1"/>
                </a:solidFill>
                <a:latin typeface="Josefin Sans" pitchFamily="2" charset="0"/>
              </a:rPr>
              <a:t>nieidan</a:t>
            </a:r>
            <a:r>
              <a:rPr lang="nb-NO" sz="3200" dirty="0">
                <a:solidFill>
                  <a:schemeClr val="bg1"/>
                </a:solidFill>
                <a:latin typeface="Josefin Sans" pitchFamily="2" charset="0"/>
              </a:rPr>
              <a:t>.</a:t>
            </a:r>
          </a:p>
        </p:txBody>
      </p:sp>
      <p:pic>
        <p:nvPicPr>
          <p:cNvPr id="7" name="Picture 7" descr="A picture containing text&#10;&#10;Description automatically generated">
            <a:extLst>
              <a:ext uri="{FF2B5EF4-FFF2-40B4-BE49-F238E27FC236}">
                <a16:creationId xmlns:a16="http://schemas.microsoft.com/office/drawing/2014/main" id="{2D9F4CD0-C37C-425C-98B8-68B0EA4AE0F0}"/>
              </a:ext>
            </a:extLst>
          </p:cNvPr>
          <p:cNvPicPr>
            <a:picLocks noChangeAspect="1"/>
          </p:cNvPicPr>
          <p:nvPr/>
        </p:nvPicPr>
        <p:blipFill>
          <a:blip r:embed="rId4"/>
          <a:stretch>
            <a:fillRect/>
          </a:stretch>
        </p:blipFill>
        <p:spPr>
          <a:xfrm>
            <a:off x="10394128" y="377548"/>
            <a:ext cx="642880" cy="459200"/>
          </a:xfrm>
          <a:prstGeom prst="rect">
            <a:avLst/>
          </a:prstGeom>
        </p:spPr>
      </p:pic>
      <p:pic>
        <p:nvPicPr>
          <p:cNvPr id="3" name="Bilde 2" descr="Et bilde som inneholder vektorgrafikk&#10;&#10;Automatisk generert beskrivelse">
            <a:extLst>
              <a:ext uri="{FF2B5EF4-FFF2-40B4-BE49-F238E27FC236}">
                <a16:creationId xmlns:a16="http://schemas.microsoft.com/office/drawing/2014/main" id="{F0B52FB0-E8F3-4D79-A0B9-27BBDC77A47A}"/>
              </a:ext>
            </a:extLst>
          </p:cNvPr>
          <p:cNvPicPr>
            <a:picLocks noChangeAspect="1"/>
          </p:cNvPicPr>
          <p:nvPr/>
        </p:nvPicPr>
        <p:blipFill>
          <a:blip r:embed="rId5"/>
          <a:stretch>
            <a:fillRect/>
          </a:stretch>
        </p:blipFill>
        <p:spPr>
          <a:xfrm>
            <a:off x="7751718" y="1089743"/>
            <a:ext cx="3963013" cy="5605745"/>
          </a:xfrm>
          <a:prstGeom prst="rect">
            <a:avLst/>
          </a:prstGeom>
        </p:spPr>
      </p:pic>
      <p:pic>
        <p:nvPicPr>
          <p:cNvPr id="8" name="Bilde 7">
            <a:extLst>
              <a:ext uri="{FF2B5EF4-FFF2-40B4-BE49-F238E27FC236}">
                <a16:creationId xmlns:a16="http://schemas.microsoft.com/office/drawing/2014/main" id="{7C6789E5-D518-4D60-B683-CAE14BDF112F}"/>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30166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person, poserer&#10;&#10;Automatisk generert beskrivelse">
            <a:extLst>
              <a:ext uri="{FF2B5EF4-FFF2-40B4-BE49-F238E27FC236}">
                <a16:creationId xmlns:a16="http://schemas.microsoft.com/office/drawing/2014/main" id="{1DA8FA65-01FA-4E16-99FD-91C84F787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8563" y="0"/>
            <a:ext cx="10330541" cy="6887027"/>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165798" y="611151"/>
            <a:ext cx="6090623" cy="1325563"/>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dirty="0" err="1">
                <a:solidFill>
                  <a:schemeClr val="bg1"/>
                </a:solidFill>
                <a:latin typeface="Josefin Sans" pitchFamily="2" charset="0"/>
              </a:rPr>
              <a:t>Mii</a:t>
            </a:r>
            <a:r>
              <a:rPr lang="nb-NO" b="1" dirty="0">
                <a:solidFill>
                  <a:schemeClr val="bg1"/>
                </a:solidFill>
                <a:latin typeface="Josefin Sans" pitchFamily="2" charset="0"/>
              </a:rPr>
              <a:t> </a:t>
            </a:r>
            <a:r>
              <a:rPr lang="nb-NO" b="1" dirty="0" err="1">
                <a:solidFill>
                  <a:schemeClr val="bg1"/>
                </a:solidFill>
                <a:latin typeface="Josefin Sans" pitchFamily="2" charset="0"/>
              </a:rPr>
              <a:t>leat</a:t>
            </a:r>
            <a:r>
              <a:rPr lang="nb-NO" b="1" dirty="0">
                <a:solidFill>
                  <a:schemeClr val="bg1"/>
                </a:solidFill>
                <a:latin typeface="Josefin Sans" pitchFamily="2" charset="0"/>
              </a:rPr>
              <a:t> </a:t>
            </a:r>
            <a:r>
              <a:rPr lang="nb-NO" b="1" dirty="0" err="1">
                <a:solidFill>
                  <a:schemeClr val="bg1"/>
                </a:solidFill>
                <a:latin typeface="Josefin Sans" pitchFamily="2" charset="0"/>
              </a:rPr>
              <a:t>iešguđetláganat</a:t>
            </a:r>
            <a:endParaRPr lang="nb-NO" b="1" dirty="0">
              <a:solidFill>
                <a:schemeClr val="bg1"/>
              </a:solidFill>
              <a:latin typeface="Josefin Sans" pitchFamily="2" charset="0"/>
            </a:endParaRPr>
          </a:p>
        </p:txBody>
      </p:sp>
      <p:sp>
        <p:nvSpPr>
          <p:cNvPr id="15" name="Plassholder for innhold 2">
            <a:extLst>
              <a:ext uri="{FF2B5EF4-FFF2-40B4-BE49-F238E27FC236}">
                <a16:creationId xmlns:a16="http://schemas.microsoft.com/office/drawing/2014/main" id="{AE6D10F4-DE99-441A-8432-3C122CA521B7}"/>
              </a:ext>
            </a:extLst>
          </p:cNvPr>
          <p:cNvSpPr txBox="1">
            <a:spLocks/>
          </p:cNvSpPr>
          <p:nvPr/>
        </p:nvSpPr>
        <p:spPr>
          <a:xfrm>
            <a:off x="602051" y="1895511"/>
            <a:ext cx="5493949" cy="435133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2800" dirty="0" err="1">
                <a:solidFill>
                  <a:schemeClr val="bg1"/>
                </a:solidFill>
                <a:latin typeface="Josefin Sans" pitchFamily="2" charset="0"/>
              </a:rPr>
              <a:t>Mii</a:t>
            </a:r>
            <a:r>
              <a:rPr lang="nb-NO" sz="2800" dirty="0">
                <a:solidFill>
                  <a:schemeClr val="bg1"/>
                </a:solidFill>
                <a:latin typeface="Josefin Sans" pitchFamily="2" charset="0"/>
              </a:rPr>
              <a:t> </a:t>
            </a:r>
            <a:r>
              <a:rPr lang="nb-NO" sz="2800" dirty="0" err="1">
                <a:solidFill>
                  <a:schemeClr val="bg1"/>
                </a:solidFill>
                <a:latin typeface="Josefin Sans" pitchFamily="2" charset="0"/>
              </a:rPr>
              <a:t>áigut</a:t>
            </a:r>
            <a:r>
              <a:rPr lang="nb-NO" sz="2800" dirty="0">
                <a:solidFill>
                  <a:schemeClr val="bg1"/>
                </a:solidFill>
                <a:latin typeface="Josefin Sans" pitchFamily="2" charset="0"/>
              </a:rPr>
              <a:t> </a:t>
            </a:r>
            <a:r>
              <a:rPr lang="nb-NO" sz="2800" dirty="0" err="1">
                <a:solidFill>
                  <a:schemeClr val="bg1"/>
                </a:solidFill>
                <a:latin typeface="Josefin Sans" pitchFamily="2" charset="0"/>
              </a:rPr>
              <a:t>hállat</a:t>
            </a:r>
            <a:r>
              <a:rPr lang="nb-NO" sz="2800" dirty="0">
                <a:solidFill>
                  <a:schemeClr val="bg1"/>
                </a:solidFill>
                <a:latin typeface="Josefin Sans" pitchFamily="2" charset="0"/>
              </a:rPr>
              <a:t> </a:t>
            </a:r>
            <a:r>
              <a:rPr lang="nb-NO" sz="2800" dirty="0" err="1">
                <a:solidFill>
                  <a:schemeClr val="bg1"/>
                </a:solidFill>
                <a:latin typeface="Josefin Sans" pitchFamily="2" charset="0"/>
              </a:rPr>
              <a:t>pubertehta</a:t>
            </a:r>
            <a:r>
              <a:rPr lang="nb-NO" sz="2800" dirty="0">
                <a:solidFill>
                  <a:schemeClr val="bg1"/>
                </a:solidFill>
                <a:latin typeface="Josefin Sans" pitchFamily="2" charset="0"/>
              </a:rPr>
              <a:t> </a:t>
            </a:r>
            <a:r>
              <a:rPr lang="nb-NO" sz="2800" dirty="0" err="1">
                <a:solidFill>
                  <a:schemeClr val="bg1"/>
                </a:solidFill>
                <a:latin typeface="Josefin Sans" pitchFamily="2" charset="0"/>
              </a:rPr>
              <a:t>birra</a:t>
            </a:r>
            <a:r>
              <a:rPr lang="nb-NO" sz="2800" dirty="0">
                <a:solidFill>
                  <a:schemeClr val="bg1"/>
                </a:solidFill>
                <a:latin typeface="Josefin Sans" pitchFamily="2" charset="0"/>
              </a:rPr>
              <a:t>.</a:t>
            </a:r>
          </a:p>
          <a:p>
            <a:pPr marL="342900" indent="-342900">
              <a:buFont typeface="Arial" panose="020B0604020202020204" pitchFamily="34" charset="0"/>
              <a:buChar char="•"/>
            </a:pPr>
            <a:r>
              <a:rPr lang="nb-NO" sz="2800" dirty="0" err="1">
                <a:solidFill>
                  <a:schemeClr val="bg1"/>
                </a:solidFill>
                <a:latin typeface="Josefin Sans" pitchFamily="2" charset="0"/>
              </a:rPr>
              <a:t>Pubertehtaáiggi</a:t>
            </a:r>
            <a:r>
              <a:rPr lang="nb-NO" sz="2800" dirty="0">
                <a:solidFill>
                  <a:schemeClr val="bg1"/>
                </a:solidFill>
                <a:latin typeface="Josefin Sans" pitchFamily="2" charset="0"/>
              </a:rPr>
              <a:t> lea </a:t>
            </a:r>
            <a:r>
              <a:rPr lang="nb-NO" sz="2800" dirty="0" err="1">
                <a:solidFill>
                  <a:schemeClr val="bg1"/>
                </a:solidFill>
                <a:latin typeface="Josefin Sans" pitchFamily="2" charset="0"/>
              </a:rPr>
              <a:t>ollu</a:t>
            </a:r>
            <a:r>
              <a:rPr lang="nb-NO" sz="2800" dirty="0">
                <a:solidFill>
                  <a:schemeClr val="bg1"/>
                </a:solidFill>
                <a:latin typeface="Josefin Sans" pitchFamily="2" charset="0"/>
              </a:rPr>
              <a:t> mii </a:t>
            </a:r>
            <a:r>
              <a:rPr lang="nb-NO" sz="2800" dirty="0" err="1">
                <a:solidFill>
                  <a:schemeClr val="bg1"/>
                </a:solidFill>
                <a:latin typeface="Josefin Sans" pitchFamily="2" charset="0"/>
              </a:rPr>
              <a:t>dáhpáhuvvá</a:t>
            </a:r>
            <a:r>
              <a:rPr lang="nb-NO" sz="2800" dirty="0">
                <a:solidFill>
                  <a:schemeClr val="bg1"/>
                </a:solidFill>
                <a:latin typeface="Josefin Sans" pitchFamily="2" charset="0"/>
              </a:rPr>
              <a:t> </a:t>
            </a:r>
            <a:r>
              <a:rPr lang="nb-NO" sz="2800" dirty="0" err="1">
                <a:solidFill>
                  <a:schemeClr val="bg1"/>
                </a:solidFill>
                <a:latin typeface="Josefin Sans" pitchFamily="2" charset="0"/>
              </a:rPr>
              <a:t>rupmašis</a:t>
            </a:r>
            <a:r>
              <a:rPr lang="nb-NO" sz="2800" dirty="0">
                <a:solidFill>
                  <a:schemeClr val="bg1"/>
                </a:solidFill>
                <a:latin typeface="Josefin Sans" pitchFamily="2" charset="0"/>
              </a:rPr>
              <a:t>, mii </a:t>
            </a:r>
            <a:r>
              <a:rPr lang="nb-NO" sz="2800" dirty="0" err="1">
                <a:solidFill>
                  <a:schemeClr val="bg1"/>
                </a:solidFill>
                <a:latin typeface="Josefin Sans" pitchFamily="2" charset="0"/>
              </a:rPr>
              <a:t>váikkuha</a:t>
            </a:r>
            <a:r>
              <a:rPr lang="nb-NO" sz="2800" dirty="0">
                <a:solidFill>
                  <a:schemeClr val="bg1"/>
                </a:solidFill>
                <a:latin typeface="Josefin Sans" pitchFamily="2" charset="0"/>
              </a:rPr>
              <a:t> </a:t>
            </a:r>
            <a:r>
              <a:rPr lang="nb-NO" sz="2800" dirty="0" err="1">
                <a:solidFill>
                  <a:schemeClr val="bg1"/>
                </a:solidFill>
                <a:latin typeface="Josefin Sans" pitchFamily="2" charset="0"/>
              </a:rPr>
              <a:t>sihke</a:t>
            </a:r>
            <a:r>
              <a:rPr lang="nb-NO" sz="2800" dirty="0">
                <a:solidFill>
                  <a:schemeClr val="bg1"/>
                </a:solidFill>
                <a:latin typeface="Josefin Sans" pitchFamily="2" charset="0"/>
              </a:rPr>
              <a:t> </a:t>
            </a:r>
            <a:r>
              <a:rPr lang="nb-NO" sz="2800" dirty="0" err="1">
                <a:solidFill>
                  <a:schemeClr val="bg1"/>
                </a:solidFill>
                <a:latin typeface="Josefin Sans" pitchFamily="2" charset="0"/>
              </a:rPr>
              <a:t>dasa</a:t>
            </a:r>
            <a:r>
              <a:rPr lang="nb-NO" sz="2800" dirty="0">
                <a:solidFill>
                  <a:schemeClr val="bg1"/>
                </a:solidFill>
                <a:latin typeface="Josefin Sans" pitchFamily="2" charset="0"/>
              </a:rPr>
              <a:t> mo mii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oaidnit</a:t>
            </a:r>
            <a:r>
              <a:rPr lang="nb-NO" sz="2800" dirty="0">
                <a:solidFill>
                  <a:schemeClr val="bg1"/>
                </a:solidFill>
                <a:latin typeface="Josefin Sans" pitchFamily="2" charset="0"/>
              </a:rPr>
              <a:t> ja min </a:t>
            </a:r>
            <a:r>
              <a:rPr lang="nb-NO" sz="2800" dirty="0" err="1">
                <a:solidFill>
                  <a:schemeClr val="bg1"/>
                </a:solidFill>
                <a:latin typeface="Josefin Sans" pitchFamily="2" charset="0"/>
              </a:rPr>
              <a:t>dillái</a:t>
            </a:r>
            <a:r>
              <a:rPr lang="nb-NO" sz="2800" dirty="0">
                <a:solidFill>
                  <a:schemeClr val="bg1"/>
                </a:solidFill>
                <a:latin typeface="Josefin Sans" pitchFamily="2" charset="0"/>
              </a:rPr>
              <a:t>. </a:t>
            </a:r>
          </a:p>
          <a:p>
            <a:pPr marL="342900" indent="-342900">
              <a:buFont typeface="Arial" panose="020B0604020202020204" pitchFamily="34" charset="0"/>
              <a:buChar char="•"/>
            </a:pPr>
            <a:r>
              <a:rPr lang="nb-NO" sz="2800" dirty="0" err="1">
                <a:solidFill>
                  <a:schemeClr val="bg1"/>
                </a:solidFill>
                <a:latin typeface="Josefin Sans" pitchFamily="2" charset="0"/>
              </a:rPr>
              <a:t>Ollu</a:t>
            </a:r>
            <a:r>
              <a:rPr lang="nb-NO" sz="2800" dirty="0">
                <a:solidFill>
                  <a:schemeClr val="bg1"/>
                </a:solidFill>
                <a:latin typeface="Josefin Sans" pitchFamily="2" charset="0"/>
              </a:rPr>
              <a:t> </a:t>
            </a:r>
            <a:r>
              <a:rPr lang="nb-NO" sz="2800" dirty="0" err="1">
                <a:solidFill>
                  <a:schemeClr val="bg1"/>
                </a:solidFill>
                <a:latin typeface="Josefin Sans" pitchFamily="2" charset="0"/>
              </a:rPr>
              <a:t>dáhpáhuvvá</a:t>
            </a:r>
            <a:r>
              <a:rPr lang="nb-NO" sz="2800" dirty="0">
                <a:solidFill>
                  <a:schemeClr val="bg1"/>
                </a:solidFill>
                <a:latin typeface="Josefin Sans" pitchFamily="2" charset="0"/>
              </a:rPr>
              <a:t> </a:t>
            </a:r>
            <a:r>
              <a:rPr lang="nb-NO" sz="2800" dirty="0" err="1">
                <a:solidFill>
                  <a:schemeClr val="bg1"/>
                </a:solidFill>
                <a:latin typeface="Josefin Sans" pitchFamily="2" charset="0"/>
              </a:rPr>
              <a:t>oanehis</a:t>
            </a:r>
            <a:r>
              <a:rPr lang="nb-NO" sz="2800" dirty="0">
                <a:solidFill>
                  <a:schemeClr val="bg1"/>
                </a:solidFill>
                <a:latin typeface="Josefin Sans" pitchFamily="2" charset="0"/>
              </a:rPr>
              <a:t> </a:t>
            </a:r>
            <a:r>
              <a:rPr lang="nb-NO" sz="2800" dirty="0" err="1">
                <a:solidFill>
                  <a:schemeClr val="bg1"/>
                </a:solidFill>
                <a:latin typeface="Josefin Sans" pitchFamily="2" charset="0"/>
              </a:rPr>
              <a:t>áiggis</a:t>
            </a:r>
            <a:r>
              <a:rPr lang="nb-NO" sz="2800" dirty="0">
                <a:solidFill>
                  <a:schemeClr val="bg1"/>
                </a:solidFill>
                <a:latin typeface="Josefin Sans" pitchFamily="2" charset="0"/>
              </a:rPr>
              <a:t>.</a:t>
            </a:r>
          </a:p>
          <a:p>
            <a:pPr marL="342900" indent="-342900">
              <a:buFont typeface="Arial" panose="020B0604020202020204" pitchFamily="34" charset="0"/>
              <a:buChar char="•"/>
            </a:pPr>
            <a:r>
              <a:rPr lang="nb-NO" sz="2800" dirty="0" err="1">
                <a:solidFill>
                  <a:schemeClr val="bg1"/>
                </a:solidFill>
                <a:latin typeface="Josefin Sans" pitchFamily="2" charset="0"/>
              </a:rPr>
              <a:t>Sáhttá</a:t>
            </a:r>
            <a:r>
              <a:rPr lang="nb-NO" sz="2800" dirty="0">
                <a:solidFill>
                  <a:schemeClr val="bg1"/>
                </a:solidFill>
                <a:latin typeface="Josefin Sans" pitchFamily="2" charset="0"/>
              </a:rPr>
              <a:t> </a:t>
            </a:r>
            <a:r>
              <a:rPr lang="nb-NO" sz="2800" dirty="0" err="1">
                <a:solidFill>
                  <a:schemeClr val="bg1"/>
                </a:solidFill>
                <a:latin typeface="Josefin Sans" pitchFamily="2" charset="0"/>
              </a:rPr>
              <a:t>dovdot</a:t>
            </a:r>
            <a:r>
              <a:rPr lang="nb-NO" sz="2800" dirty="0">
                <a:solidFill>
                  <a:schemeClr val="bg1"/>
                </a:solidFill>
                <a:latin typeface="Josefin Sans" pitchFamily="2" charset="0"/>
              </a:rPr>
              <a:t> nu </a:t>
            </a:r>
            <a:r>
              <a:rPr lang="nb-NO" sz="2800" dirty="0" err="1">
                <a:solidFill>
                  <a:schemeClr val="bg1"/>
                </a:solidFill>
                <a:latin typeface="Josefin Sans" pitchFamily="2" charset="0"/>
              </a:rPr>
              <a:t>ahte</a:t>
            </a:r>
            <a:r>
              <a:rPr lang="nb-NO" sz="2800" dirty="0">
                <a:solidFill>
                  <a:schemeClr val="bg1"/>
                </a:solidFill>
                <a:latin typeface="Josefin Sans" pitchFamily="2" charset="0"/>
              </a:rPr>
              <a:t> mii </a:t>
            </a:r>
            <a:r>
              <a:rPr lang="nb-NO" sz="2800" dirty="0" err="1">
                <a:solidFill>
                  <a:schemeClr val="bg1"/>
                </a:solidFill>
                <a:latin typeface="Josefin Sans" pitchFamily="2" charset="0"/>
              </a:rPr>
              <a:t>eat</a:t>
            </a:r>
            <a:r>
              <a:rPr lang="nb-NO" sz="2800" dirty="0">
                <a:solidFill>
                  <a:schemeClr val="bg1"/>
                </a:solidFill>
                <a:latin typeface="Josefin Sans" pitchFamily="2" charset="0"/>
              </a:rPr>
              <a:t> </a:t>
            </a:r>
            <a:r>
              <a:rPr lang="nb-NO" sz="2800" dirty="0" err="1">
                <a:solidFill>
                  <a:schemeClr val="bg1"/>
                </a:solidFill>
                <a:latin typeface="Josefin Sans" pitchFamily="2" charset="0"/>
              </a:rPr>
              <a:t>áibbas</a:t>
            </a:r>
            <a:r>
              <a:rPr lang="nb-NO" sz="2800" dirty="0">
                <a:solidFill>
                  <a:schemeClr val="bg1"/>
                </a:solidFill>
                <a:latin typeface="Josefin Sans" pitchFamily="2" charset="0"/>
              </a:rPr>
              <a:t> </a:t>
            </a:r>
            <a:r>
              <a:rPr lang="nb-NO" sz="2800" dirty="0" err="1">
                <a:solidFill>
                  <a:schemeClr val="bg1"/>
                </a:solidFill>
                <a:latin typeface="Josefin Sans" pitchFamily="2" charset="0"/>
              </a:rPr>
              <a:t>hálddaš</a:t>
            </a:r>
            <a:r>
              <a:rPr lang="nb-NO" sz="2800" dirty="0">
                <a:solidFill>
                  <a:schemeClr val="bg1"/>
                </a:solidFill>
                <a:latin typeface="Josefin Sans" pitchFamily="2" charset="0"/>
              </a:rPr>
              <a:t> </a:t>
            </a:r>
            <a:r>
              <a:rPr lang="nb-NO" sz="2800" dirty="0" err="1">
                <a:solidFill>
                  <a:schemeClr val="bg1"/>
                </a:solidFill>
                <a:latin typeface="Josefin Sans" pitchFamily="2" charset="0"/>
              </a:rPr>
              <a:t>dan</a:t>
            </a:r>
            <a:r>
              <a:rPr lang="nb-NO" sz="2800" dirty="0">
                <a:solidFill>
                  <a:schemeClr val="bg1"/>
                </a:solidFill>
                <a:latin typeface="Josefin Sans" pitchFamily="2" charset="0"/>
              </a:rPr>
              <a:t> mo min </a:t>
            </a:r>
            <a:r>
              <a:rPr lang="nb-NO" sz="2800" dirty="0" err="1">
                <a:solidFill>
                  <a:schemeClr val="bg1"/>
                </a:solidFill>
                <a:latin typeface="Josefin Sans" pitchFamily="2" charset="0"/>
              </a:rPr>
              <a:t>rumaš</a:t>
            </a:r>
            <a:r>
              <a:rPr lang="nb-NO" sz="2800" dirty="0">
                <a:solidFill>
                  <a:schemeClr val="bg1"/>
                </a:solidFill>
                <a:latin typeface="Josefin Sans" pitchFamily="2" charset="0"/>
              </a:rPr>
              <a:t> ja </a:t>
            </a:r>
            <a:r>
              <a:rPr lang="nb-NO" sz="2800" dirty="0" err="1">
                <a:solidFill>
                  <a:schemeClr val="bg1"/>
                </a:solidFill>
                <a:latin typeface="Josefin Sans" pitchFamily="2" charset="0"/>
              </a:rPr>
              <a:t>vuoigŋašat</a:t>
            </a:r>
            <a:r>
              <a:rPr lang="nb-NO" sz="2800" dirty="0">
                <a:solidFill>
                  <a:schemeClr val="bg1"/>
                </a:solidFill>
                <a:latin typeface="Josefin Sans" pitchFamily="2" charset="0"/>
              </a:rPr>
              <a:t> </a:t>
            </a:r>
            <a:r>
              <a:rPr lang="nb-NO" sz="2800" dirty="0" err="1">
                <a:solidFill>
                  <a:schemeClr val="bg1"/>
                </a:solidFill>
                <a:latin typeface="Josefin Sans" pitchFamily="2" charset="0"/>
              </a:rPr>
              <a:t>ovdánit</a:t>
            </a:r>
            <a:r>
              <a:rPr lang="nb-NO" sz="2800"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4FBB8E30-38B1-48B7-9F4B-E6C0A343F073}"/>
              </a:ext>
            </a:extLst>
          </p:cNvPr>
          <p:cNvPicPr>
            <a:picLocks noChangeAspect="1"/>
          </p:cNvPicPr>
          <p:nvPr/>
        </p:nvPicPr>
        <p:blipFill>
          <a:blip r:embed="rId5"/>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1939206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825625"/>
            <a:ext cx="11025097" cy="4351338"/>
          </a:xfrm>
        </p:spPr>
        <p:txBody>
          <a:bodyPr/>
          <a:lstStyle/>
          <a:p>
            <a:pPr marL="0" indent="0">
              <a:buNone/>
            </a:pPr>
            <a:r>
              <a:rPr lang="nb-NO" dirty="0" err="1">
                <a:solidFill>
                  <a:schemeClr val="accent1"/>
                </a:solidFill>
                <a:latin typeface="Josefin Sans" pitchFamily="2" charset="0"/>
                <a:cs typeface="Calibri"/>
              </a:rPr>
              <a:t>Mis</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leat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ollu</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vuordámušat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sohkabeallái</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dáid</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áššiid</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ektui</a:t>
            </a:r>
            <a:r>
              <a:rPr lang="nb-NO" dirty="0">
                <a:solidFill>
                  <a:schemeClr val="accent1"/>
                </a:solidFill>
                <a:latin typeface="Josefin Sans" pitchFamily="2" charset="0"/>
                <a:cs typeface="Calibri"/>
              </a:rPr>
              <a:t>...</a:t>
            </a:r>
          </a:p>
          <a:p>
            <a:pPr marL="0" indent="0">
              <a:buNone/>
            </a:pP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Rumaš</a:t>
            </a:r>
            <a:endParaRPr lang="nb-NO" dirty="0">
              <a:solidFill>
                <a:schemeClr val="accent1"/>
              </a:solidFill>
              <a:latin typeface="Josefin Sans" pitchFamily="2" charset="0"/>
              <a:cs typeface="Calibri"/>
            </a:endParaRPr>
          </a:p>
          <a:p>
            <a:pPr marL="0" indent="0">
              <a:buNone/>
            </a:pP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Láhtten</a:t>
            </a:r>
            <a:endParaRPr lang="nb-NO" dirty="0">
              <a:solidFill>
                <a:schemeClr val="accent1"/>
              </a:solidFill>
              <a:latin typeface="Josefin Sans" pitchFamily="2" charset="0"/>
              <a:cs typeface="Calibri"/>
            </a:endParaRPr>
          </a:p>
          <a:p>
            <a:pPr marL="0" indent="0">
              <a:buNone/>
            </a:pP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Beroštumit</a:t>
            </a:r>
            <a:endParaRPr lang="nb-NO" dirty="0">
              <a:solidFill>
                <a:schemeClr val="accent1"/>
              </a:solidFill>
              <a:latin typeface="Josefin Sans" pitchFamily="2" charset="0"/>
              <a:cs typeface="Calibri"/>
            </a:endParaRPr>
          </a:p>
          <a:p>
            <a:pPr marL="0" indent="0">
              <a:buNone/>
            </a:pPr>
            <a:r>
              <a:rPr lang="nb-NO" dirty="0">
                <a:solidFill>
                  <a:schemeClr val="accent1"/>
                </a:solidFill>
                <a:latin typeface="Josefin Sans" pitchFamily="2" charset="0"/>
                <a:cs typeface="Calibri"/>
              </a:rPr>
              <a:t>• Mo mii </a:t>
            </a:r>
            <a:r>
              <a:rPr lang="nb-NO" dirty="0" err="1">
                <a:solidFill>
                  <a:schemeClr val="accent1"/>
                </a:solidFill>
                <a:latin typeface="Josefin Sans" pitchFamily="2" charset="0"/>
                <a:cs typeface="Calibri"/>
              </a:rPr>
              <a:t>leat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oaidnit</a:t>
            </a:r>
            <a:endParaRPr lang="nb-NO" dirty="0">
              <a:solidFill>
                <a:schemeClr val="accent1"/>
              </a:solidFill>
              <a:latin typeface="Josefin Sans" pitchFamily="2" charset="0"/>
              <a:cs typeface="Calibri"/>
            </a:endParaRPr>
          </a:p>
          <a:p>
            <a:pPr marL="0" indent="0">
              <a:buNone/>
            </a:pP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Dovddut</a:t>
            </a:r>
            <a:endParaRPr lang="nb-NO" dirty="0">
              <a:solidFill>
                <a:schemeClr val="accent1"/>
              </a:solidFill>
              <a:latin typeface="Josefin Sans" pitchFamily="2" charset="0"/>
              <a:cs typeface="Calibri"/>
            </a:endParaRPr>
          </a:p>
          <a:p>
            <a:pPr marL="0" indent="0">
              <a:buNone/>
            </a:pPr>
            <a:endParaRPr lang="nb-NO" dirty="0">
              <a:solidFill>
                <a:schemeClr val="accent1"/>
              </a:solidFill>
              <a:latin typeface="Josefin Sans" pitchFamily="2" charset="0"/>
              <a:cs typeface="Calibri"/>
            </a:endParaRPr>
          </a:p>
          <a:p>
            <a:pPr marL="0" indent="0">
              <a:buNone/>
            </a:pPr>
            <a:r>
              <a:rPr lang="nb-NO" dirty="0" err="1">
                <a:solidFill>
                  <a:schemeClr val="accent1"/>
                </a:solidFill>
                <a:latin typeface="Josefin Sans" pitchFamily="2" charset="0"/>
                <a:cs typeface="Calibri"/>
              </a:rPr>
              <a:t>Fuobmát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go</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muhtun</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vuordámušaid</a:t>
            </a:r>
            <a:r>
              <a:rPr lang="nb-NO" dirty="0">
                <a:solidFill>
                  <a:schemeClr val="accent1"/>
                </a:solidFill>
                <a:latin typeface="Josefin Sans" pitchFamily="2" charset="0"/>
                <a:cs typeface="Calibri"/>
              </a:rPr>
              <a:t>?</a:t>
            </a: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0533"/>
            <a:ext cx="8257558" cy="1125347"/>
          </a:xfrm>
        </p:spPr>
        <p:txBody>
          <a:bodyPr anchor="t">
            <a:normAutofit/>
          </a:bodyPr>
          <a:lstStyle/>
          <a:p>
            <a:r>
              <a:rPr lang="nb-NO" sz="6600" b="1" dirty="0" err="1">
                <a:solidFill>
                  <a:schemeClr val="bg1"/>
                </a:solidFill>
                <a:latin typeface="Josefin Sans" pitchFamily="2" charset="0"/>
                <a:cs typeface="Calibri" panose="020F0502020204030204" pitchFamily="34" charset="0"/>
              </a:rPr>
              <a:t>Mii</a:t>
            </a:r>
            <a:r>
              <a:rPr lang="nb-NO" sz="6600" b="1" dirty="0">
                <a:solidFill>
                  <a:schemeClr val="bg1"/>
                </a:solidFill>
                <a:latin typeface="Josefin Sans" pitchFamily="2" charset="0"/>
                <a:cs typeface="Calibri" panose="020F0502020204030204" pitchFamily="34" charset="0"/>
              </a:rPr>
              <a:t> lea </a:t>
            </a:r>
            <a:r>
              <a:rPr lang="nb-NO" sz="6600" b="1" dirty="0" err="1">
                <a:solidFill>
                  <a:schemeClr val="bg1"/>
                </a:solidFill>
                <a:latin typeface="Josefin Sans" pitchFamily="2" charset="0"/>
                <a:cs typeface="Calibri" panose="020F0502020204030204" pitchFamily="34" charset="0"/>
              </a:rPr>
              <a:t>sohkabealli</a:t>
            </a:r>
            <a:r>
              <a:rPr lang="nb-NO" sz="6600" b="1" dirty="0">
                <a:solidFill>
                  <a:schemeClr val="bg1"/>
                </a:solidFill>
                <a:latin typeface="Josefin Sans" pitchFamily="2" charset="0"/>
                <a:cs typeface="Calibri" panose="020F0502020204030204" pitchFamily="34" charset="0"/>
              </a:rPr>
              <a:t>?</a:t>
            </a:r>
            <a:endParaRPr lang="en-NO" sz="6600" b="1" dirty="0">
              <a:solidFill>
                <a:schemeClr val="bg1"/>
              </a:solidFill>
              <a:latin typeface="Josefin Sans" pitchFamily="2" charset="0"/>
              <a:cs typeface="Calibri" panose="020F0502020204030204" pitchFamily="34" charset="0"/>
            </a:endParaRPr>
          </a:p>
        </p:txBody>
      </p:sp>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5"/>
          <a:stretch>
            <a:fillRect/>
          </a:stretch>
        </p:blipFill>
        <p:spPr>
          <a:xfrm>
            <a:off x="10394128" y="377548"/>
            <a:ext cx="642880" cy="459200"/>
          </a:xfrm>
          <a:prstGeom prst="rect">
            <a:avLst/>
          </a:prstGeom>
        </p:spPr>
      </p:pic>
      <p:pic>
        <p:nvPicPr>
          <p:cNvPr id="12" name="Bilde 11">
            <a:extLst>
              <a:ext uri="{FF2B5EF4-FFF2-40B4-BE49-F238E27FC236}">
                <a16:creationId xmlns:a16="http://schemas.microsoft.com/office/drawing/2014/main" id="{D997A8FD-72F2-418A-93F9-A1193EC604DF}"/>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1022682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1089466" y="3388174"/>
            <a:ext cx="10022316" cy="459200"/>
          </a:xfrm>
        </p:spPr>
        <p:txBody>
          <a:bodyPr>
            <a:normAutofit lnSpcReduction="10000"/>
          </a:bodyPr>
          <a:lstStyle/>
          <a:p>
            <a:pPr marL="0" indent="0">
              <a:buNone/>
            </a:pPr>
            <a:r>
              <a:rPr lang="nb-NO" dirty="0" err="1">
                <a:solidFill>
                  <a:schemeClr val="accent1"/>
                </a:solidFill>
                <a:latin typeface="Josefin Sans" pitchFamily="2" charset="0"/>
                <a:cs typeface="Calibri"/>
              </a:rPr>
              <a:t>Dál</a:t>
            </a:r>
            <a:r>
              <a:rPr lang="nb-NO" dirty="0">
                <a:solidFill>
                  <a:schemeClr val="accent1"/>
                </a:solidFill>
                <a:latin typeface="Josefin Sans" pitchFamily="2" charset="0"/>
                <a:cs typeface="Calibri"/>
              </a:rPr>
              <a:t> mii </a:t>
            </a:r>
            <a:r>
              <a:rPr lang="nb-NO" dirty="0" err="1">
                <a:solidFill>
                  <a:schemeClr val="accent1"/>
                </a:solidFill>
                <a:latin typeface="Josefin Sans" pitchFamily="2" charset="0"/>
                <a:cs typeface="Calibri"/>
              </a:rPr>
              <a:t>áigut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iskat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guđe</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vuordámušat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mis</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leat</a:t>
            </a:r>
            <a:r>
              <a:rPr lang="nb-NO" dirty="0">
                <a:solidFill>
                  <a:schemeClr val="accent1"/>
                </a:solidFill>
                <a:latin typeface="Josefin Sans" pitchFamily="2" charset="0"/>
                <a:cs typeface="Calibri"/>
              </a:rPr>
              <a:t> </a:t>
            </a:r>
            <a:r>
              <a:rPr lang="nb-NO" dirty="0" err="1">
                <a:solidFill>
                  <a:schemeClr val="accent1"/>
                </a:solidFill>
                <a:latin typeface="Josefin Sans" pitchFamily="2" charset="0"/>
                <a:cs typeface="Calibri"/>
              </a:rPr>
              <a:t>sohkabeliide</a:t>
            </a:r>
            <a:r>
              <a:rPr lang="nb-NO" dirty="0">
                <a:solidFill>
                  <a:schemeClr val="accent1"/>
                </a:solidFill>
                <a:latin typeface="Josefin Sans" pitchFamily="2" charset="0"/>
                <a:cs typeface="Calibri"/>
              </a:rPr>
              <a:t>!</a:t>
            </a:r>
            <a:endParaRPr lang="en-NO" dirty="0">
              <a:solidFill>
                <a:schemeClr val="accent1"/>
              </a:solidFill>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7" y="200533"/>
            <a:ext cx="7367497" cy="1125347"/>
          </a:xfrm>
        </p:spPr>
        <p:txBody>
          <a:bodyPr anchor="t">
            <a:normAutofit fontScale="90000"/>
          </a:bodyPr>
          <a:lstStyle/>
          <a:p>
            <a:r>
              <a:rPr lang="nb-NO" sz="6600" b="1" dirty="0" err="1">
                <a:solidFill>
                  <a:schemeClr val="bg1"/>
                </a:solidFill>
                <a:latin typeface="Josefin Sans" pitchFamily="2" charset="0"/>
                <a:cs typeface="Calibri" panose="020F0502020204030204" pitchFamily="34" charset="0"/>
              </a:rPr>
              <a:t>Sohkabealerámmat</a:t>
            </a:r>
            <a:endParaRPr lang="en-NO" sz="6600" b="1" dirty="0">
              <a:solidFill>
                <a:schemeClr val="bg1"/>
              </a:solidFill>
              <a:latin typeface="Josefin Sans" pitchFamily="2" charset="0"/>
              <a:cs typeface="Calibri" panose="020F0502020204030204" pitchFamily="34" charset="0"/>
            </a:endParaRPr>
          </a:p>
        </p:txBody>
      </p:sp>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5"/>
          <a:stretch>
            <a:fillRect/>
          </a:stretch>
        </p:blipFill>
        <p:spPr>
          <a:xfrm>
            <a:off x="10394128" y="377548"/>
            <a:ext cx="642880" cy="459200"/>
          </a:xfrm>
          <a:prstGeom prst="rect">
            <a:avLst/>
          </a:prstGeom>
        </p:spPr>
      </p:pic>
      <p:pic>
        <p:nvPicPr>
          <p:cNvPr id="12" name="Bilde 11">
            <a:extLst>
              <a:ext uri="{FF2B5EF4-FFF2-40B4-BE49-F238E27FC236}">
                <a16:creationId xmlns:a16="http://schemas.microsoft.com/office/drawing/2014/main" id="{53F69B06-171D-427B-93FE-4E90CD7AF848}"/>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3707464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7" y="1905406"/>
            <a:ext cx="10237808" cy="4575046"/>
          </a:xfrm>
        </p:spPr>
        <p:txBody>
          <a:bodyPr>
            <a:normAutofit/>
          </a:bodyPr>
          <a:lstStyle/>
          <a:p>
            <a:r>
              <a:rPr lang="nb-NO" dirty="0" err="1">
                <a:solidFill>
                  <a:schemeClr val="accent1"/>
                </a:solidFill>
                <a:latin typeface="Josefin Sans" pitchFamily="2" charset="0"/>
              </a:rPr>
              <a:t>Lehpet</a:t>
            </a:r>
            <a:r>
              <a:rPr lang="nb-NO" dirty="0">
                <a:solidFill>
                  <a:schemeClr val="accent1"/>
                </a:solidFill>
                <a:latin typeface="Josefin Sans" pitchFamily="2" charset="0"/>
              </a:rPr>
              <a:t> </a:t>
            </a:r>
            <a:r>
              <a:rPr lang="nb-NO" dirty="0" err="1">
                <a:solidFill>
                  <a:schemeClr val="accent1"/>
                </a:solidFill>
                <a:latin typeface="Josefin Sans" pitchFamily="2" charset="0"/>
              </a:rPr>
              <a:t>go</a:t>
            </a:r>
            <a:r>
              <a:rPr lang="nb-NO" dirty="0">
                <a:solidFill>
                  <a:schemeClr val="accent1"/>
                </a:solidFill>
                <a:latin typeface="Josefin Sans" pitchFamily="2" charset="0"/>
              </a:rPr>
              <a:t> </a:t>
            </a:r>
            <a:r>
              <a:rPr lang="nb-NO" dirty="0" err="1">
                <a:solidFill>
                  <a:schemeClr val="accent1"/>
                </a:solidFill>
                <a:latin typeface="Josefin Sans" pitchFamily="2" charset="0"/>
              </a:rPr>
              <a:t>oahppan</a:t>
            </a:r>
            <a:r>
              <a:rPr lang="nb-NO" dirty="0">
                <a:solidFill>
                  <a:schemeClr val="accent1"/>
                </a:solidFill>
                <a:latin typeface="Josefin Sans" pitchFamily="2" charset="0"/>
              </a:rPr>
              <a:t> </a:t>
            </a:r>
            <a:r>
              <a:rPr lang="nb-NO" dirty="0" err="1">
                <a:solidFill>
                  <a:schemeClr val="accent1"/>
                </a:solidFill>
                <a:latin typeface="Josefin Sans" pitchFamily="2" charset="0"/>
              </a:rPr>
              <a:t>juoidá</a:t>
            </a:r>
            <a:r>
              <a:rPr lang="nb-NO" dirty="0">
                <a:solidFill>
                  <a:schemeClr val="accent1"/>
                </a:solidFill>
                <a:latin typeface="Josefin Sans" pitchFamily="2" charset="0"/>
              </a:rPr>
              <a:t> </a:t>
            </a:r>
            <a:r>
              <a:rPr lang="nb-NO" dirty="0" err="1">
                <a:solidFill>
                  <a:schemeClr val="accent1"/>
                </a:solidFill>
                <a:latin typeface="Josefin Sans" pitchFamily="2" charset="0"/>
              </a:rPr>
              <a:t>dan</a:t>
            </a:r>
            <a:r>
              <a:rPr lang="nb-NO" dirty="0">
                <a:solidFill>
                  <a:schemeClr val="accent1"/>
                </a:solidFill>
                <a:latin typeface="Josefin Sans" pitchFamily="2" charset="0"/>
              </a:rPr>
              <a:t> </a:t>
            </a:r>
            <a:r>
              <a:rPr lang="nb-NO" dirty="0" err="1">
                <a:solidFill>
                  <a:schemeClr val="accent1"/>
                </a:solidFill>
                <a:latin typeface="Josefin Sans" pitchFamily="2" charset="0"/>
              </a:rPr>
              <a:t>birra</a:t>
            </a:r>
            <a:r>
              <a:rPr lang="nb-NO" dirty="0">
                <a:solidFill>
                  <a:schemeClr val="accent1"/>
                </a:solidFill>
                <a:latin typeface="Josefin Sans" pitchFamily="2" charset="0"/>
              </a:rPr>
              <a:t> mo </a:t>
            </a:r>
            <a:r>
              <a:rPr lang="nb-NO" dirty="0" err="1">
                <a:solidFill>
                  <a:schemeClr val="accent1"/>
                </a:solidFill>
                <a:latin typeface="Josefin Sans" pitchFamily="2" charset="0"/>
              </a:rPr>
              <a:t>sohkabealevuordámušat</a:t>
            </a:r>
            <a:r>
              <a:rPr lang="nb-NO" dirty="0">
                <a:solidFill>
                  <a:schemeClr val="accent1"/>
                </a:solidFill>
                <a:latin typeface="Josefin Sans" pitchFamily="2" charset="0"/>
              </a:rPr>
              <a:t> </a:t>
            </a:r>
            <a:r>
              <a:rPr lang="nb-NO" dirty="0" err="1">
                <a:solidFill>
                  <a:schemeClr val="accent1"/>
                </a:solidFill>
                <a:latin typeface="Josefin Sans" pitchFamily="2" charset="0"/>
              </a:rPr>
              <a:t>váikkuhit</a:t>
            </a:r>
            <a:r>
              <a:rPr lang="nb-NO" dirty="0">
                <a:solidFill>
                  <a:schemeClr val="accent1"/>
                </a:solidFill>
                <a:latin typeface="Josefin Sans" pitchFamily="2" charset="0"/>
              </a:rPr>
              <a:t> min </a:t>
            </a:r>
            <a:r>
              <a:rPr lang="nb-NO" dirty="0" err="1">
                <a:solidFill>
                  <a:schemeClr val="accent1"/>
                </a:solidFill>
                <a:latin typeface="Josefin Sans" pitchFamily="2" charset="0"/>
              </a:rPr>
              <a:t>láhttemii</a:t>
            </a:r>
            <a:r>
              <a:rPr lang="nb-NO" dirty="0">
                <a:solidFill>
                  <a:schemeClr val="accent1"/>
                </a:solidFill>
                <a:latin typeface="Josefin Sans" pitchFamily="2" charset="0"/>
              </a:rPr>
              <a:t>?</a:t>
            </a:r>
          </a:p>
          <a:p>
            <a:r>
              <a:rPr lang="nb-NO" dirty="0" err="1">
                <a:solidFill>
                  <a:schemeClr val="accent1"/>
                </a:solidFill>
                <a:latin typeface="Josefin Sans" pitchFamily="2" charset="0"/>
              </a:rPr>
              <a:t>Sáhtášedje</a:t>
            </a:r>
            <a:r>
              <a:rPr lang="nb-NO" dirty="0">
                <a:solidFill>
                  <a:schemeClr val="accent1"/>
                </a:solidFill>
                <a:latin typeface="Josefin Sans" pitchFamily="2" charset="0"/>
              </a:rPr>
              <a:t> </a:t>
            </a:r>
            <a:r>
              <a:rPr lang="nb-NO" dirty="0" err="1">
                <a:solidFill>
                  <a:schemeClr val="accent1"/>
                </a:solidFill>
                <a:latin typeface="Josefin Sans" pitchFamily="2" charset="0"/>
              </a:rPr>
              <a:t>go</a:t>
            </a:r>
            <a:r>
              <a:rPr lang="nb-NO" dirty="0">
                <a:solidFill>
                  <a:schemeClr val="accent1"/>
                </a:solidFill>
                <a:latin typeface="Josefin Sans" pitchFamily="2" charset="0"/>
              </a:rPr>
              <a:t> </a:t>
            </a:r>
            <a:r>
              <a:rPr lang="nb-NO" dirty="0" err="1">
                <a:solidFill>
                  <a:schemeClr val="accent1"/>
                </a:solidFill>
                <a:latin typeface="Josefin Sans" pitchFamily="2" charset="0"/>
              </a:rPr>
              <a:t>muhtun</a:t>
            </a:r>
            <a:r>
              <a:rPr lang="nb-NO" dirty="0">
                <a:solidFill>
                  <a:schemeClr val="accent1"/>
                </a:solidFill>
                <a:latin typeface="Josefin Sans" pitchFamily="2" charset="0"/>
              </a:rPr>
              <a:t> </a:t>
            </a:r>
            <a:r>
              <a:rPr lang="nb-NO" dirty="0" err="1">
                <a:solidFill>
                  <a:schemeClr val="accent1"/>
                </a:solidFill>
                <a:latin typeface="Josefin Sans" pitchFamily="2" charset="0"/>
              </a:rPr>
              <a:t>sánit</a:t>
            </a:r>
            <a:r>
              <a:rPr lang="nb-NO" dirty="0">
                <a:solidFill>
                  <a:schemeClr val="accent1"/>
                </a:solidFill>
                <a:latin typeface="Josefin Sans" pitchFamily="2" charset="0"/>
              </a:rPr>
              <a:t> </a:t>
            </a:r>
            <a:r>
              <a:rPr lang="nb-NO" dirty="0" err="1">
                <a:solidFill>
                  <a:schemeClr val="accent1"/>
                </a:solidFill>
                <a:latin typeface="Josefin Sans" pitchFamily="2" charset="0"/>
              </a:rPr>
              <a:t>gullat</a:t>
            </a:r>
            <a:r>
              <a:rPr lang="nb-NO" dirty="0">
                <a:solidFill>
                  <a:schemeClr val="accent1"/>
                </a:solidFill>
                <a:latin typeface="Josefin Sans" pitchFamily="2" charset="0"/>
              </a:rPr>
              <a:t> </a:t>
            </a:r>
            <a:r>
              <a:rPr lang="nb-NO" dirty="0" err="1">
                <a:solidFill>
                  <a:schemeClr val="accent1"/>
                </a:solidFill>
                <a:latin typeface="Josefin Sans" pitchFamily="2" charset="0"/>
              </a:rPr>
              <a:t>goappašiid</a:t>
            </a:r>
            <a:r>
              <a:rPr lang="nb-NO" dirty="0">
                <a:solidFill>
                  <a:schemeClr val="accent1"/>
                </a:solidFill>
                <a:latin typeface="Josefin Sans" pitchFamily="2" charset="0"/>
              </a:rPr>
              <a:t> </a:t>
            </a:r>
            <a:r>
              <a:rPr lang="nb-NO" dirty="0" err="1">
                <a:solidFill>
                  <a:schemeClr val="accent1"/>
                </a:solidFill>
                <a:latin typeface="Josefin Sans" pitchFamily="2" charset="0"/>
              </a:rPr>
              <a:t>rámmaide</a:t>
            </a:r>
            <a:r>
              <a:rPr lang="nb-NO" dirty="0">
                <a:solidFill>
                  <a:schemeClr val="accent1"/>
                </a:solidFill>
                <a:latin typeface="Josefin Sans" pitchFamily="2" charset="0"/>
              </a:rPr>
              <a:t>?</a:t>
            </a:r>
          </a:p>
          <a:p>
            <a:pPr lvl="1"/>
            <a:r>
              <a:rPr lang="nb-NO" dirty="0" err="1">
                <a:solidFill>
                  <a:schemeClr val="accent1"/>
                </a:solidFill>
                <a:latin typeface="Josefin Sans" pitchFamily="2" charset="0"/>
              </a:rPr>
              <a:t>Mii</a:t>
            </a:r>
            <a:r>
              <a:rPr lang="nb-NO" dirty="0">
                <a:solidFill>
                  <a:schemeClr val="accent1"/>
                </a:solidFill>
                <a:latin typeface="Josefin Sans" pitchFamily="2" charset="0"/>
              </a:rPr>
              <a:t> lea </a:t>
            </a:r>
            <a:r>
              <a:rPr lang="nb-NO" dirty="0" err="1">
                <a:solidFill>
                  <a:schemeClr val="accent1"/>
                </a:solidFill>
                <a:latin typeface="Josefin Sans" pitchFamily="2" charset="0"/>
              </a:rPr>
              <a:t>sivvan</a:t>
            </a:r>
            <a:r>
              <a:rPr lang="nb-NO" dirty="0">
                <a:solidFill>
                  <a:schemeClr val="accent1"/>
                </a:solidFill>
                <a:latin typeface="Josefin Sans" pitchFamily="2" charset="0"/>
              </a:rPr>
              <a:t> </a:t>
            </a:r>
            <a:r>
              <a:rPr lang="nb-NO" dirty="0" err="1">
                <a:solidFill>
                  <a:schemeClr val="accent1"/>
                </a:solidFill>
                <a:latin typeface="Josefin Sans" pitchFamily="2" charset="0"/>
              </a:rPr>
              <a:t>dasa</a:t>
            </a:r>
            <a:r>
              <a:rPr lang="nb-NO" dirty="0">
                <a:solidFill>
                  <a:schemeClr val="accent1"/>
                </a:solidFill>
                <a:latin typeface="Josefin Sans" pitchFamily="2" charset="0"/>
              </a:rPr>
              <a:t> </a:t>
            </a:r>
            <a:r>
              <a:rPr lang="nb-NO" dirty="0" err="1">
                <a:solidFill>
                  <a:schemeClr val="accent1"/>
                </a:solidFill>
                <a:latin typeface="Josefin Sans" pitchFamily="2" charset="0"/>
              </a:rPr>
              <a:t>go</a:t>
            </a:r>
            <a:r>
              <a:rPr lang="nb-NO" dirty="0">
                <a:solidFill>
                  <a:schemeClr val="accent1"/>
                </a:solidFill>
                <a:latin typeface="Josefin Sans" pitchFamily="2" charset="0"/>
              </a:rPr>
              <a:t> </a:t>
            </a:r>
            <a:r>
              <a:rPr lang="nb-NO" dirty="0" err="1">
                <a:solidFill>
                  <a:schemeClr val="accent1"/>
                </a:solidFill>
                <a:latin typeface="Josefin Sans" pitchFamily="2" charset="0"/>
              </a:rPr>
              <a:t>muhtun</a:t>
            </a:r>
            <a:r>
              <a:rPr lang="nb-NO" dirty="0">
                <a:solidFill>
                  <a:schemeClr val="accent1"/>
                </a:solidFill>
                <a:latin typeface="Josefin Sans" pitchFamily="2" charset="0"/>
              </a:rPr>
              <a:t> </a:t>
            </a:r>
            <a:r>
              <a:rPr lang="nb-NO" dirty="0" err="1">
                <a:solidFill>
                  <a:schemeClr val="accent1"/>
                </a:solidFill>
                <a:latin typeface="Josefin Sans" pitchFamily="2" charset="0"/>
              </a:rPr>
              <a:t>sánit</a:t>
            </a:r>
            <a:r>
              <a:rPr lang="nb-NO" dirty="0">
                <a:solidFill>
                  <a:schemeClr val="accent1"/>
                </a:solidFill>
                <a:latin typeface="Josefin Sans" pitchFamily="2" charset="0"/>
              </a:rPr>
              <a:t> </a:t>
            </a:r>
            <a:r>
              <a:rPr lang="nb-NO" dirty="0" err="1">
                <a:solidFill>
                  <a:schemeClr val="accent1"/>
                </a:solidFill>
                <a:latin typeface="Josefin Sans" pitchFamily="2" charset="0"/>
              </a:rPr>
              <a:t>gulašedje</a:t>
            </a:r>
            <a:r>
              <a:rPr lang="nb-NO" dirty="0">
                <a:solidFill>
                  <a:schemeClr val="accent1"/>
                </a:solidFill>
                <a:latin typeface="Josefin Sans" pitchFamily="2" charset="0"/>
              </a:rPr>
              <a:t> </a:t>
            </a:r>
            <a:r>
              <a:rPr lang="nb-NO" dirty="0" err="1">
                <a:solidFill>
                  <a:schemeClr val="accent1"/>
                </a:solidFill>
                <a:latin typeface="Josefin Sans" pitchFamily="2" charset="0"/>
              </a:rPr>
              <a:t>goappašiid</a:t>
            </a:r>
            <a:r>
              <a:rPr lang="nb-NO" dirty="0">
                <a:solidFill>
                  <a:schemeClr val="accent1"/>
                </a:solidFill>
                <a:latin typeface="Josefin Sans" pitchFamily="2" charset="0"/>
              </a:rPr>
              <a:t> </a:t>
            </a:r>
            <a:r>
              <a:rPr lang="nb-NO" dirty="0" err="1">
                <a:solidFill>
                  <a:schemeClr val="accent1"/>
                </a:solidFill>
                <a:latin typeface="Josefin Sans" pitchFamily="2" charset="0"/>
              </a:rPr>
              <a:t>rámmaide</a:t>
            </a:r>
            <a:r>
              <a:rPr lang="nb-NO" dirty="0">
                <a:solidFill>
                  <a:schemeClr val="accent1"/>
                </a:solidFill>
                <a:latin typeface="Josefin Sans" pitchFamily="2" charset="0"/>
              </a:rPr>
              <a:t>, </a:t>
            </a:r>
            <a:r>
              <a:rPr lang="nb-NO" dirty="0" err="1">
                <a:solidFill>
                  <a:schemeClr val="accent1"/>
                </a:solidFill>
                <a:latin typeface="Josefin Sans" pitchFamily="2" charset="0"/>
              </a:rPr>
              <a:t>muhto</a:t>
            </a:r>
            <a:r>
              <a:rPr lang="nb-NO" dirty="0">
                <a:solidFill>
                  <a:schemeClr val="accent1"/>
                </a:solidFill>
                <a:latin typeface="Josefin Sans" pitchFamily="2" charset="0"/>
              </a:rPr>
              <a:t> </a:t>
            </a:r>
            <a:r>
              <a:rPr lang="nb-NO" dirty="0" err="1">
                <a:solidFill>
                  <a:schemeClr val="accent1"/>
                </a:solidFill>
                <a:latin typeface="Josefin Sans" pitchFamily="2" charset="0"/>
              </a:rPr>
              <a:t>ahte</a:t>
            </a:r>
            <a:r>
              <a:rPr lang="nb-NO" dirty="0">
                <a:solidFill>
                  <a:schemeClr val="accent1"/>
                </a:solidFill>
                <a:latin typeface="Josefin Sans" pitchFamily="2" charset="0"/>
              </a:rPr>
              <a:t> </a:t>
            </a:r>
            <a:r>
              <a:rPr lang="nb-NO" dirty="0" err="1">
                <a:solidFill>
                  <a:schemeClr val="accent1"/>
                </a:solidFill>
                <a:latin typeface="Josefin Sans" pitchFamily="2" charset="0"/>
              </a:rPr>
              <a:t>eará</a:t>
            </a:r>
            <a:r>
              <a:rPr lang="nb-NO" dirty="0">
                <a:solidFill>
                  <a:schemeClr val="accent1"/>
                </a:solidFill>
                <a:latin typeface="Josefin Sans" pitchFamily="2" charset="0"/>
              </a:rPr>
              <a:t> </a:t>
            </a:r>
            <a:r>
              <a:rPr lang="nb-NO" dirty="0" err="1">
                <a:solidFill>
                  <a:schemeClr val="accent1"/>
                </a:solidFill>
                <a:latin typeface="Josefin Sans" pitchFamily="2" charset="0"/>
              </a:rPr>
              <a:t>sánit</a:t>
            </a:r>
            <a:r>
              <a:rPr lang="nb-NO" dirty="0">
                <a:solidFill>
                  <a:schemeClr val="accent1"/>
                </a:solidFill>
                <a:latin typeface="Josefin Sans" pitchFamily="2" charset="0"/>
              </a:rPr>
              <a:t> </a:t>
            </a:r>
            <a:r>
              <a:rPr lang="nb-NO" dirty="0" err="1">
                <a:solidFill>
                  <a:schemeClr val="accent1"/>
                </a:solidFill>
                <a:latin typeface="Josefin Sans" pitchFamily="2" charset="0"/>
              </a:rPr>
              <a:t>eai</a:t>
            </a:r>
            <a:r>
              <a:rPr lang="nb-NO" dirty="0">
                <a:solidFill>
                  <a:schemeClr val="accent1"/>
                </a:solidFill>
                <a:latin typeface="Josefin Sans" pitchFamily="2" charset="0"/>
              </a:rPr>
              <a:t> </a:t>
            </a:r>
            <a:r>
              <a:rPr lang="nb-NO" dirty="0" err="1">
                <a:solidFill>
                  <a:schemeClr val="accent1"/>
                </a:solidFill>
                <a:latin typeface="Josefin Sans" pitchFamily="2" charset="0"/>
              </a:rPr>
              <a:t>dagaše</a:t>
            </a:r>
            <a:r>
              <a:rPr lang="nb-NO" dirty="0">
                <a:solidFill>
                  <a:schemeClr val="accent1"/>
                </a:solidFill>
                <a:latin typeface="Josefin Sans" pitchFamily="2" charset="0"/>
              </a:rPr>
              <a:t> </a:t>
            </a:r>
            <a:r>
              <a:rPr lang="nb-NO" dirty="0" err="1">
                <a:solidFill>
                  <a:schemeClr val="accent1"/>
                </a:solidFill>
                <a:latin typeface="Josefin Sans" pitchFamily="2" charset="0"/>
              </a:rPr>
              <a:t>dan</a:t>
            </a:r>
            <a:r>
              <a:rPr lang="nb-NO" dirty="0">
                <a:solidFill>
                  <a:schemeClr val="accent1"/>
                </a:solidFill>
                <a:latin typeface="Josefin Sans" pitchFamily="2" charset="0"/>
              </a:rPr>
              <a:t>?</a:t>
            </a:r>
          </a:p>
          <a:p>
            <a:r>
              <a:rPr lang="nb-NO" dirty="0" err="1">
                <a:solidFill>
                  <a:schemeClr val="accent1"/>
                </a:solidFill>
                <a:latin typeface="Josefin Sans" pitchFamily="2" charset="0"/>
              </a:rPr>
              <a:t>Mii</a:t>
            </a:r>
            <a:r>
              <a:rPr lang="nb-NO" dirty="0">
                <a:solidFill>
                  <a:schemeClr val="accent1"/>
                </a:solidFill>
                <a:latin typeface="Josefin Sans" pitchFamily="2" charset="0"/>
              </a:rPr>
              <a:t> </a:t>
            </a:r>
            <a:r>
              <a:rPr lang="nb-NO" dirty="0" err="1">
                <a:solidFill>
                  <a:schemeClr val="accent1"/>
                </a:solidFill>
                <a:latin typeface="Josefin Sans" pitchFamily="2" charset="0"/>
              </a:rPr>
              <a:t>dáhpáhuvvá</a:t>
            </a:r>
            <a:r>
              <a:rPr lang="nb-NO" dirty="0">
                <a:solidFill>
                  <a:schemeClr val="accent1"/>
                </a:solidFill>
                <a:latin typeface="Josefin Sans" pitchFamily="2" charset="0"/>
              </a:rPr>
              <a:t> </a:t>
            </a:r>
            <a:r>
              <a:rPr lang="nb-NO" dirty="0" err="1">
                <a:solidFill>
                  <a:schemeClr val="accent1"/>
                </a:solidFill>
                <a:latin typeface="Josefin Sans" pitchFamily="2" charset="0"/>
              </a:rPr>
              <a:t>olbmuide</a:t>
            </a:r>
            <a:r>
              <a:rPr lang="nb-NO" dirty="0">
                <a:solidFill>
                  <a:schemeClr val="accent1"/>
                </a:solidFill>
                <a:latin typeface="Josefin Sans" pitchFamily="2" charset="0"/>
              </a:rPr>
              <a:t> </a:t>
            </a:r>
            <a:r>
              <a:rPr lang="nb-NO" dirty="0" err="1">
                <a:solidFill>
                  <a:schemeClr val="accent1"/>
                </a:solidFill>
                <a:latin typeface="Josefin Sans" pitchFamily="2" charset="0"/>
              </a:rPr>
              <a:t>geat</a:t>
            </a:r>
            <a:r>
              <a:rPr lang="nb-NO" dirty="0">
                <a:solidFill>
                  <a:schemeClr val="accent1"/>
                </a:solidFill>
                <a:latin typeface="Josefin Sans" pitchFamily="2" charset="0"/>
              </a:rPr>
              <a:t> </a:t>
            </a:r>
            <a:r>
              <a:rPr lang="nb-NO" dirty="0" err="1">
                <a:solidFill>
                  <a:schemeClr val="accent1"/>
                </a:solidFill>
                <a:latin typeface="Josefin Sans" pitchFamily="2" charset="0"/>
              </a:rPr>
              <a:t>rihkkot</a:t>
            </a:r>
            <a:r>
              <a:rPr lang="nb-NO" dirty="0">
                <a:solidFill>
                  <a:schemeClr val="accent1"/>
                </a:solidFill>
                <a:latin typeface="Josefin Sans" pitchFamily="2" charset="0"/>
              </a:rPr>
              <a:t> </a:t>
            </a:r>
            <a:r>
              <a:rPr lang="nb-NO" dirty="0" err="1">
                <a:solidFill>
                  <a:schemeClr val="accent1"/>
                </a:solidFill>
                <a:latin typeface="Josefin Sans" pitchFamily="2" charset="0"/>
              </a:rPr>
              <a:t>sohkabealenorpmaid</a:t>
            </a:r>
            <a:r>
              <a:rPr lang="nb-NO" dirty="0">
                <a:solidFill>
                  <a:schemeClr val="accent1"/>
                </a:solidFill>
                <a:latin typeface="Josefin Sans" pitchFamily="2" charset="0"/>
              </a:rPr>
              <a:t>?</a:t>
            </a:r>
          </a:p>
          <a:p>
            <a:pPr lvl="1"/>
            <a:r>
              <a:rPr lang="nb-NO" dirty="0">
                <a:solidFill>
                  <a:schemeClr val="accent1"/>
                </a:solidFill>
                <a:latin typeface="Josefin Sans" pitchFamily="2" charset="0"/>
              </a:rPr>
              <a:t>Mo </a:t>
            </a:r>
            <a:r>
              <a:rPr lang="nb-NO" dirty="0" err="1">
                <a:solidFill>
                  <a:schemeClr val="accent1"/>
                </a:solidFill>
                <a:latin typeface="Josefin Sans" pitchFamily="2" charset="0"/>
              </a:rPr>
              <a:t>dat</a:t>
            </a:r>
            <a:r>
              <a:rPr lang="nb-NO" dirty="0">
                <a:solidFill>
                  <a:schemeClr val="accent1"/>
                </a:solidFill>
                <a:latin typeface="Josefin Sans" pitchFamily="2" charset="0"/>
              </a:rPr>
              <a:t> </a:t>
            </a:r>
            <a:r>
              <a:rPr lang="nb-NO" dirty="0" err="1">
                <a:solidFill>
                  <a:schemeClr val="accent1"/>
                </a:solidFill>
                <a:latin typeface="Josefin Sans" pitchFamily="2" charset="0"/>
              </a:rPr>
              <a:t>sáhttá</a:t>
            </a:r>
            <a:r>
              <a:rPr lang="nb-NO" dirty="0">
                <a:solidFill>
                  <a:schemeClr val="accent1"/>
                </a:solidFill>
                <a:latin typeface="Josefin Sans" pitchFamily="2" charset="0"/>
              </a:rPr>
              <a:t> </a:t>
            </a:r>
            <a:r>
              <a:rPr lang="nb-NO" dirty="0" err="1">
                <a:solidFill>
                  <a:schemeClr val="accent1"/>
                </a:solidFill>
                <a:latin typeface="Josefin Sans" pitchFamily="2" charset="0"/>
              </a:rPr>
              <a:t>dovdot</a:t>
            </a:r>
            <a:r>
              <a:rPr lang="nb-NO" dirty="0">
                <a:solidFill>
                  <a:schemeClr val="accent1"/>
                </a:solidFill>
                <a:latin typeface="Josefin Sans" pitchFamily="2" charset="0"/>
              </a:rPr>
              <a:t>?</a:t>
            </a:r>
          </a:p>
          <a:p>
            <a:pPr lvl="1"/>
            <a:r>
              <a:rPr lang="nb-NO" dirty="0" err="1">
                <a:solidFill>
                  <a:schemeClr val="accent1"/>
                </a:solidFill>
                <a:latin typeface="Josefin Sans" pitchFamily="2" charset="0"/>
              </a:rPr>
              <a:t>Leat</a:t>
            </a:r>
            <a:r>
              <a:rPr lang="nb-NO" dirty="0">
                <a:solidFill>
                  <a:schemeClr val="accent1"/>
                </a:solidFill>
                <a:latin typeface="Josefin Sans" pitchFamily="2" charset="0"/>
              </a:rPr>
              <a:t> </a:t>
            </a:r>
            <a:r>
              <a:rPr lang="nb-NO" dirty="0" err="1">
                <a:solidFill>
                  <a:schemeClr val="accent1"/>
                </a:solidFill>
                <a:latin typeface="Josefin Sans" pitchFamily="2" charset="0"/>
              </a:rPr>
              <a:t>go</a:t>
            </a:r>
            <a:r>
              <a:rPr lang="nb-NO" dirty="0">
                <a:solidFill>
                  <a:schemeClr val="accent1"/>
                </a:solidFill>
                <a:latin typeface="Josefin Sans" pitchFamily="2" charset="0"/>
              </a:rPr>
              <a:t> dis </a:t>
            </a:r>
            <a:r>
              <a:rPr lang="nb-NO" dirty="0" err="1">
                <a:solidFill>
                  <a:schemeClr val="accent1"/>
                </a:solidFill>
                <a:latin typeface="Josefin Sans" pitchFamily="2" charset="0"/>
              </a:rPr>
              <a:t>ovdamearkkat</a:t>
            </a:r>
            <a:r>
              <a:rPr lang="nb-NO" dirty="0">
                <a:solidFill>
                  <a:schemeClr val="accent1"/>
                </a:solidFill>
                <a:latin typeface="Josefin Sans" pitchFamily="2" charset="0"/>
              </a:rPr>
              <a:t> </a:t>
            </a:r>
            <a:r>
              <a:rPr lang="nb-NO" dirty="0" err="1">
                <a:solidFill>
                  <a:schemeClr val="accent1"/>
                </a:solidFill>
                <a:latin typeface="Josefin Sans" pitchFamily="2" charset="0"/>
              </a:rPr>
              <a:t>dasa</a:t>
            </a:r>
            <a:r>
              <a:rPr lang="nb-NO" dirty="0">
                <a:solidFill>
                  <a:schemeClr val="accent1"/>
                </a:solidFill>
                <a:latin typeface="Josefin Sans" pitchFamily="2" charset="0"/>
              </a:rPr>
              <a:t> mo </a:t>
            </a:r>
            <a:r>
              <a:rPr lang="nb-NO" dirty="0" err="1">
                <a:solidFill>
                  <a:schemeClr val="accent1"/>
                </a:solidFill>
                <a:latin typeface="Josefin Sans" pitchFamily="2" charset="0"/>
              </a:rPr>
              <a:t>sáhttá</a:t>
            </a:r>
            <a:r>
              <a:rPr lang="nb-NO" dirty="0">
                <a:solidFill>
                  <a:schemeClr val="accent1"/>
                </a:solidFill>
                <a:latin typeface="Josefin Sans" pitchFamily="2" charset="0"/>
              </a:rPr>
              <a:t> </a:t>
            </a:r>
            <a:r>
              <a:rPr lang="nb-NO" dirty="0" err="1">
                <a:solidFill>
                  <a:schemeClr val="accent1"/>
                </a:solidFill>
                <a:latin typeface="Josefin Sans" pitchFamily="2" charset="0"/>
              </a:rPr>
              <a:t>fámohuhttit</a:t>
            </a:r>
            <a:r>
              <a:rPr lang="nb-NO" dirty="0">
                <a:solidFill>
                  <a:schemeClr val="accent1"/>
                </a:solidFill>
                <a:latin typeface="Josefin Sans" pitchFamily="2" charset="0"/>
              </a:rPr>
              <a:t> </a:t>
            </a:r>
            <a:r>
              <a:rPr lang="nb-NO" dirty="0" err="1">
                <a:solidFill>
                  <a:schemeClr val="accent1"/>
                </a:solidFill>
                <a:latin typeface="Josefin Sans" pitchFamily="2" charset="0"/>
              </a:rPr>
              <a:t>bárdne</a:t>
            </a:r>
            <a:r>
              <a:rPr lang="nb-NO" dirty="0">
                <a:solidFill>
                  <a:schemeClr val="accent1"/>
                </a:solidFill>
                <a:latin typeface="Josefin Sans" pitchFamily="2" charset="0"/>
              </a:rPr>
              <a:t>- ja </a:t>
            </a:r>
            <a:r>
              <a:rPr lang="nb-NO" dirty="0" err="1">
                <a:solidFill>
                  <a:schemeClr val="accent1"/>
                </a:solidFill>
                <a:latin typeface="Josefin Sans" pitchFamily="2" charset="0"/>
              </a:rPr>
              <a:t>nieidanorpmaid</a:t>
            </a:r>
            <a:r>
              <a:rPr lang="nb-NO" dirty="0">
                <a:solidFill>
                  <a:schemeClr val="accent1"/>
                </a:solidFill>
                <a:latin typeface="Josefin Sans" pitchFamily="2" charset="0"/>
              </a:rPr>
              <a:t>?</a:t>
            </a:r>
          </a:p>
          <a:p>
            <a:pPr lvl="1"/>
            <a:r>
              <a:rPr lang="nb-NO" dirty="0">
                <a:solidFill>
                  <a:schemeClr val="accent1"/>
                </a:solidFill>
                <a:latin typeface="Josefin Sans" pitchFamily="2" charset="0"/>
              </a:rPr>
              <a:t>Mo </a:t>
            </a:r>
            <a:r>
              <a:rPr lang="nb-NO" dirty="0" err="1">
                <a:solidFill>
                  <a:schemeClr val="accent1"/>
                </a:solidFill>
                <a:latin typeface="Josefin Sans" pitchFamily="2" charset="0"/>
              </a:rPr>
              <a:t>dávistivčče</a:t>
            </a:r>
            <a:r>
              <a:rPr lang="nb-NO" dirty="0">
                <a:solidFill>
                  <a:schemeClr val="accent1"/>
                </a:solidFill>
                <a:latin typeface="Josefin Sans" pitchFamily="2" charset="0"/>
              </a:rPr>
              <a:t> </a:t>
            </a:r>
            <a:r>
              <a:rPr lang="nb-NO" dirty="0" err="1">
                <a:solidFill>
                  <a:schemeClr val="accent1"/>
                </a:solidFill>
                <a:latin typeface="Josefin Sans" pitchFamily="2" charset="0"/>
              </a:rPr>
              <a:t>earát</a:t>
            </a:r>
            <a:r>
              <a:rPr lang="nb-NO" dirty="0">
                <a:solidFill>
                  <a:schemeClr val="accent1"/>
                </a:solidFill>
                <a:latin typeface="Josefin Sans" pitchFamily="2" charset="0"/>
              </a:rPr>
              <a:t>? </a:t>
            </a: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7" y="200533"/>
            <a:ext cx="7367497" cy="1125347"/>
          </a:xfrm>
        </p:spPr>
        <p:txBody>
          <a:bodyPr anchor="t">
            <a:normAutofit fontScale="90000"/>
          </a:bodyPr>
          <a:lstStyle/>
          <a:p>
            <a:r>
              <a:rPr lang="nb-NO" sz="6600" b="1" dirty="0" err="1">
                <a:solidFill>
                  <a:schemeClr val="bg1"/>
                </a:solidFill>
                <a:latin typeface="Josefin Sans" pitchFamily="2" charset="0"/>
                <a:cs typeface="Calibri" panose="020F0502020204030204" pitchFamily="34" charset="0"/>
              </a:rPr>
              <a:t>Sohkabealerámmat</a:t>
            </a:r>
            <a:endParaRPr lang="en-NO" sz="6600" b="1" dirty="0">
              <a:solidFill>
                <a:schemeClr val="bg1"/>
              </a:solidFill>
              <a:latin typeface="Josefin Sans" pitchFamily="2" charset="0"/>
              <a:cs typeface="Calibri" panose="020F0502020204030204" pitchFamily="34" charset="0"/>
            </a:endParaRPr>
          </a:p>
        </p:txBody>
      </p:sp>
      <p:pic>
        <p:nvPicPr>
          <p:cNvPr id="11" name="Picture 7" descr="A picture containing text&#10;&#10;Description automatically generated">
            <a:extLst>
              <a:ext uri="{FF2B5EF4-FFF2-40B4-BE49-F238E27FC236}">
                <a16:creationId xmlns:a16="http://schemas.microsoft.com/office/drawing/2014/main" id="{B2FD04BA-8D46-4CA8-8979-D8304CD6C369}"/>
              </a:ext>
            </a:extLst>
          </p:cNvPr>
          <p:cNvPicPr>
            <a:picLocks noChangeAspect="1"/>
          </p:cNvPicPr>
          <p:nvPr/>
        </p:nvPicPr>
        <p:blipFill>
          <a:blip r:embed="rId5"/>
          <a:stretch>
            <a:fillRect/>
          </a:stretch>
        </p:blipFill>
        <p:spPr>
          <a:xfrm>
            <a:off x="10394128" y="377548"/>
            <a:ext cx="642880" cy="459200"/>
          </a:xfrm>
          <a:prstGeom prst="rect">
            <a:avLst/>
          </a:prstGeom>
        </p:spPr>
      </p:pic>
      <p:pic>
        <p:nvPicPr>
          <p:cNvPr id="12" name="Bilde 11">
            <a:extLst>
              <a:ext uri="{FF2B5EF4-FFF2-40B4-BE49-F238E27FC236}">
                <a16:creationId xmlns:a16="http://schemas.microsoft.com/office/drawing/2014/main" id="{EAAB348F-A5D3-450F-B0D1-D359C7D71DEB}"/>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879199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Čoahkkáigeassu</a:t>
            </a:r>
            <a:endParaRPr lang="nb-NO" sz="4400" b="1" dirty="0">
              <a:solidFill>
                <a:schemeClr val="bg1"/>
              </a:solidFill>
              <a:latin typeface="Josefin Sans" pitchFamily="2" charset="0"/>
            </a:endParaRPr>
          </a:p>
        </p:txBody>
      </p:sp>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3200" dirty="0" err="1">
                <a:solidFill>
                  <a:schemeClr val="bg1"/>
                </a:solidFill>
                <a:latin typeface="Josefin Sans" pitchFamily="2" charset="0"/>
              </a:rPr>
              <a:t>Sohkabealerámmat</a:t>
            </a:r>
            <a:r>
              <a:rPr lang="nb-NO" sz="3200" dirty="0">
                <a:solidFill>
                  <a:schemeClr val="bg1"/>
                </a:solidFill>
                <a:latin typeface="Josefin Sans" pitchFamily="2" charset="0"/>
              </a:rPr>
              <a:t> </a:t>
            </a:r>
            <a:r>
              <a:rPr lang="nb-NO" sz="3200" dirty="0" err="1">
                <a:solidFill>
                  <a:schemeClr val="bg1"/>
                </a:solidFill>
                <a:latin typeface="Josefin Sans" pitchFamily="2" charset="0"/>
              </a:rPr>
              <a:t>sáhttet</a:t>
            </a:r>
            <a:r>
              <a:rPr lang="nb-NO" sz="3200" dirty="0">
                <a:solidFill>
                  <a:schemeClr val="bg1"/>
                </a:solidFill>
                <a:latin typeface="Josefin Sans" pitchFamily="2" charset="0"/>
              </a:rPr>
              <a:t> </a:t>
            </a:r>
            <a:r>
              <a:rPr lang="nb-NO" sz="3200" dirty="0" err="1">
                <a:solidFill>
                  <a:schemeClr val="bg1"/>
                </a:solidFill>
                <a:latin typeface="Josefin Sans" pitchFamily="2" charset="0"/>
              </a:rPr>
              <a:t>bidjat</a:t>
            </a:r>
            <a:r>
              <a:rPr lang="nb-NO" sz="3200" dirty="0">
                <a:solidFill>
                  <a:schemeClr val="bg1"/>
                </a:solidFill>
                <a:latin typeface="Josefin Sans" pitchFamily="2" charset="0"/>
              </a:rPr>
              <a:t> </a:t>
            </a:r>
            <a:r>
              <a:rPr lang="nb-NO" sz="3200" dirty="0" err="1">
                <a:solidFill>
                  <a:schemeClr val="bg1"/>
                </a:solidFill>
                <a:latin typeface="Josefin Sans" pitchFamily="2" charset="0"/>
              </a:rPr>
              <a:t>rájáid</a:t>
            </a:r>
            <a:r>
              <a:rPr lang="nb-NO" sz="3200" dirty="0">
                <a:solidFill>
                  <a:schemeClr val="bg1"/>
                </a:solidFill>
                <a:latin typeface="Josefin Sans" pitchFamily="2" charset="0"/>
              </a:rPr>
              <a:t> </a:t>
            </a:r>
            <a:r>
              <a:rPr lang="nb-NO" sz="3200" dirty="0" err="1">
                <a:solidFill>
                  <a:schemeClr val="bg1"/>
                </a:solidFill>
                <a:latin typeface="Josefin Sans" pitchFamily="2" charset="0"/>
              </a:rPr>
              <a:t>buot</a:t>
            </a:r>
            <a:r>
              <a:rPr lang="nb-NO" sz="3200" dirty="0">
                <a:solidFill>
                  <a:schemeClr val="bg1"/>
                </a:solidFill>
                <a:latin typeface="Josefin Sans" pitchFamily="2" charset="0"/>
              </a:rPr>
              <a:t> </a:t>
            </a:r>
            <a:r>
              <a:rPr lang="nb-NO" sz="3200" dirty="0" err="1">
                <a:solidFill>
                  <a:schemeClr val="bg1"/>
                </a:solidFill>
                <a:latin typeface="Josefin Sans" pitchFamily="2" charset="0"/>
              </a:rPr>
              <a:t>olbmuide</a:t>
            </a:r>
            <a:r>
              <a:rPr lang="nb-NO" sz="3200" dirty="0">
                <a:solidFill>
                  <a:schemeClr val="bg1"/>
                </a:solidFill>
                <a:latin typeface="Josefin Sans" pitchFamily="2" charset="0"/>
              </a:rPr>
              <a:t> </a:t>
            </a:r>
            <a:r>
              <a:rPr lang="nb-NO" sz="3200" dirty="0" err="1">
                <a:solidFill>
                  <a:schemeClr val="bg1"/>
                </a:solidFill>
                <a:latin typeface="Josefin Sans" pitchFamily="2" charset="0"/>
              </a:rPr>
              <a:t>beroškeahttá</a:t>
            </a:r>
            <a:r>
              <a:rPr lang="nb-NO" sz="3200" dirty="0">
                <a:solidFill>
                  <a:schemeClr val="bg1"/>
                </a:solidFill>
                <a:latin typeface="Josefin Sans" pitchFamily="2" charset="0"/>
              </a:rPr>
              <a:t> </a:t>
            </a:r>
            <a:r>
              <a:rPr lang="nb-NO" sz="3200" dirty="0" err="1">
                <a:solidFill>
                  <a:schemeClr val="bg1"/>
                </a:solidFill>
                <a:latin typeface="Josefin Sans" pitchFamily="2" charset="0"/>
              </a:rPr>
              <a:t>sohkabealis</a:t>
            </a:r>
            <a:r>
              <a:rPr lang="nb-NO" sz="3200" dirty="0">
                <a:solidFill>
                  <a:schemeClr val="bg1"/>
                </a:solidFill>
                <a:latin typeface="Josefin Sans" pitchFamily="2" charset="0"/>
              </a:rPr>
              <a:t>, </a:t>
            </a:r>
            <a:r>
              <a:rPr lang="nb-NO" sz="3200" dirty="0" err="1">
                <a:solidFill>
                  <a:schemeClr val="bg1"/>
                </a:solidFill>
                <a:latin typeface="Josefin Sans" pitchFamily="2" charset="0"/>
              </a:rPr>
              <a:t>dannego</a:t>
            </a:r>
            <a:r>
              <a:rPr lang="nb-NO" sz="3200" dirty="0">
                <a:solidFill>
                  <a:schemeClr val="bg1"/>
                </a:solidFill>
                <a:latin typeface="Josefin Sans" pitchFamily="2" charset="0"/>
              </a:rPr>
              <a:t> mii </a:t>
            </a:r>
            <a:r>
              <a:rPr lang="nb-NO" sz="3200" dirty="0" err="1">
                <a:solidFill>
                  <a:schemeClr val="bg1"/>
                </a:solidFill>
                <a:latin typeface="Josefin Sans" pitchFamily="2" charset="0"/>
              </a:rPr>
              <a:t>eat</a:t>
            </a:r>
            <a:r>
              <a:rPr lang="nb-NO" sz="3200" dirty="0">
                <a:solidFill>
                  <a:schemeClr val="bg1"/>
                </a:solidFill>
                <a:latin typeface="Josefin Sans" pitchFamily="2" charset="0"/>
              </a:rPr>
              <a:t> </a:t>
            </a:r>
            <a:r>
              <a:rPr lang="nb-NO" sz="3200" dirty="0" err="1">
                <a:solidFill>
                  <a:schemeClr val="bg1"/>
                </a:solidFill>
                <a:latin typeface="Josefin Sans" pitchFamily="2" charset="0"/>
              </a:rPr>
              <a:t>dáidde</a:t>
            </a:r>
            <a:r>
              <a:rPr lang="nb-NO" sz="3200" dirty="0">
                <a:solidFill>
                  <a:schemeClr val="bg1"/>
                </a:solidFill>
                <a:latin typeface="Josefin Sans" pitchFamily="2" charset="0"/>
              </a:rPr>
              <a:t> </a:t>
            </a:r>
            <a:r>
              <a:rPr lang="nb-NO" sz="3200" dirty="0" err="1">
                <a:solidFill>
                  <a:schemeClr val="bg1"/>
                </a:solidFill>
                <a:latin typeface="Josefin Sans" pitchFamily="2" charset="0"/>
              </a:rPr>
              <a:t>beassat</a:t>
            </a:r>
            <a:r>
              <a:rPr lang="nb-NO" sz="3200" dirty="0">
                <a:solidFill>
                  <a:schemeClr val="bg1"/>
                </a:solidFill>
                <a:latin typeface="Josefin Sans" pitchFamily="2" charset="0"/>
              </a:rPr>
              <a:t> </a:t>
            </a:r>
            <a:r>
              <a:rPr lang="nb-NO" sz="3200" dirty="0" err="1">
                <a:solidFill>
                  <a:schemeClr val="bg1"/>
                </a:solidFill>
                <a:latin typeface="Josefin Sans" pitchFamily="2" charset="0"/>
              </a:rPr>
              <a:t>dahkat</a:t>
            </a:r>
            <a:r>
              <a:rPr lang="nb-NO" sz="3200" dirty="0">
                <a:solidFill>
                  <a:schemeClr val="bg1"/>
                </a:solidFill>
                <a:latin typeface="Josefin Sans" pitchFamily="2" charset="0"/>
              </a:rPr>
              <a:t> </a:t>
            </a:r>
            <a:r>
              <a:rPr lang="nb-NO" sz="3200" dirty="0" err="1">
                <a:solidFill>
                  <a:schemeClr val="bg1"/>
                </a:solidFill>
                <a:latin typeface="Josefin Sans" pitchFamily="2" charset="0"/>
              </a:rPr>
              <a:t>dan</a:t>
            </a:r>
            <a:r>
              <a:rPr lang="nb-NO" sz="3200" dirty="0">
                <a:solidFill>
                  <a:schemeClr val="bg1"/>
                </a:solidFill>
                <a:latin typeface="Josefin Sans" pitchFamily="2" charset="0"/>
              </a:rPr>
              <a:t> </a:t>
            </a:r>
            <a:r>
              <a:rPr lang="nb-NO" sz="3200" dirty="0" err="1">
                <a:solidFill>
                  <a:schemeClr val="bg1"/>
                </a:solidFill>
                <a:latin typeface="Josefin Sans" pitchFamily="2" charset="0"/>
              </a:rPr>
              <a:t>maid</a:t>
            </a:r>
            <a:r>
              <a:rPr lang="nb-NO" sz="3200" dirty="0">
                <a:solidFill>
                  <a:schemeClr val="bg1"/>
                </a:solidFill>
                <a:latin typeface="Josefin Sans" pitchFamily="2" charset="0"/>
              </a:rPr>
              <a:t> mii </a:t>
            </a:r>
            <a:r>
              <a:rPr lang="nb-NO" sz="3200" dirty="0" err="1">
                <a:solidFill>
                  <a:schemeClr val="bg1"/>
                </a:solidFill>
                <a:latin typeface="Josefin Sans" pitchFamily="2" charset="0"/>
              </a:rPr>
              <a:t>háliidit</a:t>
            </a:r>
            <a:r>
              <a:rPr lang="nb-NO" sz="3200" dirty="0">
                <a:solidFill>
                  <a:schemeClr val="bg1"/>
                </a:solidFill>
                <a:latin typeface="Josefin Sans" pitchFamily="2" charset="0"/>
              </a:rPr>
              <a:t> </a:t>
            </a:r>
            <a:r>
              <a:rPr lang="nb-NO" sz="3200" dirty="0" err="1">
                <a:solidFill>
                  <a:schemeClr val="bg1"/>
                </a:solidFill>
                <a:latin typeface="Josefin Sans" pitchFamily="2" charset="0"/>
              </a:rPr>
              <a:t>dahje</a:t>
            </a:r>
            <a:r>
              <a:rPr lang="nb-NO" sz="3200" dirty="0">
                <a:solidFill>
                  <a:schemeClr val="bg1"/>
                </a:solidFill>
                <a:latin typeface="Josefin Sans" pitchFamily="2" charset="0"/>
              </a:rPr>
              <a:t> </a:t>
            </a:r>
            <a:r>
              <a:rPr lang="nb-NO" sz="3200" dirty="0" err="1">
                <a:solidFill>
                  <a:schemeClr val="bg1"/>
                </a:solidFill>
                <a:latin typeface="Josefin Sans" pitchFamily="2" charset="0"/>
              </a:rPr>
              <a:t>leahkit</a:t>
            </a:r>
            <a:r>
              <a:rPr lang="nb-NO" sz="3200" dirty="0">
                <a:solidFill>
                  <a:schemeClr val="bg1"/>
                </a:solidFill>
                <a:latin typeface="Josefin Sans" pitchFamily="2" charset="0"/>
              </a:rPr>
              <a:t> nu mo mii </a:t>
            </a:r>
            <a:r>
              <a:rPr lang="nb-NO" sz="3200" dirty="0" err="1">
                <a:solidFill>
                  <a:schemeClr val="bg1"/>
                </a:solidFill>
                <a:latin typeface="Josefin Sans" pitchFamily="2" charset="0"/>
              </a:rPr>
              <a:t>leat</a:t>
            </a:r>
            <a:r>
              <a:rPr lang="nb-NO" sz="3200" dirty="0">
                <a:solidFill>
                  <a:schemeClr val="bg1"/>
                </a:solidFill>
                <a:latin typeface="Josefin Sans" pitchFamily="2" charset="0"/>
              </a:rPr>
              <a:t>.</a:t>
            </a:r>
          </a:p>
          <a:p>
            <a:pPr marL="457200" indent="-457200">
              <a:buFont typeface="Arial" panose="020B0604020202020204" pitchFamily="34" charset="0"/>
              <a:buChar char="•"/>
            </a:pPr>
            <a:r>
              <a:rPr lang="nb-NO" sz="3200" dirty="0">
                <a:solidFill>
                  <a:schemeClr val="bg1"/>
                </a:solidFill>
                <a:latin typeface="Josefin Sans" pitchFamily="2" charset="0"/>
              </a:rPr>
              <a:t>Mo mii </a:t>
            </a:r>
            <a:r>
              <a:rPr lang="nb-NO" sz="3200" dirty="0" err="1">
                <a:solidFill>
                  <a:schemeClr val="bg1"/>
                </a:solidFill>
                <a:latin typeface="Josefin Sans" pitchFamily="2" charset="0"/>
              </a:rPr>
              <a:t>sáhttit</a:t>
            </a:r>
            <a:r>
              <a:rPr lang="nb-NO" sz="3200" dirty="0">
                <a:solidFill>
                  <a:schemeClr val="bg1"/>
                </a:solidFill>
                <a:latin typeface="Josefin Sans" pitchFamily="2" charset="0"/>
              </a:rPr>
              <a:t> </a:t>
            </a:r>
            <a:r>
              <a:rPr lang="nb-NO" sz="3200" dirty="0" err="1">
                <a:solidFill>
                  <a:schemeClr val="bg1"/>
                </a:solidFill>
                <a:latin typeface="Josefin Sans" pitchFamily="2" charset="0"/>
              </a:rPr>
              <a:t>viiddidit</a:t>
            </a:r>
            <a:r>
              <a:rPr lang="nb-NO" sz="3200" dirty="0">
                <a:solidFill>
                  <a:schemeClr val="bg1"/>
                </a:solidFill>
                <a:latin typeface="Josefin Sans" pitchFamily="2" charset="0"/>
              </a:rPr>
              <a:t> </a:t>
            </a:r>
            <a:r>
              <a:rPr lang="nb-NO" sz="3200" dirty="0" err="1">
                <a:solidFill>
                  <a:schemeClr val="bg1"/>
                </a:solidFill>
                <a:latin typeface="Josefin Sans" pitchFamily="2" charset="0"/>
              </a:rPr>
              <a:t>rámmaid</a:t>
            </a:r>
            <a:r>
              <a:rPr lang="nb-NO" sz="3200" dirty="0">
                <a:solidFill>
                  <a:schemeClr val="bg1"/>
                </a:solidFill>
                <a:latin typeface="Josefin Sans" pitchFamily="2" charset="0"/>
              </a:rPr>
              <a:t> vai </a:t>
            </a:r>
            <a:r>
              <a:rPr lang="nb-NO" sz="3200" dirty="0" err="1">
                <a:solidFill>
                  <a:schemeClr val="bg1"/>
                </a:solidFill>
                <a:latin typeface="Josefin Sans" pitchFamily="2" charset="0"/>
              </a:rPr>
              <a:t>buohkat</a:t>
            </a:r>
            <a:r>
              <a:rPr lang="nb-NO" sz="3200" dirty="0">
                <a:solidFill>
                  <a:schemeClr val="bg1"/>
                </a:solidFill>
                <a:latin typeface="Josefin Sans" pitchFamily="2" charset="0"/>
              </a:rPr>
              <a:t> </a:t>
            </a:r>
            <a:r>
              <a:rPr lang="nb-NO" sz="3200" dirty="0" err="1">
                <a:solidFill>
                  <a:schemeClr val="bg1"/>
                </a:solidFill>
                <a:latin typeface="Josefin Sans" pitchFamily="2" charset="0"/>
              </a:rPr>
              <a:t>sáhttet</a:t>
            </a:r>
            <a:r>
              <a:rPr lang="nb-NO" sz="3200" dirty="0">
                <a:solidFill>
                  <a:schemeClr val="bg1"/>
                </a:solidFill>
                <a:latin typeface="Josefin Sans" pitchFamily="2" charset="0"/>
              </a:rPr>
              <a:t> </a:t>
            </a:r>
            <a:r>
              <a:rPr lang="nb-NO" sz="3200" dirty="0" err="1">
                <a:solidFill>
                  <a:schemeClr val="bg1"/>
                </a:solidFill>
                <a:latin typeface="Josefin Sans" pitchFamily="2" charset="0"/>
              </a:rPr>
              <a:t>leahkit</a:t>
            </a:r>
            <a:r>
              <a:rPr lang="nb-NO" sz="3200" dirty="0">
                <a:solidFill>
                  <a:schemeClr val="bg1"/>
                </a:solidFill>
                <a:latin typeface="Josefin Sans" pitchFamily="2" charset="0"/>
              </a:rPr>
              <a:t> nu mo </a:t>
            </a:r>
            <a:r>
              <a:rPr lang="nb-NO" sz="3200" dirty="0" err="1">
                <a:solidFill>
                  <a:schemeClr val="bg1"/>
                </a:solidFill>
                <a:latin typeface="Josefin Sans" pitchFamily="2" charset="0"/>
              </a:rPr>
              <a:t>sii</a:t>
            </a:r>
            <a:r>
              <a:rPr lang="nb-NO" sz="3200" dirty="0">
                <a:solidFill>
                  <a:schemeClr val="bg1"/>
                </a:solidFill>
                <a:latin typeface="Josefin Sans" pitchFamily="2" charset="0"/>
              </a:rPr>
              <a:t> </a:t>
            </a:r>
            <a:r>
              <a:rPr lang="nb-NO" sz="3200" dirty="0" err="1">
                <a:solidFill>
                  <a:schemeClr val="bg1"/>
                </a:solidFill>
                <a:latin typeface="Josefin Sans" pitchFamily="2" charset="0"/>
              </a:rPr>
              <a:t>leat</a:t>
            </a:r>
            <a:r>
              <a:rPr lang="nb-NO" sz="3200" dirty="0">
                <a:solidFill>
                  <a:schemeClr val="bg1"/>
                </a:solidFill>
                <a:latin typeface="Josefin Sans" pitchFamily="2" charset="0"/>
              </a:rPr>
              <a:t>? </a:t>
            </a:r>
          </a:p>
        </p:txBody>
      </p:sp>
      <p:pic>
        <p:nvPicPr>
          <p:cNvPr id="7" name="Picture 7" descr="A picture containing text&#10;&#10;Description automatically generated">
            <a:extLst>
              <a:ext uri="{FF2B5EF4-FFF2-40B4-BE49-F238E27FC236}">
                <a16:creationId xmlns:a16="http://schemas.microsoft.com/office/drawing/2014/main" id="{634E4112-1382-42B7-B11D-1304C595F6F1}"/>
              </a:ext>
            </a:extLst>
          </p:cNvPr>
          <p:cNvPicPr>
            <a:picLocks noChangeAspect="1"/>
          </p:cNvPicPr>
          <p:nvPr/>
        </p:nvPicPr>
        <p:blipFill>
          <a:blip r:embed="rId4"/>
          <a:stretch>
            <a:fillRect/>
          </a:stretch>
        </p:blipFill>
        <p:spPr>
          <a:xfrm>
            <a:off x="10394128" y="377548"/>
            <a:ext cx="642880" cy="459200"/>
          </a:xfrm>
          <a:prstGeom prst="rect">
            <a:avLst/>
          </a:prstGeom>
        </p:spPr>
      </p:pic>
      <p:pic>
        <p:nvPicPr>
          <p:cNvPr id="10" name="Bilde 9">
            <a:extLst>
              <a:ext uri="{FF2B5EF4-FFF2-40B4-BE49-F238E27FC236}">
                <a16:creationId xmlns:a16="http://schemas.microsoft.com/office/drawing/2014/main" id="{064E4866-98F0-486B-A450-365137F1F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pic>
        <p:nvPicPr>
          <p:cNvPr id="8" name="Bilde 7">
            <a:extLst>
              <a:ext uri="{FF2B5EF4-FFF2-40B4-BE49-F238E27FC236}">
                <a16:creationId xmlns:a16="http://schemas.microsoft.com/office/drawing/2014/main" id="{67DD14B4-964B-42CE-AAF5-B986B63A54F2}"/>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130460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8" y="1825625"/>
            <a:ext cx="5576400" cy="4351338"/>
          </a:xfrm>
        </p:spPr>
        <p:txBody>
          <a:bodyPr>
            <a:normAutofit lnSpcReduction="10000"/>
          </a:bodyPr>
          <a:lstStyle/>
          <a:p>
            <a:r>
              <a:rPr lang="nb-NO" sz="3200" dirty="0" err="1">
                <a:solidFill>
                  <a:schemeClr val="accent1"/>
                </a:solidFill>
                <a:latin typeface="Josefin Sans" pitchFamily="2" charset="0"/>
              </a:rPr>
              <a:t>Pubertehta</a:t>
            </a:r>
            <a:r>
              <a:rPr lang="nb-NO" sz="3200" dirty="0">
                <a:solidFill>
                  <a:schemeClr val="accent1"/>
                </a:solidFill>
                <a:latin typeface="Josefin Sans" pitchFamily="2" charset="0"/>
              </a:rPr>
              <a:t> lea </a:t>
            </a:r>
            <a:r>
              <a:rPr lang="nb-NO" sz="3200" dirty="0" err="1">
                <a:solidFill>
                  <a:schemeClr val="accent1"/>
                </a:solidFill>
                <a:latin typeface="Josefin Sans" pitchFamily="2" charset="0"/>
              </a:rPr>
              <a:t>gelddolaš</a:t>
            </a:r>
            <a:r>
              <a:rPr lang="nb-NO" sz="3200" dirty="0">
                <a:solidFill>
                  <a:schemeClr val="accent1"/>
                </a:solidFill>
                <a:latin typeface="Josefin Sans" pitchFamily="2" charset="0"/>
              </a:rPr>
              <a:t>!</a:t>
            </a:r>
          </a:p>
          <a:p>
            <a:r>
              <a:rPr lang="nb-NO" sz="3200" dirty="0" err="1">
                <a:solidFill>
                  <a:schemeClr val="accent1"/>
                </a:solidFill>
                <a:latin typeface="Josefin Sans" pitchFamily="2" charset="0"/>
              </a:rPr>
              <a:t>Dehálaš</a:t>
            </a:r>
            <a:r>
              <a:rPr lang="nb-NO" sz="3200" dirty="0">
                <a:solidFill>
                  <a:schemeClr val="accent1"/>
                </a:solidFill>
                <a:latin typeface="Josefin Sans" pitchFamily="2" charset="0"/>
              </a:rPr>
              <a:t> lea </a:t>
            </a:r>
            <a:r>
              <a:rPr lang="nb-NO" sz="3200" dirty="0" err="1">
                <a:solidFill>
                  <a:schemeClr val="accent1"/>
                </a:solidFill>
                <a:latin typeface="Josefin Sans" pitchFamily="2" charset="0"/>
              </a:rPr>
              <a:t>fuolahit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iežas</a:t>
            </a:r>
            <a:r>
              <a:rPr lang="nb-NO" sz="3200" dirty="0">
                <a:solidFill>
                  <a:schemeClr val="accent1"/>
                </a:solidFill>
                <a:latin typeface="Josefin Sans" pitchFamily="2" charset="0"/>
              </a:rPr>
              <a:t> ja </a:t>
            </a:r>
            <a:r>
              <a:rPr lang="nb-NO" sz="3200" dirty="0" err="1">
                <a:solidFill>
                  <a:schemeClr val="accent1"/>
                </a:solidFill>
                <a:latin typeface="Josefin Sans" pitchFamily="2" charset="0"/>
              </a:rPr>
              <a:t>earáid</a:t>
            </a:r>
            <a:endParaRPr lang="nb-NO" sz="3200" dirty="0">
              <a:solidFill>
                <a:schemeClr val="accent1"/>
              </a:solidFill>
              <a:latin typeface="Josefin Sans" pitchFamily="2" charset="0"/>
            </a:endParaRPr>
          </a:p>
          <a:p>
            <a:r>
              <a:rPr lang="nb-NO" sz="3200" dirty="0" err="1">
                <a:solidFill>
                  <a:schemeClr val="accent1"/>
                </a:solidFill>
                <a:latin typeface="Josefin Sans" pitchFamily="2" charset="0"/>
              </a:rPr>
              <a:t>Mii</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ovdánit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buohkat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iešguđet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leavttuin</a:t>
            </a:r>
            <a:r>
              <a:rPr lang="nb-NO" sz="3200" dirty="0">
                <a:solidFill>
                  <a:schemeClr val="accent1"/>
                </a:solidFill>
                <a:latin typeface="Josefin Sans" pitchFamily="2" charset="0"/>
              </a:rPr>
              <a:t>.</a:t>
            </a:r>
          </a:p>
          <a:p>
            <a:r>
              <a:rPr lang="nb-NO" sz="3200" dirty="0">
                <a:solidFill>
                  <a:schemeClr val="accent1"/>
                </a:solidFill>
                <a:latin typeface="Josefin Sans" pitchFamily="2" charset="0"/>
              </a:rPr>
              <a:t>Don </a:t>
            </a:r>
            <a:r>
              <a:rPr lang="nb-NO" sz="3200" dirty="0" err="1">
                <a:solidFill>
                  <a:schemeClr val="accent1"/>
                </a:solidFill>
                <a:latin typeface="Josefin Sans" pitchFamily="2" charset="0"/>
              </a:rPr>
              <a:t>leat</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mávssolaš</a:t>
            </a:r>
            <a:r>
              <a:rPr lang="nb-NO" sz="3200" dirty="0">
                <a:solidFill>
                  <a:schemeClr val="accent1"/>
                </a:solidFill>
                <a:latin typeface="Josefin Sans" pitchFamily="2" charset="0"/>
              </a:rPr>
              <a:t> – </a:t>
            </a:r>
            <a:r>
              <a:rPr lang="nb-NO" sz="3200" dirty="0" err="1">
                <a:solidFill>
                  <a:schemeClr val="accent1"/>
                </a:solidFill>
                <a:latin typeface="Josefin Sans" pitchFamily="2" charset="0"/>
              </a:rPr>
              <a:t>aiddo</a:t>
            </a:r>
            <a:r>
              <a:rPr lang="nb-NO" sz="3200" dirty="0">
                <a:solidFill>
                  <a:schemeClr val="accent1"/>
                </a:solidFill>
                <a:latin typeface="Josefin Sans" pitchFamily="2" charset="0"/>
              </a:rPr>
              <a:t> fal nu mo don </a:t>
            </a:r>
            <a:r>
              <a:rPr lang="nb-NO" sz="3200" dirty="0" err="1">
                <a:solidFill>
                  <a:schemeClr val="accent1"/>
                </a:solidFill>
                <a:latin typeface="Josefin Sans" pitchFamily="2" charset="0"/>
              </a:rPr>
              <a:t>leat</a:t>
            </a:r>
            <a:r>
              <a:rPr lang="nb-NO" sz="3200" dirty="0">
                <a:solidFill>
                  <a:schemeClr val="accent1"/>
                </a:solidFill>
                <a:latin typeface="Josefin Sans" pitchFamily="2" charset="0"/>
              </a:rPr>
              <a:t>. Du </a:t>
            </a:r>
            <a:r>
              <a:rPr lang="nb-NO" sz="3200" dirty="0" err="1">
                <a:solidFill>
                  <a:schemeClr val="accent1"/>
                </a:solidFill>
                <a:latin typeface="Josefin Sans" pitchFamily="2" charset="0"/>
              </a:rPr>
              <a:t>pubertehtadássi</a:t>
            </a:r>
            <a:r>
              <a:rPr lang="nb-NO" sz="3200" dirty="0">
                <a:solidFill>
                  <a:schemeClr val="accent1"/>
                </a:solidFill>
                <a:latin typeface="Josefin Sans" pitchFamily="2" charset="0"/>
              </a:rPr>
              <a:t> lea </a:t>
            </a:r>
            <a:r>
              <a:rPr lang="nb-NO" sz="3200" dirty="0" err="1">
                <a:solidFill>
                  <a:schemeClr val="accent1"/>
                </a:solidFill>
                <a:latin typeface="Josefin Sans" pitchFamily="2" charset="0"/>
              </a:rPr>
              <a:t>áibbas</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lunddolaš</a:t>
            </a:r>
            <a:r>
              <a:rPr lang="nb-NO" sz="3200" dirty="0">
                <a:solidFill>
                  <a:schemeClr val="accent1"/>
                </a:solidFill>
                <a:latin typeface="Josefin Sans" pitchFamily="2" charset="0"/>
              </a:rPr>
              <a:t>. </a:t>
            </a:r>
          </a:p>
        </p:txBody>
      </p:sp>
      <p:sp>
        <p:nvSpPr>
          <p:cNvPr id="4" name="Content Placeholder 3">
            <a:extLst>
              <a:ext uri="{FF2B5EF4-FFF2-40B4-BE49-F238E27FC236}">
                <a16:creationId xmlns:a16="http://schemas.microsoft.com/office/drawing/2014/main" id="{7A78A127-41D8-684A-B8C1-CBB3D8356672}"/>
              </a:ext>
            </a:extLst>
          </p:cNvPr>
          <p:cNvSpPr>
            <a:spLocks noGrp="1"/>
          </p:cNvSpPr>
          <p:nvPr>
            <p:ph sz="half" idx="2"/>
          </p:nvPr>
        </p:nvSpPr>
        <p:spPr>
          <a:xfrm>
            <a:off x="6172200" y="1825625"/>
            <a:ext cx="5576400" cy="4351338"/>
          </a:xfrm>
        </p:spPr>
        <p:txBody>
          <a:bodyPr>
            <a:normAutofit lnSpcReduction="10000"/>
          </a:bodyPr>
          <a:lstStyle/>
          <a:p>
            <a:r>
              <a:rPr lang="nb-NO" sz="2400" dirty="0">
                <a:solidFill>
                  <a:schemeClr val="accent1"/>
                </a:solidFill>
                <a:latin typeface="Josefin Sans" pitchFamily="2" charset="0"/>
              </a:rPr>
              <a:t>Go </a:t>
            </a:r>
            <a:r>
              <a:rPr lang="nb-NO" sz="2400" dirty="0" err="1">
                <a:solidFill>
                  <a:schemeClr val="accent1"/>
                </a:solidFill>
                <a:latin typeface="Josefin Sans" pitchFamily="2" charset="0"/>
              </a:rPr>
              <a:t>vásihat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garra</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bákčasiid</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dahje</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váivašuvat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ollu</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eanet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go</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háliidat</a:t>
            </a:r>
            <a:r>
              <a:rPr lang="nb-NO" sz="2400" dirty="0">
                <a:solidFill>
                  <a:schemeClr val="accent1"/>
                </a:solidFill>
                <a:latin typeface="Josefin Sans" pitchFamily="2" charset="0"/>
              </a:rPr>
              <a:t>, de </a:t>
            </a:r>
            <a:r>
              <a:rPr lang="nb-NO" sz="2400" dirty="0" err="1">
                <a:solidFill>
                  <a:schemeClr val="accent1"/>
                </a:solidFill>
                <a:latin typeface="Josefin Sans" pitchFamily="2" charset="0"/>
              </a:rPr>
              <a:t>sáhtát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fidnet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veahki</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dearvvašvuođadivššáris</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dahje</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doaktáris</a:t>
            </a:r>
            <a:r>
              <a:rPr lang="nb-NO" sz="2400" dirty="0">
                <a:solidFill>
                  <a:schemeClr val="accent1"/>
                </a:solidFill>
                <a:latin typeface="Josefin Sans" pitchFamily="2" charset="0"/>
              </a:rPr>
              <a:t>. </a:t>
            </a:r>
          </a:p>
          <a:p>
            <a:pPr lvl="1"/>
            <a:r>
              <a:rPr lang="nb-NO" sz="2000" dirty="0" err="1">
                <a:solidFill>
                  <a:schemeClr val="accent1"/>
                </a:solidFill>
                <a:latin typeface="Josefin Sans" pitchFamily="2" charset="0"/>
              </a:rPr>
              <a:t>Muhtumat</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sáhttet</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vásihit</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unohas</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áššiid</a:t>
            </a:r>
            <a:r>
              <a:rPr lang="nb-NO" sz="2000" dirty="0">
                <a:solidFill>
                  <a:schemeClr val="accent1"/>
                </a:solidFill>
                <a:latin typeface="Josefin Sans" pitchFamily="2" charset="0"/>
              </a:rPr>
              <a:t> nu </a:t>
            </a:r>
            <a:r>
              <a:rPr lang="nb-NO" sz="2000" dirty="0" err="1">
                <a:solidFill>
                  <a:schemeClr val="accent1"/>
                </a:solidFill>
                <a:latin typeface="Josefin Sans" pitchFamily="2" charset="0"/>
              </a:rPr>
              <a:t>go</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endometriosa</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vulvodyniija</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baskkes</a:t>
            </a:r>
            <a:r>
              <a:rPr lang="nb-NO" sz="2000" dirty="0">
                <a:solidFill>
                  <a:schemeClr val="accent1"/>
                </a:solidFill>
                <a:latin typeface="Josefin Sans" pitchFamily="2" charset="0"/>
              </a:rPr>
              <a:t> </a:t>
            </a:r>
            <a:r>
              <a:rPr lang="nb-NO" sz="2000" dirty="0" err="1">
                <a:solidFill>
                  <a:schemeClr val="accent1"/>
                </a:solidFill>
                <a:latin typeface="Josefin Sans" pitchFamily="2" charset="0"/>
              </a:rPr>
              <a:t>návlegeahčeliikki</a:t>
            </a:r>
            <a:r>
              <a:rPr lang="nb-NO" sz="2000" dirty="0">
                <a:solidFill>
                  <a:schemeClr val="accent1"/>
                </a:solidFill>
                <a:latin typeface="Josefin Sans" pitchFamily="2" charset="0"/>
              </a:rPr>
              <a:t>.</a:t>
            </a:r>
          </a:p>
          <a:p>
            <a:r>
              <a:rPr lang="nb-NO" sz="2400" dirty="0">
                <a:solidFill>
                  <a:schemeClr val="accent1"/>
                </a:solidFill>
                <a:latin typeface="Josefin Sans" pitchFamily="2" charset="0"/>
              </a:rPr>
              <a:t>Jus </a:t>
            </a:r>
            <a:r>
              <a:rPr lang="nb-NO" sz="2400" dirty="0" err="1">
                <a:solidFill>
                  <a:schemeClr val="accent1"/>
                </a:solidFill>
                <a:latin typeface="Josefin Sans" pitchFamily="2" charset="0"/>
              </a:rPr>
              <a:t>leat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eará</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áššit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maid</a:t>
            </a:r>
            <a:r>
              <a:rPr lang="nb-NO" sz="2400" dirty="0">
                <a:solidFill>
                  <a:schemeClr val="accent1"/>
                </a:solidFill>
                <a:latin typeface="Josefin Sans" pitchFamily="2" charset="0"/>
              </a:rPr>
              <a:t> don </a:t>
            </a:r>
            <a:r>
              <a:rPr lang="nb-NO" sz="2400" dirty="0" err="1">
                <a:solidFill>
                  <a:schemeClr val="accent1"/>
                </a:solidFill>
                <a:latin typeface="Josefin Sans" pitchFamily="2" charset="0"/>
              </a:rPr>
              <a:t>smiehtat</a:t>
            </a:r>
            <a:r>
              <a:rPr lang="nb-NO" sz="2400" dirty="0">
                <a:solidFill>
                  <a:schemeClr val="accent1"/>
                </a:solidFill>
                <a:latin typeface="Josefin Sans" pitchFamily="2" charset="0"/>
              </a:rPr>
              <a:t> ja </a:t>
            </a:r>
            <a:r>
              <a:rPr lang="nb-NO" sz="2400" dirty="0" err="1">
                <a:solidFill>
                  <a:schemeClr val="accent1"/>
                </a:solidFill>
                <a:latin typeface="Josefin Sans" pitchFamily="2" charset="0"/>
              </a:rPr>
              <a:t>maid</a:t>
            </a:r>
            <a:r>
              <a:rPr lang="nb-NO" sz="2400" dirty="0">
                <a:solidFill>
                  <a:schemeClr val="accent1"/>
                </a:solidFill>
                <a:latin typeface="Josefin Sans" pitchFamily="2" charset="0"/>
              </a:rPr>
              <a:t> mii </a:t>
            </a:r>
            <a:r>
              <a:rPr lang="nb-NO" sz="2400" dirty="0" err="1">
                <a:solidFill>
                  <a:schemeClr val="accent1"/>
                </a:solidFill>
                <a:latin typeface="Josefin Sans" pitchFamily="2" charset="0"/>
              </a:rPr>
              <a:t>eat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leat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gieđahallan</a:t>
            </a:r>
            <a:r>
              <a:rPr lang="nb-NO" sz="2400" dirty="0">
                <a:solidFill>
                  <a:schemeClr val="accent1"/>
                </a:solidFill>
                <a:latin typeface="Josefin Sans" pitchFamily="2" charset="0"/>
              </a:rPr>
              <a:t>, de </a:t>
            </a:r>
            <a:r>
              <a:rPr lang="nb-NO" sz="2400" dirty="0" err="1">
                <a:solidFill>
                  <a:schemeClr val="accent1"/>
                </a:solidFill>
                <a:latin typeface="Josefin Sans" pitchFamily="2" charset="0"/>
              </a:rPr>
              <a:t>sáhtát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divvut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gažaldagaid</a:t>
            </a:r>
            <a:r>
              <a:rPr lang="nb-NO" sz="2400" dirty="0">
                <a:solidFill>
                  <a:schemeClr val="accent1"/>
                </a:solidFill>
                <a:latin typeface="Josefin Sans" pitchFamily="2" charset="0"/>
              </a:rPr>
              <a:t> UNG.no </a:t>
            </a:r>
            <a:r>
              <a:rPr lang="nb-NO" sz="2400" dirty="0" err="1">
                <a:solidFill>
                  <a:schemeClr val="accent1"/>
                </a:solidFill>
                <a:latin typeface="Josefin Sans" pitchFamily="2" charset="0"/>
              </a:rPr>
              <a:t>siiddus</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iežat</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oahpaheaddjái</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dahje</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skuvlla</a:t>
            </a:r>
            <a:r>
              <a:rPr lang="nb-NO" sz="2400" dirty="0">
                <a:solidFill>
                  <a:schemeClr val="accent1"/>
                </a:solidFill>
                <a:latin typeface="Josefin Sans" pitchFamily="2" charset="0"/>
              </a:rPr>
              <a:t> </a:t>
            </a:r>
            <a:r>
              <a:rPr lang="nb-NO" sz="2400" dirty="0" err="1">
                <a:solidFill>
                  <a:schemeClr val="accent1"/>
                </a:solidFill>
                <a:latin typeface="Josefin Sans" pitchFamily="2" charset="0"/>
              </a:rPr>
              <a:t>dearvvašvuođabuohccedivššárii</a:t>
            </a:r>
            <a:r>
              <a:rPr lang="nb-NO" sz="2400" dirty="0">
                <a:solidFill>
                  <a:schemeClr val="accent1"/>
                </a:solidFill>
                <a:latin typeface="Josefin Sans" pitchFamily="2" charset="0"/>
              </a:rPr>
              <a:t>.</a:t>
            </a: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201255"/>
            <a:ext cx="6934360" cy="1125347"/>
          </a:xfrm>
        </p:spPr>
        <p:txBody>
          <a:bodyPr anchor="t">
            <a:normAutofit/>
          </a:bodyPr>
          <a:lstStyle/>
          <a:p>
            <a:r>
              <a:rPr lang="nb-NO" sz="6000" b="1" dirty="0" err="1">
                <a:solidFill>
                  <a:schemeClr val="bg1"/>
                </a:solidFill>
                <a:latin typeface="Josefin Sans" pitchFamily="2" charset="0"/>
                <a:cs typeface="Calibri" panose="020F0502020204030204" pitchFamily="34" charset="0"/>
              </a:rPr>
              <a:t>Čoahkkáigeassu</a:t>
            </a:r>
            <a:endParaRPr lang="en-NO" sz="6000" b="1" dirty="0">
              <a:solidFill>
                <a:schemeClr val="bg1"/>
              </a:solidFill>
              <a:latin typeface="Josefin Sans" pitchFamily="2" charset="0"/>
              <a:cs typeface="Calibri" panose="020F0502020204030204" pitchFamily="34" charset="0"/>
            </a:endParaRPr>
          </a:p>
        </p:txBody>
      </p:sp>
      <p:pic>
        <p:nvPicPr>
          <p:cNvPr id="11" name="Bilde 10">
            <a:extLst>
              <a:ext uri="{FF2B5EF4-FFF2-40B4-BE49-F238E27FC236}">
                <a16:creationId xmlns:a16="http://schemas.microsoft.com/office/drawing/2014/main" id="{945981D5-3195-4743-B924-51CCEE22694B}"/>
              </a:ext>
            </a:extLst>
          </p:cNvPr>
          <p:cNvPicPr>
            <a:picLocks noChangeAspect="1"/>
          </p:cNvPicPr>
          <p:nvPr/>
        </p:nvPicPr>
        <p:blipFill>
          <a:blip r:embed="rId5"/>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013084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143539" y="416524"/>
            <a:ext cx="9489191" cy="697825"/>
          </a:xfrm>
        </p:spPr>
        <p:txBody>
          <a:bodyPr anchor="t">
            <a:noAutofit/>
          </a:bodyPr>
          <a:lstStyle/>
          <a:p>
            <a:r>
              <a:rPr lang="nb-NO" sz="3200" b="1" dirty="0" err="1">
                <a:solidFill>
                  <a:schemeClr val="bg1"/>
                </a:solidFill>
                <a:latin typeface="Josefin Sans" pitchFamily="2" charset="0"/>
                <a:cs typeface="Calibri" panose="020F0502020204030204" pitchFamily="34" charset="0"/>
              </a:rPr>
              <a:t>Háliidehpet</a:t>
            </a:r>
            <a:r>
              <a:rPr lang="nb-NO" sz="3200" b="1" dirty="0">
                <a:solidFill>
                  <a:schemeClr val="bg1"/>
                </a:solidFill>
                <a:latin typeface="Josefin Sans" pitchFamily="2" charset="0"/>
                <a:cs typeface="Calibri" panose="020F0502020204030204" pitchFamily="34" charset="0"/>
              </a:rPr>
              <a:t> </a:t>
            </a:r>
            <a:r>
              <a:rPr lang="nb-NO" sz="3200" b="1" dirty="0" err="1">
                <a:solidFill>
                  <a:schemeClr val="bg1"/>
                </a:solidFill>
                <a:latin typeface="Josefin Sans" pitchFamily="2" charset="0"/>
                <a:cs typeface="Calibri" panose="020F0502020204030204" pitchFamily="34" charset="0"/>
              </a:rPr>
              <a:t>go</a:t>
            </a:r>
            <a:r>
              <a:rPr lang="nb-NO" sz="3200" b="1" dirty="0">
                <a:solidFill>
                  <a:schemeClr val="bg1"/>
                </a:solidFill>
                <a:latin typeface="Josefin Sans" pitchFamily="2" charset="0"/>
                <a:cs typeface="Calibri" panose="020F0502020204030204" pitchFamily="34" charset="0"/>
              </a:rPr>
              <a:t> </a:t>
            </a:r>
            <a:r>
              <a:rPr lang="nb-NO" sz="3200" b="1" dirty="0" err="1">
                <a:solidFill>
                  <a:schemeClr val="bg1"/>
                </a:solidFill>
                <a:latin typeface="Josefin Sans" pitchFamily="2" charset="0"/>
                <a:cs typeface="Calibri" panose="020F0502020204030204" pitchFamily="34" charset="0"/>
              </a:rPr>
              <a:t>eanet</a:t>
            </a:r>
            <a:r>
              <a:rPr lang="nb-NO" sz="3200" b="1" dirty="0">
                <a:solidFill>
                  <a:schemeClr val="bg1"/>
                </a:solidFill>
                <a:latin typeface="Josefin Sans" pitchFamily="2" charset="0"/>
                <a:cs typeface="Calibri" panose="020F0502020204030204" pitchFamily="34" charset="0"/>
              </a:rPr>
              <a:t> </a:t>
            </a:r>
            <a:r>
              <a:rPr lang="nb-NO" sz="3200" b="1" dirty="0" err="1">
                <a:solidFill>
                  <a:schemeClr val="bg1"/>
                </a:solidFill>
                <a:latin typeface="Josefin Sans" pitchFamily="2" charset="0"/>
                <a:cs typeface="Calibri" panose="020F0502020204030204" pitchFamily="34" charset="0"/>
              </a:rPr>
              <a:t>seksualitehtaoahpahusa</a:t>
            </a:r>
            <a:r>
              <a:rPr lang="nb-NO" sz="3200" b="1" dirty="0">
                <a:solidFill>
                  <a:schemeClr val="bg1"/>
                </a:solidFill>
                <a:latin typeface="Josefin Sans" pitchFamily="2" charset="0"/>
                <a:cs typeface="Calibri" panose="020F0502020204030204" pitchFamily="34" charset="0"/>
              </a:rPr>
              <a:t>?</a:t>
            </a:r>
            <a:endParaRPr lang="en-NO" sz="3200" b="1" dirty="0">
              <a:solidFill>
                <a:schemeClr val="bg1"/>
              </a:solidFill>
              <a:latin typeface="Josefin Sans" pitchFamily="2" charset="0"/>
              <a:cs typeface="Calibri" panose="020F0502020204030204" pitchFamily="34" charset="0"/>
            </a:endParaRPr>
          </a:p>
        </p:txBody>
      </p:sp>
      <p:sp>
        <p:nvSpPr>
          <p:cNvPr id="11" name="Plassholder for innhold 2">
            <a:extLst>
              <a:ext uri="{FF2B5EF4-FFF2-40B4-BE49-F238E27FC236}">
                <a16:creationId xmlns:a16="http://schemas.microsoft.com/office/drawing/2014/main" id="{9A5ED277-0382-43C4-9B08-30E6C9022E18}"/>
              </a:ext>
            </a:extLst>
          </p:cNvPr>
          <p:cNvSpPr>
            <a:spLocks noGrp="1"/>
          </p:cNvSpPr>
          <p:nvPr>
            <p:ph idx="1"/>
          </p:nvPr>
        </p:nvSpPr>
        <p:spPr>
          <a:xfrm>
            <a:off x="1652614" y="3428999"/>
            <a:ext cx="8886772" cy="1267325"/>
          </a:xfrm>
        </p:spPr>
        <p:txBody>
          <a:bodyPr>
            <a:normAutofit/>
          </a:bodyPr>
          <a:lstStyle/>
          <a:p>
            <a:pPr marL="0" indent="0" algn="ctr">
              <a:buNone/>
            </a:pPr>
            <a:r>
              <a:rPr lang="nb-NO" sz="3600" dirty="0">
                <a:solidFill>
                  <a:schemeClr val="accent1"/>
                </a:solidFill>
                <a:latin typeface="Josefin Sans" pitchFamily="2" charset="0"/>
              </a:rPr>
              <a:t>Mana </a:t>
            </a:r>
            <a:r>
              <a:rPr lang="nb-NO" sz="3600" dirty="0">
                <a:solidFill>
                  <a:schemeClr val="accent1"/>
                </a:solidFill>
                <a:latin typeface="Josefin Sans" pitchFamily="2" charset="0"/>
                <a:hlinkClick r:id="rId5"/>
              </a:rPr>
              <a:t>www.uke6.no</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čujuhussii</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gos</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leat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eanet</a:t>
            </a:r>
            <a:r>
              <a:rPr lang="nb-NO" sz="3600" dirty="0">
                <a:solidFill>
                  <a:schemeClr val="accent1"/>
                </a:solidFill>
                <a:latin typeface="Josefin Sans" pitchFamily="2" charset="0"/>
              </a:rPr>
              <a:t> </a:t>
            </a:r>
            <a:r>
              <a:rPr lang="nb-NO" sz="3600" dirty="0" err="1">
                <a:solidFill>
                  <a:schemeClr val="accent1"/>
                </a:solidFill>
                <a:latin typeface="Josefin Sans" pitchFamily="2" charset="0"/>
              </a:rPr>
              <a:t>bargobihtát</a:t>
            </a:r>
            <a:r>
              <a:rPr lang="nb-NO" sz="3600" dirty="0">
                <a:solidFill>
                  <a:schemeClr val="accent1"/>
                </a:solidFill>
                <a:latin typeface="Josefin Sans" pitchFamily="2" charset="0"/>
              </a:rPr>
              <a:t>!</a:t>
            </a:r>
          </a:p>
        </p:txBody>
      </p:sp>
      <p:pic>
        <p:nvPicPr>
          <p:cNvPr id="7" name="Bilde 6">
            <a:extLst>
              <a:ext uri="{FF2B5EF4-FFF2-40B4-BE49-F238E27FC236}">
                <a16:creationId xmlns:a16="http://schemas.microsoft.com/office/drawing/2014/main" id="{792109C6-5B1B-4A9F-A148-6A823CADD885}"/>
              </a:ext>
            </a:extLst>
          </p:cNvPr>
          <p:cNvPicPr>
            <a:picLocks noChangeAspect="1"/>
          </p:cNvPicPr>
          <p:nvPr/>
        </p:nvPicPr>
        <p:blipFill>
          <a:blip r:embed="rId6"/>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88308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52474"/>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602051" y="542447"/>
            <a:ext cx="4043345"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r>
              <a:rPr lang="nb-NO" b="1" dirty="0" err="1">
                <a:solidFill>
                  <a:schemeClr val="bg1"/>
                </a:solidFill>
                <a:latin typeface="Josefin Sans" pitchFamily="2" charset="0"/>
              </a:rPr>
              <a:t>Pubertehta</a:t>
            </a:r>
            <a:endParaRPr lang="nb-NO" b="1" dirty="0">
              <a:solidFill>
                <a:schemeClr val="bg1"/>
              </a:solidFill>
              <a:latin typeface="Josefin Sans" pitchFamily="2" charset="0"/>
            </a:endParaRPr>
          </a:p>
        </p:txBody>
      </p:sp>
      <p:sp>
        <p:nvSpPr>
          <p:cNvPr id="7" name="Plassholder for innhold 2">
            <a:extLst>
              <a:ext uri="{FF2B5EF4-FFF2-40B4-BE49-F238E27FC236}">
                <a16:creationId xmlns:a16="http://schemas.microsoft.com/office/drawing/2014/main" id="{AFDD1038-87BA-4D98-BFCE-B40444B3119F}"/>
              </a:ext>
            </a:extLst>
          </p:cNvPr>
          <p:cNvSpPr txBox="1">
            <a:spLocks/>
          </p:cNvSpPr>
          <p:nvPr/>
        </p:nvSpPr>
        <p:spPr>
          <a:xfrm>
            <a:off x="422100" y="1690688"/>
            <a:ext cx="5877100" cy="49133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dirty="0" err="1">
                <a:solidFill>
                  <a:schemeClr val="bg1"/>
                </a:solidFill>
                <a:latin typeface="Josefin Sans" pitchFamily="2" charset="0"/>
              </a:rPr>
              <a:t>Ollu</a:t>
            </a:r>
            <a:r>
              <a:rPr lang="nb-NO" dirty="0">
                <a:solidFill>
                  <a:schemeClr val="bg1"/>
                </a:solidFill>
                <a:latin typeface="Josefin Sans" pitchFamily="2" charset="0"/>
              </a:rPr>
              <a:t> </a:t>
            </a:r>
            <a:r>
              <a:rPr lang="nb-NO" dirty="0" err="1">
                <a:solidFill>
                  <a:schemeClr val="bg1"/>
                </a:solidFill>
                <a:latin typeface="Josefin Sans" pitchFamily="2" charset="0"/>
              </a:rPr>
              <a:t>dáhpáhuvvá</a:t>
            </a:r>
            <a:r>
              <a:rPr lang="nb-NO" dirty="0">
                <a:solidFill>
                  <a:schemeClr val="bg1"/>
                </a:solidFill>
                <a:latin typeface="Josefin Sans" pitchFamily="2" charset="0"/>
              </a:rPr>
              <a:t> </a:t>
            </a:r>
            <a:r>
              <a:rPr lang="nb-NO" dirty="0" err="1">
                <a:solidFill>
                  <a:schemeClr val="bg1"/>
                </a:solidFill>
                <a:latin typeface="Josefin Sans" pitchFamily="2" charset="0"/>
              </a:rPr>
              <a:t>pubertehtas</a:t>
            </a:r>
            <a:r>
              <a:rPr lang="nb-NO" dirty="0">
                <a:solidFill>
                  <a:schemeClr val="bg1"/>
                </a:solidFill>
                <a:latin typeface="Josefin Sans" pitchFamily="2" charset="0"/>
              </a:rPr>
              <a:t>.</a:t>
            </a:r>
          </a:p>
          <a:p>
            <a:pPr marL="800100" lvl="1" indent="-342900" algn="l">
              <a:buFont typeface="Arial" panose="020B0604020202020204" pitchFamily="34" charset="0"/>
              <a:buChar char="•"/>
            </a:pPr>
            <a:r>
              <a:rPr lang="nb-NO" dirty="0" err="1">
                <a:solidFill>
                  <a:schemeClr val="bg1"/>
                </a:solidFill>
                <a:latin typeface="Josefin Sans" pitchFamily="2" charset="0"/>
              </a:rPr>
              <a:t>Rumaš</a:t>
            </a:r>
            <a:r>
              <a:rPr lang="nb-NO" dirty="0">
                <a:solidFill>
                  <a:schemeClr val="bg1"/>
                </a:solidFill>
                <a:latin typeface="Josefin Sans" pitchFamily="2" charset="0"/>
              </a:rPr>
              <a:t> </a:t>
            </a:r>
            <a:r>
              <a:rPr lang="nb-NO" dirty="0" err="1">
                <a:solidFill>
                  <a:schemeClr val="bg1"/>
                </a:solidFill>
                <a:latin typeface="Josefin Sans" pitchFamily="2" charset="0"/>
              </a:rPr>
              <a:t>rievdá</a:t>
            </a:r>
            <a:r>
              <a:rPr lang="nb-NO" dirty="0">
                <a:solidFill>
                  <a:schemeClr val="bg1"/>
                </a:solidFill>
                <a:latin typeface="Josefin Sans" pitchFamily="2" charset="0"/>
              </a:rPr>
              <a:t>.</a:t>
            </a:r>
          </a:p>
          <a:p>
            <a:pPr marL="800100" lvl="1" indent="-342900" algn="l">
              <a:buFont typeface="Arial" panose="020B0604020202020204" pitchFamily="34" charset="0"/>
              <a:buChar char="•"/>
            </a:pPr>
            <a:r>
              <a:rPr lang="nb-NO" dirty="0" err="1">
                <a:solidFill>
                  <a:schemeClr val="bg1"/>
                </a:solidFill>
                <a:latin typeface="Josefin Sans" pitchFamily="2" charset="0"/>
              </a:rPr>
              <a:t>Dovddut</a:t>
            </a:r>
            <a:r>
              <a:rPr lang="nb-NO" dirty="0">
                <a:solidFill>
                  <a:schemeClr val="bg1"/>
                </a:solidFill>
                <a:latin typeface="Josefin Sans" pitchFamily="2" charset="0"/>
              </a:rPr>
              <a:t> </a:t>
            </a:r>
            <a:r>
              <a:rPr lang="nb-NO" dirty="0" err="1">
                <a:solidFill>
                  <a:schemeClr val="bg1"/>
                </a:solidFill>
                <a:latin typeface="Josefin Sans" pitchFamily="2" charset="0"/>
              </a:rPr>
              <a:t>šaddet</a:t>
            </a:r>
            <a:r>
              <a:rPr lang="nb-NO" dirty="0">
                <a:solidFill>
                  <a:schemeClr val="bg1"/>
                </a:solidFill>
                <a:latin typeface="Josefin Sans" pitchFamily="2" charset="0"/>
              </a:rPr>
              <a:t> </a:t>
            </a:r>
            <a:r>
              <a:rPr lang="nb-NO" dirty="0" err="1">
                <a:solidFill>
                  <a:schemeClr val="bg1"/>
                </a:solidFill>
                <a:latin typeface="Josefin Sans" pitchFamily="2" charset="0"/>
              </a:rPr>
              <a:t>garraseabbon</a:t>
            </a:r>
            <a:r>
              <a:rPr lang="nb-NO" dirty="0">
                <a:solidFill>
                  <a:schemeClr val="bg1"/>
                </a:solidFill>
                <a:latin typeface="Josefin Sans" pitchFamily="2" charset="0"/>
              </a:rPr>
              <a:t>. </a:t>
            </a:r>
          </a:p>
          <a:p>
            <a:pPr marL="800100" lvl="1" indent="-342900" algn="l">
              <a:buFont typeface="Arial" panose="020B0604020202020204" pitchFamily="34" charset="0"/>
              <a:buChar char="•"/>
            </a:pPr>
            <a:r>
              <a:rPr lang="nb-NO" dirty="0" err="1">
                <a:solidFill>
                  <a:schemeClr val="bg1"/>
                </a:solidFill>
                <a:latin typeface="Josefin Sans" pitchFamily="2" charset="0"/>
              </a:rPr>
              <a:t>Ollugat</a:t>
            </a:r>
            <a:r>
              <a:rPr lang="nb-NO" dirty="0">
                <a:solidFill>
                  <a:schemeClr val="bg1"/>
                </a:solidFill>
                <a:latin typeface="Josefin Sans" pitchFamily="2" charset="0"/>
              </a:rPr>
              <a:t> </a:t>
            </a:r>
            <a:r>
              <a:rPr lang="nb-NO" dirty="0" err="1">
                <a:solidFill>
                  <a:schemeClr val="bg1"/>
                </a:solidFill>
                <a:latin typeface="Josefin Sans" pitchFamily="2" charset="0"/>
              </a:rPr>
              <a:t>dovdet</a:t>
            </a:r>
            <a:r>
              <a:rPr lang="nb-NO" dirty="0">
                <a:solidFill>
                  <a:schemeClr val="bg1"/>
                </a:solidFill>
                <a:latin typeface="Josefin Sans" pitchFamily="2" charset="0"/>
              </a:rPr>
              <a:t> </a:t>
            </a:r>
            <a:r>
              <a:rPr lang="nb-NO" dirty="0" err="1">
                <a:solidFill>
                  <a:schemeClr val="bg1"/>
                </a:solidFill>
                <a:latin typeface="Josefin Sans" pitchFamily="2" charset="0"/>
              </a:rPr>
              <a:t>oktovuođa</a:t>
            </a:r>
            <a:r>
              <a:rPr lang="nb-NO" dirty="0">
                <a:solidFill>
                  <a:schemeClr val="bg1"/>
                </a:solidFill>
                <a:latin typeface="Josefin Sans" pitchFamily="2" charset="0"/>
              </a:rPr>
              <a:t> ja </a:t>
            </a:r>
            <a:r>
              <a:rPr lang="nb-NO" dirty="0" err="1">
                <a:solidFill>
                  <a:schemeClr val="bg1"/>
                </a:solidFill>
                <a:latin typeface="Josefin Sans" pitchFamily="2" charset="0"/>
              </a:rPr>
              <a:t>dovdet</a:t>
            </a:r>
            <a:r>
              <a:rPr lang="nb-NO" dirty="0">
                <a:solidFill>
                  <a:schemeClr val="bg1"/>
                </a:solidFill>
                <a:latin typeface="Josefin Sans" pitchFamily="2" charset="0"/>
              </a:rPr>
              <a:t> </a:t>
            </a:r>
            <a:r>
              <a:rPr lang="nb-NO" dirty="0" err="1">
                <a:solidFill>
                  <a:schemeClr val="bg1"/>
                </a:solidFill>
                <a:latin typeface="Josefin Sans" pitchFamily="2" charset="0"/>
              </a:rPr>
              <a:t>gártat</a:t>
            </a:r>
            <a:r>
              <a:rPr lang="nb-NO" dirty="0">
                <a:solidFill>
                  <a:schemeClr val="bg1"/>
                </a:solidFill>
                <a:latin typeface="Josefin Sans" pitchFamily="2" charset="0"/>
              </a:rPr>
              <a:t> </a:t>
            </a:r>
            <a:r>
              <a:rPr lang="nb-NO" dirty="0" err="1">
                <a:solidFill>
                  <a:schemeClr val="bg1"/>
                </a:solidFill>
                <a:latin typeface="Josefin Sans" pitchFamily="2" charset="0"/>
              </a:rPr>
              <a:t>olggobeallái</a:t>
            </a:r>
            <a:r>
              <a:rPr lang="nb-NO" dirty="0">
                <a:solidFill>
                  <a:schemeClr val="bg1"/>
                </a:solidFill>
                <a:latin typeface="Josefin Sans" pitchFamily="2" charset="0"/>
              </a:rPr>
              <a:t>. </a:t>
            </a:r>
          </a:p>
          <a:p>
            <a:pPr marL="800100" lvl="1" indent="-342900" algn="l">
              <a:buFont typeface="Arial" panose="020B0604020202020204" pitchFamily="34" charset="0"/>
              <a:buChar char="•"/>
            </a:pPr>
            <a:r>
              <a:rPr lang="nb-NO" dirty="0" err="1">
                <a:solidFill>
                  <a:schemeClr val="bg1"/>
                </a:solidFill>
                <a:latin typeface="Josefin Sans" pitchFamily="2" charset="0"/>
              </a:rPr>
              <a:t>Ollugiid</a:t>
            </a:r>
            <a:r>
              <a:rPr lang="nb-NO" dirty="0">
                <a:solidFill>
                  <a:schemeClr val="bg1"/>
                </a:solidFill>
                <a:latin typeface="Josefin Sans" pitchFamily="2" charset="0"/>
              </a:rPr>
              <a:t> </a:t>
            </a:r>
            <a:r>
              <a:rPr lang="nb-NO" dirty="0" err="1">
                <a:solidFill>
                  <a:schemeClr val="bg1"/>
                </a:solidFill>
                <a:latin typeface="Josefin Sans" pitchFamily="2" charset="0"/>
              </a:rPr>
              <a:t>mielas</a:t>
            </a:r>
            <a:r>
              <a:rPr lang="nb-NO" dirty="0">
                <a:solidFill>
                  <a:schemeClr val="bg1"/>
                </a:solidFill>
                <a:latin typeface="Josefin Sans" pitchFamily="2" charset="0"/>
              </a:rPr>
              <a:t> </a:t>
            </a:r>
            <a:r>
              <a:rPr lang="nb-NO" dirty="0" err="1">
                <a:solidFill>
                  <a:schemeClr val="bg1"/>
                </a:solidFill>
                <a:latin typeface="Josefin Sans" pitchFamily="2" charset="0"/>
              </a:rPr>
              <a:t>orru</a:t>
            </a:r>
            <a:r>
              <a:rPr lang="nb-NO" dirty="0">
                <a:solidFill>
                  <a:schemeClr val="bg1"/>
                </a:solidFill>
                <a:latin typeface="Josefin Sans" pitchFamily="2" charset="0"/>
              </a:rPr>
              <a:t> </a:t>
            </a:r>
            <a:r>
              <a:rPr lang="nb-NO" dirty="0" err="1">
                <a:solidFill>
                  <a:schemeClr val="bg1"/>
                </a:solidFill>
                <a:latin typeface="Josefin Sans" pitchFamily="2" charset="0"/>
              </a:rPr>
              <a:t>somá</a:t>
            </a:r>
            <a:r>
              <a:rPr lang="nb-NO" dirty="0">
                <a:solidFill>
                  <a:schemeClr val="bg1"/>
                </a:solidFill>
                <a:latin typeface="Josefin Sans" pitchFamily="2" charset="0"/>
              </a:rPr>
              <a:t> </a:t>
            </a:r>
            <a:r>
              <a:rPr lang="nb-NO" dirty="0" err="1">
                <a:solidFill>
                  <a:schemeClr val="bg1"/>
                </a:solidFill>
                <a:latin typeface="Josefin Sans" pitchFamily="2" charset="0"/>
              </a:rPr>
              <a:t>dovdat</a:t>
            </a:r>
            <a:r>
              <a:rPr lang="nb-NO" dirty="0">
                <a:solidFill>
                  <a:schemeClr val="bg1"/>
                </a:solidFill>
                <a:latin typeface="Josefin Sans" pitchFamily="2" charset="0"/>
              </a:rPr>
              <a:t> </a:t>
            </a:r>
            <a:r>
              <a:rPr lang="nb-NO" dirty="0" err="1">
                <a:solidFill>
                  <a:schemeClr val="bg1"/>
                </a:solidFill>
                <a:latin typeface="Josefin Sans" pitchFamily="2" charset="0"/>
              </a:rPr>
              <a:t>buot</a:t>
            </a:r>
            <a:r>
              <a:rPr lang="nb-NO" dirty="0">
                <a:solidFill>
                  <a:schemeClr val="bg1"/>
                </a:solidFill>
                <a:latin typeface="Josefin Sans" pitchFamily="2" charset="0"/>
              </a:rPr>
              <a:t> </a:t>
            </a:r>
            <a:r>
              <a:rPr lang="nb-NO" dirty="0" err="1">
                <a:solidFill>
                  <a:schemeClr val="bg1"/>
                </a:solidFill>
                <a:latin typeface="Josefin Sans" pitchFamily="2" charset="0"/>
              </a:rPr>
              <a:t>daid</a:t>
            </a:r>
            <a:r>
              <a:rPr lang="nb-NO" dirty="0">
                <a:solidFill>
                  <a:schemeClr val="bg1"/>
                </a:solidFill>
                <a:latin typeface="Josefin Sans" pitchFamily="2" charset="0"/>
              </a:rPr>
              <a:t> </a:t>
            </a:r>
            <a:r>
              <a:rPr lang="nb-NO" dirty="0" err="1">
                <a:solidFill>
                  <a:schemeClr val="bg1"/>
                </a:solidFill>
                <a:latin typeface="Josefin Sans" pitchFamily="2" charset="0"/>
              </a:rPr>
              <a:t>rievdamiid</a:t>
            </a:r>
            <a:r>
              <a:rPr lang="nb-NO" dirty="0">
                <a:solidFill>
                  <a:schemeClr val="bg1"/>
                </a:solidFill>
                <a:latin typeface="Josefin Sans" pitchFamily="2" charset="0"/>
              </a:rPr>
              <a:t>!</a:t>
            </a:r>
          </a:p>
          <a:p>
            <a:pPr marL="342900" indent="-342900">
              <a:buFont typeface="Arial" panose="020B0604020202020204" pitchFamily="34" charset="0"/>
              <a:buChar char="•"/>
            </a:pPr>
            <a:r>
              <a:rPr lang="nb-NO" dirty="0" err="1">
                <a:solidFill>
                  <a:schemeClr val="bg1"/>
                </a:solidFill>
                <a:latin typeface="Josefin Sans" pitchFamily="2" charset="0"/>
              </a:rPr>
              <a:t>Mii</a:t>
            </a:r>
            <a:r>
              <a:rPr lang="nb-NO" dirty="0">
                <a:solidFill>
                  <a:schemeClr val="bg1"/>
                </a:solidFill>
                <a:latin typeface="Josefin Sans" pitchFamily="2" charset="0"/>
              </a:rPr>
              <a:t> </a:t>
            </a:r>
            <a:r>
              <a:rPr lang="nb-NO" dirty="0" err="1">
                <a:solidFill>
                  <a:schemeClr val="bg1"/>
                </a:solidFill>
                <a:latin typeface="Josefin Sans" pitchFamily="2" charset="0"/>
              </a:rPr>
              <a:t>rievdat</a:t>
            </a:r>
            <a:r>
              <a:rPr lang="nb-NO" dirty="0">
                <a:solidFill>
                  <a:schemeClr val="bg1"/>
                </a:solidFill>
                <a:latin typeface="Josefin Sans" pitchFamily="2" charset="0"/>
              </a:rPr>
              <a:t> </a:t>
            </a:r>
            <a:r>
              <a:rPr lang="nb-NO" dirty="0" err="1">
                <a:solidFill>
                  <a:schemeClr val="bg1"/>
                </a:solidFill>
                <a:latin typeface="Josefin Sans" pitchFamily="2" charset="0"/>
              </a:rPr>
              <a:t>iešguđet</a:t>
            </a:r>
            <a:r>
              <a:rPr lang="nb-NO" dirty="0">
                <a:solidFill>
                  <a:schemeClr val="bg1"/>
                </a:solidFill>
                <a:latin typeface="Josefin Sans" pitchFamily="2" charset="0"/>
              </a:rPr>
              <a:t> </a:t>
            </a:r>
            <a:r>
              <a:rPr lang="nb-NO" dirty="0" err="1">
                <a:solidFill>
                  <a:schemeClr val="bg1"/>
                </a:solidFill>
                <a:latin typeface="Josefin Sans" pitchFamily="2" charset="0"/>
              </a:rPr>
              <a:t>leavttuin</a:t>
            </a:r>
            <a:r>
              <a:rPr lang="nb-NO" dirty="0">
                <a:solidFill>
                  <a:schemeClr val="bg1"/>
                </a:solidFill>
                <a:latin typeface="Josefin Sans" pitchFamily="2" charset="0"/>
              </a:rPr>
              <a:t>/</a:t>
            </a:r>
            <a:r>
              <a:rPr lang="nb-NO" dirty="0" err="1">
                <a:solidFill>
                  <a:schemeClr val="bg1"/>
                </a:solidFill>
                <a:latin typeface="Josefin Sans" pitchFamily="2" charset="0"/>
              </a:rPr>
              <a:t>vugiiguin</a:t>
            </a:r>
            <a:r>
              <a:rPr lang="nb-NO" dirty="0">
                <a:solidFill>
                  <a:schemeClr val="bg1"/>
                </a:solidFill>
                <a:latin typeface="Josefin Sans" pitchFamily="2" charset="0"/>
              </a:rPr>
              <a:t>, ja </a:t>
            </a:r>
            <a:r>
              <a:rPr lang="nb-NO" dirty="0" err="1">
                <a:solidFill>
                  <a:schemeClr val="bg1"/>
                </a:solidFill>
                <a:latin typeface="Josefin Sans" pitchFamily="2" charset="0"/>
              </a:rPr>
              <a:t>dat</a:t>
            </a:r>
            <a:r>
              <a:rPr lang="nb-NO" dirty="0">
                <a:solidFill>
                  <a:schemeClr val="bg1"/>
                </a:solidFill>
                <a:latin typeface="Josefin Sans" pitchFamily="2" charset="0"/>
              </a:rPr>
              <a:t> lea </a:t>
            </a:r>
            <a:r>
              <a:rPr lang="nb-NO" dirty="0" err="1">
                <a:solidFill>
                  <a:schemeClr val="bg1"/>
                </a:solidFill>
                <a:latin typeface="Josefin Sans" pitchFamily="2" charset="0"/>
              </a:rPr>
              <a:t>áibbas</a:t>
            </a:r>
            <a:r>
              <a:rPr lang="nb-NO" dirty="0">
                <a:solidFill>
                  <a:schemeClr val="bg1"/>
                </a:solidFill>
                <a:latin typeface="Josefin Sans" pitchFamily="2" charset="0"/>
              </a:rPr>
              <a:t> </a:t>
            </a:r>
            <a:r>
              <a:rPr lang="nb-NO" dirty="0" err="1">
                <a:solidFill>
                  <a:schemeClr val="bg1"/>
                </a:solidFill>
                <a:latin typeface="Josefin Sans" pitchFamily="2" charset="0"/>
              </a:rPr>
              <a:t>dábálaš</a:t>
            </a:r>
            <a:r>
              <a:rPr lang="nb-NO" dirty="0">
                <a:solidFill>
                  <a:schemeClr val="bg1"/>
                </a:solidFill>
                <a:latin typeface="Josefin Sans" pitchFamily="2" charset="0"/>
              </a:rPr>
              <a:t>.</a:t>
            </a:r>
          </a:p>
          <a:p>
            <a:pPr marL="800100" lvl="1" indent="-342900">
              <a:buFont typeface="Arial" panose="020B0604020202020204" pitchFamily="34" charset="0"/>
              <a:buChar char="•"/>
            </a:pPr>
            <a:r>
              <a:rPr lang="nb-NO" dirty="0" err="1">
                <a:solidFill>
                  <a:schemeClr val="bg1"/>
                </a:solidFill>
                <a:latin typeface="Josefin Sans" pitchFamily="2" charset="0"/>
              </a:rPr>
              <a:t>Muhtumat</a:t>
            </a:r>
            <a:r>
              <a:rPr lang="nb-NO" dirty="0">
                <a:solidFill>
                  <a:schemeClr val="bg1"/>
                </a:solidFill>
                <a:latin typeface="Josefin Sans" pitchFamily="2" charset="0"/>
              </a:rPr>
              <a:t> </a:t>
            </a:r>
            <a:r>
              <a:rPr lang="nb-NO" dirty="0" err="1">
                <a:solidFill>
                  <a:schemeClr val="bg1"/>
                </a:solidFill>
                <a:latin typeface="Josefin Sans" pitchFamily="2" charset="0"/>
              </a:rPr>
              <a:t>ollejit</a:t>
            </a:r>
            <a:r>
              <a:rPr lang="nb-NO" dirty="0">
                <a:solidFill>
                  <a:schemeClr val="bg1"/>
                </a:solidFill>
                <a:latin typeface="Josefin Sans" pitchFamily="2" charset="0"/>
              </a:rPr>
              <a:t> </a:t>
            </a:r>
            <a:r>
              <a:rPr lang="nb-NO" dirty="0" err="1">
                <a:solidFill>
                  <a:schemeClr val="bg1"/>
                </a:solidFill>
                <a:latin typeface="Josefin Sans" pitchFamily="2" charset="0"/>
              </a:rPr>
              <a:t>pubertehtii</a:t>
            </a:r>
            <a:r>
              <a:rPr lang="nb-NO" dirty="0">
                <a:solidFill>
                  <a:schemeClr val="bg1"/>
                </a:solidFill>
                <a:latin typeface="Josefin Sans" pitchFamily="2" charset="0"/>
              </a:rPr>
              <a:t> 4. </a:t>
            </a:r>
            <a:r>
              <a:rPr lang="nb-NO" dirty="0" err="1">
                <a:solidFill>
                  <a:schemeClr val="bg1"/>
                </a:solidFill>
                <a:latin typeface="Josefin Sans" pitchFamily="2" charset="0"/>
              </a:rPr>
              <a:t>luohkás</a:t>
            </a:r>
            <a:r>
              <a:rPr lang="nb-NO" dirty="0">
                <a:solidFill>
                  <a:schemeClr val="bg1"/>
                </a:solidFill>
                <a:latin typeface="Josefin Sans" pitchFamily="2" charset="0"/>
              </a:rPr>
              <a:t> jo, ja </a:t>
            </a:r>
            <a:r>
              <a:rPr lang="nb-NO" dirty="0" err="1">
                <a:solidFill>
                  <a:schemeClr val="bg1"/>
                </a:solidFill>
                <a:latin typeface="Josefin Sans" pitchFamily="2" charset="0"/>
              </a:rPr>
              <a:t>earát</a:t>
            </a:r>
            <a:r>
              <a:rPr lang="nb-NO" dirty="0">
                <a:solidFill>
                  <a:schemeClr val="bg1"/>
                </a:solidFill>
                <a:latin typeface="Josefin Sans" pitchFamily="2" charset="0"/>
              </a:rPr>
              <a:t> fas </a:t>
            </a:r>
            <a:r>
              <a:rPr lang="nb-NO" dirty="0" err="1">
                <a:solidFill>
                  <a:schemeClr val="bg1"/>
                </a:solidFill>
                <a:latin typeface="Josefin Sans" pitchFamily="2" charset="0"/>
              </a:rPr>
              <a:t>easkka</a:t>
            </a:r>
            <a:r>
              <a:rPr lang="nb-NO" dirty="0">
                <a:solidFill>
                  <a:schemeClr val="bg1"/>
                </a:solidFill>
                <a:latin typeface="Josefin Sans" pitchFamily="2" charset="0"/>
              </a:rPr>
              <a:t> 9. </a:t>
            </a:r>
            <a:r>
              <a:rPr lang="nb-NO" dirty="0" err="1">
                <a:solidFill>
                  <a:schemeClr val="bg1"/>
                </a:solidFill>
                <a:latin typeface="Josefin Sans" pitchFamily="2" charset="0"/>
              </a:rPr>
              <a:t>luohkás</a:t>
            </a:r>
            <a:r>
              <a:rPr lang="nb-NO" dirty="0">
                <a:solidFill>
                  <a:schemeClr val="bg1"/>
                </a:solidFill>
                <a:latin typeface="Josefin Sans" pitchFamily="2" charset="0"/>
              </a:rPr>
              <a:t>. </a:t>
            </a:r>
            <a:r>
              <a:rPr lang="nb-NO" dirty="0" err="1">
                <a:solidFill>
                  <a:schemeClr val="bg1"/>
                </a:solidFill>
                <a:latin typeface="Josefin Sans" pitchFamily="2" charset="0"/>
              </a:rPr>
              <a:t>Iešguđet</a:t>
            </a:r>
            <a:r>
              <a:rPr lang="nb-NO" dirty="0">
                <a:solidFill>
                  <a:schemeClr val="bg1"/>
                </a:solidFill>
                <a:latin typeface="Josefin Sans" pitchFamily="2" charset="0"/>
              </a:rPr>
              <a:t> </a:t>
            </a:r>
            <a:r>
              <a:rPr lang="nb-NO" dirty="0" err="1">
                <a:solidFill>
                  <a:schemeClr val="bg1"/>
                </a:solidFill>
                <a:latin typeface="Josefin Sans" pitchFamily="2" charset="0"/>
              </a:rPr>
              <a:t>ovdánandássi</a:t>
            </a:r>
            <a:r>
              <a:rPr lang="nb-NO" dirty="0">
                <a:solidFill>
                  <a:schemeClr val="bg1"/>
                </a:solidFill>
                <a:latin typeface="Josefin Sans" pitchFamily="2" charset="0"/>
              </a:rPr>
              <a:t> lea </a:t>
            </a:r>
            <a:r>
              <a:rPr lang="nb-NO" dirty="0" err="1">
                <a:solidFill>
                  <a:schemeClr val="bg1"/>
                </a:solidFill>
                <a:latin typeface="Josefin Sans" pitchFamily="2" charset="0"/>
              </a:rPr>
              <a:t>áibbas</a:t>
            </a:r>
            <a:r>
              <a:rPr lang="nb-NO" dirty="0">
                <a:solidFill>
                  <a:schemeClr val="bg1"/>
                </a:solidFill>
                <a:latin typeface="Josefin Sans" pitchFamily="2" charset="0"/>
              </a:rPr>
              <a:t> </a:t>
            </a:r>
            <a:r>
              <a:rPr lang="nb-NO" dirty="0" err="1">
                <a:solidFill>
                  <a:schemeClr val="bg1"/>
                </a:solidFill>
                <a:latin typeface="Josefin Sans" pitchFamily="2" charset="0"/>
              </a:rPr>
              <a:t>dábálaš</a:t>
            </a:r>
            <a:r>
              <a:rPr lang="nb-NO" dirty="0">
                <a:solidFill>
                  <a:schemeClr val="bg1"/>
                </a:solidFill>
                <a:latin typeface="Josefin Sans" pitchFamily="2" charset="0"/>
              </a:rPr>
              <a:t>.</a:t>
            </a:r>
          </a:p>
        </p:txBody>
      </p:sp>
      <p:pic>
        <p:nvPicPr>
          <p:cNvPr id="8" name="Bilde 7">
            <a:extLst>
              <a:ext uri="{FF2B5EF4-FFF2-40B4-BE49-F238E27FC236}">
                <a16:creationId xmlns:a16="http://schemas.microsoft.com/office/drawing/2014/main" id="{13090DB6-59C0-40B2-B553-603D09EDC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719" y="771186"/>
            <a:ext cx="4540188" cy="6422169"/>
          </a:xfrm>
          <a:prstGeom prst="rect">
            <a:avLst/>
          </a:prstGeom>
        </p:spPr>
      </p:pic>
      <p:pic>
        <p:nvPicPr>
          <p:cNvPr id="10" name="Bilde 9">
            <a:extLst>
              <a:ext uri="{FF2B5EF4-FFF2-40B4-BE49-F238E27FC236}">
                <a16:creationId xmlns:a16="http://schemas.microsoft.com/office/drawing/2014/main" id="{2AEE6465-40FC-4BBA-9F28-CB391B3285B7}"/>
              </a:ext>
            </a:extLst>
          </p:cNvPr>
          <p:cNvPicPr>
            <a:picLocks noChangeAspect="1"/>
          </p:cNvPicPr>
          <p:nvPr/>
        </p:nvPicPr>
        <p:blipFill>
          <a:blip r:embed="rId5"/>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235135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Et bilde som inneholder person, bygning, bakke, utendørs&#10;&#10;Automatisk generert beskrivelse">
            <a:extLst>
              <a:ext uri="{FF2B5EF4-FFF2-40B4-BE49-F238E27FC236}">
                <a16:creationId xmlns:a16="http://schemas.microsoft.com/office/drawing/2014/main" id="{F5BF52E9-4205-492A-AC60-52B1897449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8990" y="-320191"/>
            <a:ext cx="6503010" cy="10306168"/>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47586" y="281187"/>
            <a:ext cx="5564483" cy="1715332"/>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Buohkain</a:t>
            </a:r>
            <a:r>
              <a:rPr lang="nb-NO" sz="4400" b="1" dirty="0">
                <a:solidFill>
                  <a:schemeClr val="bg1"/>
                </a:solidFill>
                <a:latin typeface="Josefin Sans" pitchFamily="2" charset="0"/>
              </a:rPr>
              <a:t> </a:t>
            </a:r>
            <a:r>
              <a:rPr lang="nb-NO" sz="4400" b="1" dirty="0" err="1">
                <a:solidFill>
                  <a:schemeClr val="bg1"/>
                </a:solidFill>
                <a:latin typeface="Josefin Sans" pitchFamily="2" charset="0"/>
              </a:rPr>
              <a:t>leat</a:t>
            </a:r>
            <a:r>
              <a:rPr lang="nb-NO" sz="4400" b="1" dirty="0">
                <a:solidFill>
                  <a:schemeClr val="bg1"/>
                </a:solidFill>
                <a:latin typeface="Josefin Sans" pitchFamily="2" charset="0"/>
              </a:rPr>
              <a:t> </a:t>
            </a:r>
            <a:r>
              <a:rPr lang="nb-NO" sz="4400" b="1" dirty="0" err="1">
                <a:solidFill>
                  <a:schemeClr val="bg1"/>
                </a:solidFill>
                <a:latin typeface="Josefin Sans" pitchFamily="2" charset="0"/>
              </a:rPr>
              <a:t>iešguđetlágan</a:t>
            </a:r>
            <a:r>
              <a:rPr lang="nb-NO" sz="4400" b="1" dirty="0">
                <a:solidFill>
                  <a:schemeClr val="bg1"/>
                </a:solidFill>
                <a:latin typeface="Josefin Sans" pitchFamily="2" charset="0"/>
              </a:rPr>
              <a:t> </a:t>
            </a:r>
            <a:r>
              <a:rPr lang="nb-NO" sz="4400" b="1" dirty="0" err="1">
                <a:solidFill>
                  <a:schemeClr val="bg1"/>
                </a:solidFill>
                <a:latin typeface="Josefin Sans" pitchFamily="2" charset="0"/>
              </a:rPr>
              <a:t>rupmašat</a:t>
            </a:r>
            <a:endParaRPr lang="nb-NO" sz="4400" b="1" dirty="0">
              <a:solidFill>
                <a:schemeClr val="bg1"/>
              </a:solidFill>
              <a:latin typeface="Josefin Sans" pitchFamily="2" charset="0"/>
            </a:endParaRP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5"/>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6"/>
          <a:stretch>
            <a:fillRect/>
          </a:stretch>
        </p:blipFill>
        <p:spPr>
          <a:xfrm>
            <a:off x="9814473" y="281187"/>
            <a:ext cx="523724" cy="543867"/>
          </a:xfrm>
          <a:prstGeom prst="rect">
            <a:avLst/>
          </a:prstGeom>
        </p:spPr>
      </p:pic>
      <p:sp>
        <p:nvSpPr>
          <p:cNvPr id="11" name="Plassholder for innhold 2">
            <a:extLst>
              <a:ext uri="{FF2B5EF4-FFF2-40B4-BE49-F238E27FC236}">
                <a16:creationId xmlns:a16="http://schemas.microsoft.com/office/drawing/2014/main" id="{D7F36A06-31F5-4DC4-A3F8-CB21534E3FD5}"/>
              </a:ext>
            </a:extLst>
          </p:cNvPr>
          <p:cNvSpPr txBox="1">
            <a:spLocks/>
          </p:cNvSpPr>
          <p:nvPr/>
        </p:nvSpPr>
        <p:spPr>
          <a:xfrm>
            <a:off x="377872" y="1996519"/>
            <a:ext cx="5964871" cy="458029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nb-NO" sz="2800" dirty="0" err="1">
                <a:solidFill>
                  <a:schemeClr val="bg1"/>
                </a:solidFill>
                <a:latin typeface="Josefin Sans" pitchFamily="2" charset="0"/>
              </a:rPr>
              <a:t>Mis</a:t>
            </a:r>
            <a:r>
              <a:rPr lang="nb-NO" sz="2800" dirty="0">
                <a:solidFill>
                  <a:schemeClr val="bg1"/>
                </a:solidFill>
                <a:latin typeface="Josefin Sans" pitchFamily="2" charset="0"/>
              </a:rPr>
              <a:t> </a:t>
            </a:r>
            <a:r>
              <a:rPr lang="nb-NO" sz="2800" dirty="0" err="1">
                <a:solidFill>
                  <a:schemeClr val="bg1"/>
                </a:solidFill>
                <a:latin typeface="Josefin Sans" pitchFamily="2" charset="0"/>
              </a:rPr>
              <a:t>leat</a:t>
            </a:r>
            <a:r>
              <a:rPr lang="nb-NO" sz="2800" dirty="0">
                <a:solidFill>
                  <a:schemeClr val="bg1"/>
                </a:solidFill>
                <a:latin typeface="Josefin Sans" pitchFamily="2" charset="0"/>
              </a:rPr>
              <a:t> </a:t>
            </a:r>
            <a:r>
              <a:rPr lang="nb-NO" sz="2800" dirty="0" err="1">
                <a:solidFill>
                  <a:schemeClr val="bg1"/>
                </a:solidFill>
                <a:latin typeface="Josefin Sans" pitchFamily="2" charset="0"/>
              </a:rPr>
              <a:t>iešguđet</a:t>
            </a:r>
            <a:r>
              <a:rPr lang="nb-NO" sz="2800" dirty="0">
                <a:solidFill>
                  <a:schemeClr val="bg1"/>
                </a:solidFill>
                <a:latin typeface="Josefin Sans" pitchFamily="2" charset="0"/>
              </a:rPr>
              <a:t> </a:t>
            </a:r>
            <a:r>
              <a:rPr lang="nb-NO" sz="2800" dirty="0" err="1">
                <a:solidFill>
                  <a:schemeClr val="bg1"/>
                </a:solidFill>
                <a:latin typeface="Josefin Sans" pitchFamily="2" charset="0"/>
              </a:rPr>
              <a:t>guhkkodagat</a:t>
            </a:r>
            <a:r>
              <a:rPr lang="nb-NO" sz="2800" dirty="0">
                <a:solidFill>
                  <a:schemeClr val="bg1"/>
                </a:solidFill>
                <a:latin typeface="Josefin Sans" pitchFamily="2" charset="0"/>
              </a:rPr>
              <a:t>, </a:t>
            </a:r>
            <a:r>
              <a:rPr lang="nb-NO" sz="2800" dirty="0" err="1">
                <a:solidFill>
                  <a:schemeClr val="bg1"/>
                </a:solidFill>
                <a:latin typeface="Josefin Sans" pitchFamily="2" charset="0"/>
              </a:rPr>
              <a:t>čalbmeivnnit</a:t>
            </a:r>
            <a:r>
              <a:rPr lang="nb-NO" sz="2800" dirty="0">
                <a:solidFill>
                  <a:schemeClr val="bg1"/>
                </a:solidFill>
                <a:latin typeface="Josefin Sans" pitchFamily="2" charset="0"/>
              </a:rPr>
              <a:t>, </a:t>
            </a:r>
            <a:r>
              <a:rPr lang="nb-NO" sz="2800" dirty="0" err="1">
                <a:solidFill>
                  <a:schemeClr val="bg1"/>
                </a:solidFill>
                <a:latin typeface="Josefin Sans" pitchFamily="2" charset="0"/>
              </a:rPr>
              <a:t>deattut</a:t>
            </a:r>
            <a:r>
              <a:rPr lang="nb-NO" sz="2800" dirty="0">
                <a:solidFill>
                  <a:schemeClr val="bg1"/>
                </a:solidFill>
                <a:latin typeface="Josefin Sans" pitchFamily="2" charset="0"/>
              </a:rPr>
              <a:t>, </a:t>
            </a:r>
            <a:r>
              <a:rPr lang="nb-NO" sz="2800" dirty="0" err="1">
                <a:solidFill>
                  <a:schemeClr val="bg1"/>
                </a:solidFill>
                <a:latin typeface="Josefin Sans" pitchFamily="2" charset="0"/>
              </a:rPr>
              <a:t>vuoktaivnnit</a:t>
            </a:r>
            <a:r>
              <a:rPr lang="nb-NO" sz="2800" dirty="0">
                <a:solidFill>
                  <a:schemeClr val="bg1"/>
                </a:solidFill>
                <a:latin typeface="Josefin Sans" pitchFamily="2" charset="0"/>
              </a:rPr>
              <a:t>, </a:t>
            </a:r>
            <a:r>
              <a:rPr lang="nb-NO" sz="2800" dirty="0" err="1">
                <a:solidFill>
                  <a:schemeClr val="bg1"/>
                </a:solidFill>
                <a:latin typeface="Josefin Sans" pitchFamily="2" charset="0"/>
              </a:rPr>
              <a:t>skuovvasturrodagat</a:t>
            </a:r>
            <a:r>
              <a:rPr lang="nb-NO" sz="2800" dirty="0">
                <a:solidFill>
                  <a:schemeClr val="bg1"/>
                </a:solidFill>
                <a:latin typeface="Josefin Sans" pitchFamily="2" charset="0"/>
              </a:rPr>
              <a:t>, </a:t>
            </a:r>
            <a:r>
              <a:rPr lang="nb-NO" sz="2800" dirty="0" err="1">
                <a:solidFill>
                  <a:schemeClr val="bg1"/>
                </a:solidFill>
                <a:latin typeface="Josefin Sans" pitchFamily="2" charset="0"/>
              </a:rPr>
              <a:t>bealljehámit</a:t>
            </a:r>
            <a:r>
              <a:rPr lang="nb-NO" sz="2800" dirty="0">
                <a:solidFill>
                  <a:schemeClr val="bg1"/>
                </a:solidFill>
                <a:latin typeface="Josefin Sans" pitchFamily="2" charset="0"/>
              </a:rPr>
              <a:t>, </a:t>
            </a:r>
            <a:r>
              <a:rPr lang="nb-NO" sz="2800" dirty="0" err="1">
                <a:solidFill>
                  <a:schemeClr val="bg1"/>
                </a:solidFill>
                <a:latin typeface="Josefin Sans" pitchFamily="2" charset="0"/>
              </a:rPr>
              <a:t>gieđat</a:t>
            </a:r>
            <a:r>
              <a:rPr lang="nb-NO" sz="2800" dirty="0">
                <a:solidFill>
                  <a:schemeClr val="bg1"/>
                </a:solidFill>
                <a:latin typeface="Josefin Sans" pitchFamily="2" charset="0"/>
              </a:rPr>
              <a:t>, </a:t>
            </a:r>
            <a:r>
              <a:rPr lang="nb-NO" sz="2800" dirty="0" err="1">
                <a:solidFill>
                  <a:schemeClr val="bg1"/>
                </a:solidFill>
                <a:latin typeface="Josefin Sans" pitchFamily="2" charset="0"/>
              </a:rPr>
              <a:t>njunneguhkkodagat</a:t>
            </a:r>
            <a:r>
              <a:rPr lang="nb-NO" sz="2800" dirty="0">
                <a:solidFill>
                  <a:schemeClr val="bg1"/>
                </a:solidFill>
                <a:latin typeface="Josefin Sans" pitchFamily="2" charset="0"/>
              </a:rPr>
              <a:t>, ja nu </a:t>
            </a:r>
            <a:r>
              <a:rPr lang="nb-NO" sz="2800" dirty="0" err="1">
                <a:solidFill>
                  <a:schemeClr val="bg1"/>
                </a:solidFill>
                <a:latin typeface="Josefin Sans" pitchFamily="2" charset="0"/>
              </a:rPr>
              <a:t>ain</a:t>
            </a:r>
            <a:r>
              <a:rPr lang="nb-NO" sz="2800" dirty="0">
                <a:solidFill>
                  <a:schemeClr val="bg1"/>
                </a:solidFill>
                <a:latin typeface="Josefin Sans" pitchFamily="2" charset="0"/>
              </a:rPr>
              <a:t> </a:t>
            </a:r>
            <a:r>
              <a:rPr lang="nb-NO" sz="2800" dirty="0" err="1">
                <a:solidFill>
                  <a:schemeClr val="bg1"/>
                </a:solidFill>
                <a:latin typeface="Josefin Sans" pitchFamily="2" charset="0"/>
              </a:rPr>
              <a:t>viidáseappot</a:t>
            </a:r>
            <a:r>
              <a:rPr lang="nb-NO" sz="2800" dirty="0">
                <a:solidFill>
                  <a:schemeClr val="bg1"/>
                </a:solidFill>
                <a:latin typeface="Josefin Sans" pitchFamily="2" charset="0"/>
              </a:rPr>
              <a:t>. </a:t>
            </a:r>
          </a:p>
          <a:p>
            <a:pPr marL="342900" indent="-342900">
              <a:buFont typeface="Arial" panose="020B0604020202020204" pitchFamily="34" charset="0"/>
              <a:buChar char="•"/>
            </a:pPr>
            <a:r>
              <a:rPr lang="nb-NO" sz="2800" dirty="0" err="1">
                <a:solidFill>
                  <a:schemeClr val="bg1"/>
                </a:solidFill>
                <a:latin typeface="Josefin Sans" pitchFamily="2" charset="0"/>
              </a:rPr>
              <a:t>Rumaš</a:t>
            </a:r>
            <a:r>
              <a:rPr lang="nb-NO" sz="2800" dirty="0">
                <a:solidFill>
                  <a:schemeClr val="bg1"/>
                </a:solidFill>
                <a:latin typeface="Josefin Sans" pitchFamily="2" charset="0"/>
              </a:rPr>
              <a:t> </a:t>
            </a:r>
            <a:r>
              <a:rPr lang="nb-NO" sz="2800" dirty="0" err="1">
                <a:solidFill>
                  <a:schemeClr val="bg1"/>
                </a:solidFill>
                <a:latin typeface="Josefin Sans" pitchFamily="2" charset="0"/>
              </a:rPr>
              <a:t>rievdá</a:t>
            </a:r>
            <a:r>
              <a:rPr lang="nb-NO" sz="2800" dirty="0">
                <a:solidFill>
                  <a:schemeClr val="bg1"/>
                </a:solidFill>
                <a:latin typeface="Josefin Sans" pitchFamily="2" charset="0"/>
              </a:rPr>
              <a:t> olles </a:t>
            </a:r>
            <a:r>
              <a:rPr lang="nb-NO" sz="2800" dirty="0" err="1">
                <a:solidFill>
                  <a:schemeClr val="bg1"/>
                </a:solidFill>
                <a:latin typeface="Josefin Sans" pitchFamily="2" charset="0"/>
              </a:rPr>
              <a:t>eallima</a:t>
            </a:r>
            <a:endParaRPr lang="nb-NO" sz="2800" dirty="0">
              <a:solidFill>
                <a:schemeClr val="bg1"/>
              </a:solidFill>
              <a:latin typeface="Josefin Sans" pitchFamily="2" charset="0"/>
            </a:endParaRPr>
          </a:p>
          <a:p>
            <a:pPr marL="342900" indent="-342900">
              <a:buFont typeface="Arial" panose="020B0604020202020204" pitchFamily="34" charset="0"/>
              <a:buChar char="•"/>
            </a:pPr>
            <a:r>
              <a:rPr lang="nb-NO" sz="2800" dirty="0" err="1">
                <a:solidFill>
                  <a:schemeClr val="bg1"/>
                </a:solidFill>
                <a:latin typeface="Josefin Sans" pitchFamily="2" charset="0"/>
              </a:rPr>
              <a:t>Rupmašat</a:t>
            </a:r>
            <a:r>
              <a:rPr lang="nb-NO" sz="2800" dirty="0">
                <a:solidFill>
                  <a:schemeClr val="bg1"/>
                </a:solidFill>
                <a:latin typeface="Josefin Sans" pitchFamily="2" charset="0"/>
              </a:rPr>
              <a:t> </a:t>
            </a:r>
            <a:r>
              <a:rPr lang="nb-NO" sz="2800" dirty="0" err="1">
                <a:solidFill>
                  <a:schemeClr val="bg1"/>
                </a:solidFill>
                <a:latin typeface="Josefin Sans" pitchFamily="2" charset="0"/>
              </a:rPr>
              <a:t>sáhttet</a:t>
            </a:r>
            <a:r>
              <a:rPr lang="nb-NO" sz="2800" dirty="0">
                <a:solidFill>
                  <a:schemeClr val="bg1"/>
                </a:solidFill>
                <a:latin typeface="Josefin Sans" pitchFamily="2" charset="0"/>
              </a:rPr>
              <a:t> </a:t>
            </a:r>
            <a:r>
              <a:rPr lang="nb-NO" sz="2800" dirty="0" err="1">
                <a:solidFill>
                  <a:schemeClr val="bg1"/>
                </a:solidFill>
                <a:latin typeface="Josefin Sans" pitchFamily="2" charset="0"/>
              </a:rPr>
              <a:t>dahkat</a:t>
            </a:r>
            <a:r>
              <a:rPr lang="nb-NO" sz="2800" dirty="0">
                <a:solidFill>
                  <a:schemeClr val="bg1"/>
                </a:solidFill>
                <a:latin typeface="Josefin Sans" pitchFamily="2" charset="0"/>
              </a:rPr>
              <a:t> </a:t>
            </a:r>
            <a:r>
              <a:rPr lang="nb-NO" sz="2800" dirty="0" err="1">
                <a:solidFill>
                  <a:schemeClr val="bg1"/>
                </a:solidFill>
                <a:latin typeface="Josefin Sans" pitchFamily="2" charset="0"/>
              </a:rPr>
              <a:t>iešguđet</a:t>
            </a:r>
            <a:r>
              <a:rPr lang="nb-NO" sz="2800" dirty="0">
                <a:solidFill>
                  <a:schemeClr val="bg1"/>
                </a:solidFill>
                <a:latin typeface="Josefin Sans" pitchFamily="2" charset="0"/>
              </a:rPr>
              <a:t> </a:t>
            </a:r>
            <a:r>
              <a:rPr lang="nb-NO" sz="2800" dirty="0" err="1">
                <a:solidFill>
                  <a:schemeClr val="bg1"/>
                </a:solidFill>
                <a:latin typeface="Josefin Sans" pitchFamily="2" charset="0"/>
              </a:rPr>
              <a:t>áššiid</a:t>
            </a:r>
            <a:r>
              <a:rPr lang="nb-NO" sz="2800" dirty="0">
                <a:solidFill>
                  <a:schemeClr val="bg1"/>
                </a:solidFill>
                <a:latin typeface="Josefin Sans" pitchFamily="2" charset="0"/>
              </a:rPr>
              <a:t>: </a:t>
            </a:r>
            <a:r>
              <a:rPr lang="nb-NO" sz="2800" dirty="0" err="1">
                <a:solidFill>
                  <a:schemeClr val="bg1"/>
                </a:solidFill>
                <a:latin typeface="Josefin Sans" pitchFamily="2" charset="0"/>
              </a:rPr>
              <a:t>muhtumat</a:t>
            </a:r>
            <a:r>
              <a:rPr lang="nb-NO" sz="2800" dirty="0">
                <a:solidFill>
                  <a:schemeClr val="bg1"/>
                </a:solidFill>
                <a:latin typeface="Josefin Sans" pitchFamily="2" charset="0"/>
              </a:rPr>
              <a:t> </a:t>
            </a:r>
            <a:r>
              <a:rPr lang="nb-NO" sz="2800" dirty="0" err="1">
                <a:solidFill>
                  <a:schemeClr val="bg1"/>
                </a:solidFill>
                <a:latin typeface="Josefin Sans" pitchFamily="2" charset="0"/>
              </a:rPr>
              <a:t>sáhttet</a:t>
            </a:r>
            <a:r>
              <a:rPr lang="nb-NO" sz="2800" dirty="0">
                <a:solidFill>
                  <a:schemeClr val="bg1"/>
                </a:solidFill>
                <a:latin typeface="Josefin Sans" pitchFamily="2" charset="0"/>
              </a:rPr>
              <a:t> </a:t>
            </a:r>
            <a:r>
              <a:rPr lang="nb-NO" sz="2800" dirty="0" err="1">
                <a:solidFill>
                  <a:schemeClr val="bg1"/>
                </a:solidFill>
                <a:latin typeface="Josefin Sans" pitchFamily="2" charset="0"/>
              </a:rPr>
              <a:t>viehkat</a:t>
            </a:r>
            <a:r>
              <a:rPr lang="nb-NO" sz="2800" dirty="0">
                <a:solidFill>
                  <a:schemeClr val="bg1"/>
                </a:solidFill>
                <a:latin typeface="Josefin Sans" pitchFamily="2" charset="0"/>
              </a:rPr>
              <a:t> </a:t>
            </a:r>
            <a:r>
              <a:rPr lang="nb-NO" sz="2800" dirty="0" err="1">
                <a:solidFill>
                  <a:schemeClr val="bg1"/>
                </a:solidFill>
                <a:latin typeface="Josefin Sans" pitchFamily="2" charset="0"/>
              </a:rPr>
              <a:t>johtilit</a:t>
            </a:r>
            <a:r>
              <a:rPr lang="nb-NO" sz="2800" dirty="0">
                <a:solidFill>
                  <a:schemeClr val="bg1"/>
                </a:solidFill>
                <a:latin typeface="Josefin Sans" pitchFamily="2" charset="0"/>
              </a:rPr>
              <a:t>, </a:t>
            </a:r>
            <a:r>
              <a:rPr lang="nb-NO" sz="2800" dirty="0" err="1">
                <a:solidFill>
                  <a:schemeClr val="bg1"/>
                </a:solidFill>
                <a:latin typeface="Josefin Sans" pitchFamily="2" charset="0"/>
              </a:rPr>
              <a:t>earát</a:t>
            </a:r>
            <a:r>
              <a:rPr lang="nb-NO" sz="2800" dirty="0">
                <a:solidFill>
                  <a:schemeClr val="bg1"/>
                </a:solidFill>
                <a:latin typeface="Josefin Sans" pitchFamily="2" charset="0"/>
              </a:rPr>
              <a:t> </a:t>
            </a:r>
            <a:r>
              <a:rPr lang="nb-NO" sz="2800" dirty="0" err="1">
                <a:solidFill>
                  <a:schemeClr val="bg1"/>
                </a:solidFill>
                <a:latin typeface="Josefin Sans" pitchFamily="2" charset="0"/>
              </a:rPr>
              <a:t>eai</a:t>
            </a:r>
            <a:r>
              <a:rPr lang="nb-NO" sz="2800" dirty="0">
                <a:solidFill>
                  <a:schemeClr val="bg1"/>
                </a:solidFill>
                <a:latin typeface="Josefin Sans" pitchFamily="2" charset="0"/>
              </a:rPr>
              <a:t> </a:t>
            </a:r>
            <a:r>
              <a:rPr lang="nb-NO" sz="2800" dirty="0" err="1">
                <a:solidFill>
                  <a:schemeClr val="bg1"/>
                </a:solidFill>
                <a:latin typeface="Josefin Sans" pitchFamily="2" charset="0"/>
              </a:rPr>
              <a:t>sáhte</a:t>
            </a:r>
            <a:r>
              <a:rPr lang="nb-NO" sz="2800" dirty="0">
                <a:solidFill>
                  <a:schemeClr val="bg1"/>
                </a:solidFill>
                <a:latin typeface="Josefin Sans" pitchFamily="2" charset="0"/>
              </a:rPr>
              <a:t> </a:t>
            </a:r>
            <a:r>
              <a:rPr lang="nb-NO" sz="2800" dirty="0" err="1">
                <a:solidFill>
                  <a:schemeClr val="bg1"/>
                </a:solidFill>
                <a:latin typeface="Josefin Sans" pitchFamily="2" charset="0"/>
              </a:rPr>
              <a:t>vázzit</a:t>
            </a:r>
            <a:r>
              <a:rPr lang="nb-NO" sz="2800" dirty="0">
                <a:solidFill>
                  <a:schemeClr val="bg1"/>
                </a:solidFill>
                <a:latin typeface="Josefin Sans" pitchFamily="2" charset="0"/>
              </a:rPr>
              <a:t>, </a:t>
            </a:r>
            <a:r>
              <a:rPr lang="nb-NO" sz="2800" dirty="0" err="1">
                <a:solidFill>
                  <a:schemeClr val="bg1"/>
                </a:solidFill>
                <a:latin typeface="Josefin Sans" pitchFamily="2" charset="0"/>
              </a:rPr>
              <a:t>muhtumat</a:t>
            </a:r>
            <a:r>
              <a:rPr lang="nb-NO" sz="2800" dirty="0">
                <a:solidFill>
                  <a:schemeClr val="bg1"/>
                </a:solidFill>
                <a:latin typeface="Josefin Sans" pitchFamily="2" charset="0"/>
              </a:rPr>
              <a:t> </a:t>
            </a:r>
            <a:r>
              <a:rPr lang="nb-NO" sz="2800" dirty="0" err="1">
                <a:solidFill>
                  <a:schemeClr val="bg1"/>
                </a:solidFill>
                <a:latin typeface="Josefin Sans" pitchFamily="2" charset="0"/>
              </a:rPr>
              <a:t>máhttet</a:t>
            </a:r>
            <a:r>
              <a:rPr lang="nb-NO" sz="2800" dirty="0">
                <a:solidFill>
                  <a:schemeClr val="bg1"/>
                </a:solidFill>
                <a:latin typeface="Josefin Sans" pitchFamily="2" charset="0"/>
              </a:rPr>
              <a:t> </a:t>
            </a:r>
            <a:r>
              <a:rPr lang="nb-NO" sz="2800" dirty="0" err="1">
                <a:solidFill>
                  <a:schemeClr val="bg1"/>
                </a:solidFill>
                <a:latin typeface="Josefin Sans" pitchFamily="2" charset="0"/>
              </a:rPr>
              <a:t>sárgut</a:t>
            </a:r>
            <a:r>
              <a:rPr lang="nb-NO" sz="2800" dirty="0">
                <a:solidFill>
                  <a:schemeClr val="bg1"/>
                </a:solidFill>
                <a:latin typeface="Josefin Sans" pitchFamily="2" charset="0"/>
              </a:rPr>
              <a:t> hui </a:t>
            </a:r>
            <a:r>
              <a:rPr lang="nb-NO" sz="2800" dirty="0" err="1">
                <a:solidFill>
                  <a:schemeClr val="bg1"/>
                </a:solidFill>
                <a:latin typeface="Josefin Sans" pitchFamily="2" charset="0"/>
              </a:rPr>
              <a:t>dárkilit</a:t>
            </a:r>
            <a:r>
              <a:rPr lang="nb-NO" sz="2800" dirty="0">
                <a:solidFill>
                  <a:schemeClr val="bg1"/>
                </a:solidFill>
                <a:latin typeface="Josefin Sans" pitchFamily="2" charset="0"/>
              </a:rPr>
              <a:t> ja </a:t>
            </a:r>
            <a:r>
              <a:rPr lang="nb-NO" sz="2800" dirty="0" err="1">
                <a:solidFill>
                  <a:schemeClr val="bg1"/>
                </a:solidFill>
                <a:latin typeface="Josefin Sans" pitchFamily="2" charset="0"/>
              </a:rPr>
              <a:t>earát</a:t>
            </a:r>
            <a:r>
              <a:rPr lang="nb-NO" sz="2800" dirty="0">
                <a:solidFill>
                  <a:schemeClr val="bg1"/>
                </a:solidFill>
                <a:latin typeface="Josefin Sans" pitchFamily="2" charset="0"/>
              </a:rPr>
              <a:t> </a:t>
            </a:r>
            <a:r>
              <a:rPr lang="nb-NO" sz="2800" dirty="0" err="1">
                <a:solidFill>
                  <a:schemeClr val="bg1"/>
                </a:solidFill>
                <a:latin typeface="Josefin Sans" pitchFamily="2" charset="0"/>
              </a:rPr>
              <a:t>sáhttet</a:t>
            </a:r>
            <a:r>
              <a:rPr lang="nb-NO" sz="2800" dirty="0">
                <a:solidFill>
                  <a:schemeClr val="bg1"/>
                </a:solidFill>
                <a:latin typeface="Josefin Sans" pitchFamily="2" charset="0"/>
              </a:rPr>
              <a:t> </a:t>
            </a:r>
            <a:r>
              <a:rPr lang="nb-NO" sz="2800" dirty="0" err="1">
                <a:solidFill>
                  <a:schemeClr val="bg1"/>
                </a:solidFill>
                <a:latin typeface="Josefin Sans" pitchFamily="2" charset="0"/>
              </a:rPr>
              <a:t>čiekčat</a:t>
            </a:r>
            <a:r>
              <a:rPr lang="nb-NO" sz="2800" dirty="0">
                <a:solidFill>
                  <a:schemeClr val="bg1"/>
                </a:solidFill>
                <a:latin typeface="Josefin Sans" pitchFamily="2" charset="0"/>
              </a:rPr>
              <a:t> hui </a:t>
            </a:r>
            <a:r>
              <a:rPr lang="nb-NO" sz="2800" dirty="0" err="1">
                <a:solidFill>
                  <a:schemeClr val="bg1"/>
                </a:solidFill>
                <a:latin typeface="Josefin Sans" pitchFamily="2" charset="0"/>
              </a:rPr>
              <a:t>garrasit</a:t>
            </a:r>
            <a:r>
              <a:rPr lang="nb-NO" sz="2800" dirty="0">
                <a:solidFill>
                  <a:schemeClr val="bg1"/>
                </a:solidFill>
                <a:latin typeface="Josefin Sans" pitchFamily="2" charset="0"/>
              </a:rPr>
              <a:t>.</a:t>
            </a:r>
          </a:p>
        </p:txBody>
      </p:sp>
      <p:pic>
        <p:nvPicPr>
          <p:cNvPr id="12" name="Bilde 11">
            <a:extLst>
              <a:ext uri="{FF2B5EF4-FFF2-40B4-BE49-F238E27FC236}">
                <a16:creationId xmlns:a16="http://schemas.microsoft.com/office/drawing/2014/main" id="{1A0DF571-BA76-41B9-A073-E4DCD29CF96F}"/>
              </a:ext>
            </a:extLst>
          </p:cNvPr>
          <p:cNvPicPr>
            <a:picLocks noChangeAspect="1"/>
          </p:cNvPicPr>
          <p:nvPr/>
        </p:nvPicPr>
        <p:blipFill>
          <a:blip r:embed="rId7"/>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1467179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090AFE9C-DC06-6342-9BB0-9FF89FD9BFFC}"/>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445008" y="200533"/>
            <a:ext cx="8771563" cy="1125347"/>
          </a:xfrm>
        </p:spPr>
        <p:txBody>
          <a:bodyPr anchor="t">
            <a:normAutofit fontScale="90000"/>
          </a:bodyPr>
          <a:lstStyle/>
          <a:p>
            <a:r>
              <a:rPr lang="en-US" sz="6600" b="1" dirty="0" err="1">
                <a:solidFill>
                  <a:schemeClr val="bg1"/>
                </a:solidFill>
                <a:latin typeface="Josefin Sans" pitchFamily="2" charset="0"/>
                <a:cs typeface="Calibri" panose="020F0502020204030204" pitchFamily="34" charset="0"/>
              </a:rPr>
              <a:t>Oahpásmuva</a:t>
            </a:r>
            <a:r>
              <a:rPr lang="en-US" sz="6600" b="1" dirty="0">
                <a:solidFill>
                  <a:schemeClr val="bg1"/>
                </a:solidFill>
                <a:latin typeface="Josefin Sans" pitchFamily="2" charset="0"/>
                <a:cs typeface="Calibri" panose="020F0502020204030204" pitchFamily="34" charset="0"/>
              </a:rPr>
              <a:t> </a:t>
            </a:r>
            <a:r>
              <a:rPr lang="en-US" sz="6600" b="1" dirty="0" err="1">
                <a:solidFill>
                  <a:schemeClr val="bg1"/>
                </a:solidFill>
                <a:latin typeface="Josefin Sans" pitchFamily="2" charset="0"/>
                <a:cs typeface="Calibri" panose="020F0502020204030204" pitchFamily="34" charset="0"/>
              </a:rPr>
              <a:t>rupmašiin</a:t>
            </a:r>
            <a:endParaRPr lang="en-NO" sz="66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1536047" y="2919411"/>
            <a:ext cx="9119906" cy="1019175"/>
          </a:xfrm>
        </p:spPr>
        <p:txBody>
          <a:bodyPr>
            <a:normAutofit/>
          </a:bodyPr>
          <a:lstStyle/>
          <a:p>
            <a:r>
              <a:rPr lang="nb-NO" sz="4000" dirty="0">
                <a:solidFill>
                  <a:schemeClr val="accent1"/>
                </a:solidFill>
                <a:latin typeface="Josefin Sans" pitchFamily="2" charset="0"/>
                <a:hlinkClick r:id="rId5"/>
              </a:rPr>
              <a:t>https://tv.nrk.no/se?v=MDTI16002519</a:t>
            </a:r>
            <a:r>
              <a:rPr lang="nb-NO" sz="4000" dirty="0">
                <a:solidFill>
                  <a:schemeClr val="accent1"/>
                </a:solidFill>
                <a:latin typeface="Josefin Sans" pitchFamily="2" charset="0"/>
              </a:rPr>
              <a:t> </a:t>
            </a:r>
          </a:p>
          <a:p>
            <a:endParaRPr lang="en-NO" sz="4000" dirty="0"/>
          </a:p>
        </p:txBody>
      </p:sp>
      <p:pic>
        <p:nvPicPr>
          <p:cNvPr id="9" name="Picture 2" descr="Icon&#10;&#10;Description automatically generated">
            <a:extLst>
              <a:ext uri="{FF2B5EF4-FFF2-40B4-BE49-F238E27FC236}">
                <a16:creationId xmlns:a16="http://schemas.microsoft.com/office/drawing/2014/main" id="{64315BCB-49F4-40AA-AF2E-E7F94C87B681}"/>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85ED870E-DB53-4C21-A8D3-7434F3952F03}"/>
              </a:ext>
            </a:extLst>
          </p:cNvPr>
          <p:cNvPicPr>
            <a:picLocks noChangeAspect="1"/>
          </p:cNvPicPr>
          <p:nvPr/>
        </p:nvPicPr>
        <p:blipFill>
          <a:blip r:embed="rId7"/>
          <a:stretch>
            <a:fillRect/>
          </a:stretch>
        </p:blipFill>
        <p:spPr>
          <a:xfrm>
            <a:off x="9814473" y="281187"/>
            <a:ext cx="523724" cy="543867"/>
          </a:xfrm>
          <a:prstGeom prst="rect">
            <a:avLst/>
          </a:prstGeom>
        </p:spPr>
      </p:pic>
      <p:pic>
        <p:nvPicPr>
          <p:cNvPr id="12" name="Bilde 11">
            <a:extLst>
              <a:ext uri="{FF2B5EF4-FFF2-40B4-BE49-F238E27FC236}">
                <a16:creationId xmlns:a16="http://schemas.microsoft.com/office/drawing/2014/main" id="{03B157C6-E2CA-4803-99DA-FB6F25E8416E}"/>
              </a:ext>
            </a:extLst>
          </p:cNvPr>
          <p:cNvPicPr>
            <a:picLocks noChangeAspect="1"/>
          </p:cNvPicPr>
          <p:nvPr/>
        </p:nvPicPr>
        <p:blipFill>
          <a:blip r:embed="rId8"/>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439129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768C6D-896D-754D-82F7-CFD290253640}"/>
              </a:ext>
            </a:extLst>
          </p:cNvPr>
          <p:cNvPicPr>
            <a:picLocks noChangeAspect="1"/>
          </p:cNvPicPr>
          <p:nvPr/>
        </p:nvPicPr>
        <p:blipFill>
          <a:blip r:embed="rId3"/>
          <a:stretch>
            <a:fillRect/>
          </a:stretch>
        </p:blipFill>
        <p:spPr>
          <a:xfrm>
            <a:off x="0" y="0"/>
            <a:ext cx="12192000" cy="6858000"/>
          </a:xfrm>
          <a:prstGeom prst="rect">
            <a:avLst/>
          </a:prstGeom>
        </p:spPr>
      </p:pic>
      <p:pic>
        <p:nvPicPr>
          <p:cNvPr id="13" name="Picture 12" descr="Shape, rectangle&#10;&#10;Description automatically generated">
            <a:extLst>
              <a:ext uri="{FF2B5EF4-FFF2-40B4-BE49-F238E27FC236}">
                <a16:creationId xmlns:a16="http://schemas.microsoft.com/office/drawing/2014/main" id="{23B34B37-6541-D049-94F3-722420DF8D16}"/>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3" name="Content Placeholder 2">
            <a:extLst>
              <a:ext uri="{FF2B5EF4-FFF2-40B4-BE49-F238E27FC236}">
                <a16:creationId xmlns:a16="http://schemas.microsoft.com/office/drawing/2014/main" id="{2AEA580C-1F19-E24A-BA6C-2DCFCB5A0603}"/>
              </a:ext>
            </a:extLst>
          </p:cNvPr>
          <p:cNvSpPr>
            <a:spLocks noGrp="1"/>
          </p:cNvSpPr>
          <p:nvPr>
            <p:ph sz="half" idx="1"/>
          </p:nvPr>
        </p:nvSpPr>
        <p:spPr>
          <a:xfrm>
            <a:off x="445008" y="2218983"/>
            <a:ext cx="5576400" cy="3326946"/>
          </a:xfrm>
        </p:spPr>
        <p:txBody>
          <a:bodyPr/>
          <a:lstStyle/>
          <a:p>
            <a:r>
              <a:rPr lang="nb-NO" dirty="0" err="1">
                <a:solidFill>
                  <a:schemeClr val="accent1"/>
                </a:solidFill>
                <a:latin typeface="Josefin Sans" pitchFamily="2" charset="0"/>
              </a:rPr>
              <a:t>Muhtumat</a:t>
            </a:r>
            <a:r>
              <a:rPr lang="nb-NO" dirty="0">
                <a:solidFill>
                  <a:schemeClr val="accent1"/>
                </a:solidFill>
                <a:latin typeface="Josefin Sans" pitchFamily="2" charset="0"/>
              </a:rPr>
              <a:t> </a:t>
            </a:r>
            <a:r>
              <a:rPr lang="nb-NO" dirty="0" err="1">
                <a:solidFill>
                  <a:schemeClr val="accent1"/>
                </a:solidFill>
                <a:latin typeface="Josefin Sans" pitchFamily="2" charset="0"/>
              </a:rPr>
              <a:t>šaddet</a:t>
            </a:r>
            <a:r>
              <a:rPr lang="nb-NO" dirty="0">
                <a:solidFill>
                  <a:schemeClr val="accent1"/>
                </a:solidFill>
                <a:latin typeface="Josefin Sans" pitchFamily="2" charset="0"/>
              </a:rPr>
              <a:t> hui </a:t>
            </a:r>
            <a:r>
              <a:rPr lang="nb-NO" dirty="0" err="1">
                <a:solidFill>
                  <a:schemeClr val="accent1"/>
                </a:solidFill>
                <a:latin typeface="Josefin Sans" pitchFamily="2" charset="0"/>
              </a:rPr>
              <a:t>ollu</a:t>
            </a:r>
            <a:r>
              <a:rPr lang="nb-NO" dirty="0">
                <a:solidFill>
                  <a:schemeClr val="accent1"/>
                </a:solidFill>
                <a:latin typeface="Josefin Sans" pitchFamily="2" charset="0"/>
              </a:rPr>
              <a:t> </a:t>
            </a:r>
            <a:r>
              <a:rPr lang="nb-NO" dirty="0" err="1">
                <a:solidFill>
                  <a:schemeClr val="accent1"/>
                </a:solidFill>
                <a:latin typeface="Josefin Sans" pitchFamily="2" charset="0"/>
              </a:rPr>
              <a:t>oanehis</a:t>
            </a:r>
            <a:r>
              <a:rPr lang="nb-NO" dirty="0">
                <a:solidFill>
                  <a:schemeClr val="accent1"/>
                </a:solidFill>
                <a:latin typeface="Josefin Sans" pitchFamily="2" charset="0"/>
              </a:rPr>
              <a:t> </a:t>
            </a:r>
            <a:r>
              <a:rPr lang="nb-NO" dirty="0" err="1">
                <a:solidFill>
                  <a:schemeClr val="accent1"/>
                </a:solidFill>
                <a:latin typeface="Josefin Sans" pitchFamily="2" charset="0"/>
              </a:rPr>
              <a:t>áiggis</a:t>
            </a:r>
            <a:r>
              <a:rPr lang="nb-NO" dirty="0">
                <a:solidFill>
                  <a:schemeClr val="accent1"/>
                </a:solidFill>
                <a:latin typeface="Josefin Sans" pitchFamily="2" charset="0"/>
              </a:rPr>
              <a:t> – </a:t>
            </a:r>
            <a:r>
              <a:rPr lang="nb-NO" dirty="0" err="1">
                <a:solidFill>
                  <a:schemeClr val="accent1"/>
                </a:solidFill>
                <a:latin typeface="Josefin Sans" pitchFamily="2" charset="0"/>
              </a:rPr>
              <a:t>earát</a:t>
            </a:r>
            <a:r>
              <a:rPr lang="nb-NO" dirty="0">
                <a:solidFill>
                  <a:schemeClr val="accent1"/>
                </a:solidFill>
                <a:latin typeface="Josefin Sans" pitchFamily="2" charset="0"/>
              </a:rPr>
              <a:t> </a:t>
            </a:r>
            <a:r>
              <a:rPr lang="nb-NO" dirty="0" err="1">
                <a:solidFill>
                  <a:schemeClr val="accent1"/>
                </a:solidFill>
                <a:latin typeface="Josefin Sans" pitchFamily="2" charset="0"/>
              </a:rPr>
              <a:t>eai</a:t>
            </a:r>
            <a:r>
              <a:rPr lang="nb-NO" dirty="0">
                <a:solidFill>
                  <a:schemeClr val="accent1"/>
                </a:solidFill>
                <a:latin typeface="Josefin Sans" pitchFamily="2" charset="0"/>
              </a:rPr>
              <a:t> </a:t>
            </a:r>
            <a:r>
              <a:rPr lang="nb-NO" dirty="0" err="1">
                <a:solidFill>
                  <a:schemeClr val="accent1"/>
                </a:solidFill>
                <a:latin typeface="Josefin Sans" pitchFamily="2" charset="0"/>
              </a:rPr>
              <a:t>šatta</a:t>
            </a:r>
            <a:r>
              <a:rPr lang="nb-NO" dirty="0">
                <a:solidFill>
                  <a:schemeClr val="accent1"/>
                </a:solidFill>
                <a:latin typeface="Josefin Sans" pitchFamily="2" charset="0"/>
              </a:rPr>
              <a:t> </a:t>
            </a:r>
            <a:r>
              <a:rPr lang="nb-NO" dirty="0" err="1">
                <a:solidFill>
                  <a:schemeClr val="accent1"/>
                </a:solidFill>
                <a:latin typeface="Josefin Sans" pitchFamily="2" charset="0"/>
              </a:rPr>
              <a:t>oppanassiige</a:t>
            </a:r>
            <a:r>
              <a:rPr lang="nb-NO" dirty="0">
                <a:solidFill>
                  <a:schemeClr val="accent1"/>
                </a:solidFill>
                <a:latin typeface="Josefin Sans" pitchFamily="2" charset="0"/>
              </a:rPr>
              <a:t>.</a:t>
            </a:r>
          </a:p>
          <a:p>
            <a:r>
              <a:rPr lang="nb-NO" dirty="0" err="1">
                <a:solidFill>
                  <a:schemeClr val="accent1"/>
                </a:solidFill>
                <a:latin typeface="Josefin Sans" pitchFamily="2" charset="0"/>
              </a:rPr>
              <a:t>Rumaš</a:t>
            </a:r>
            <a:r>
              <a:rPr lang="nb-NO" dirty="0">
                <a:solidFill>
                  <a:schemeClr val="accent1"/>
                </a:solidFill>
                <a:latin typeface="Josefin Sans" pitchFamily="2" charset="0"/>
              </a:rPr>
              <a:t> </a:t>
            </a:r>
            <a:r>
              <a:rPr lang="nb-NO" dirty="0" err="1">
                <a:solidFill>
                  <a:schemeClr val="accent1"/>
                </a:solidFill>
                <a:latin typeface="Josefin Sans" pitchFamily="2" charset="0"/>
              </a:rPr>
              <a:t>rievdá</a:t>
            </a:r>
            <a:r>
              <a:rPr lang="nb-NO" dirty="0">
                <a:solidFill>
                  <a:schemeClr val="accent1"/>
                </a:solidFill>
                <a:latin typeface="Josefin Sans" pitchFamily="2" charset="0"/>
              </a:rPr>
              <a:t> – </a:t>
            </a:r>
            <a:r>
              <a:rPr lang="nb-NO" dirty="0" err="1">
                <a:solidFill>
                  <a:schemeClr val="accent1"/>
                </a:solidFill>
                <a:latin typeface="Josefin Sans" pitchFamily="2" charset="0"/>
              </a:rPr>
              <a:t>muhtumiidda</a:t>
            </a:r>
            <a:r>
              <a:rPr lang="nb-NO" dirty="0">
                <a:solidFill>
                  <a:schemeClr val="accent1"/>
                </a:solidFill>
                <a:latin typeface="Josefin Sans" pitchFamily="2" charset="0"/>
              </a:rPr>
              <a:t> </a:t>
            </a:r>
            <a:r>
              <a:rPr lang="nb-NO" dirty="0" err="1">
                <a:solidFill>
                  <a:schemeClr val="accent1"/>
                </a:solidFill>
                <a:latin typeface="Josefin Sans" pitchFamily="2" charset="0"/>
              </a:rPr>
              <a:t>šaddet</a:t>
            </a:r>
            <a:r>
              <a:rPr lang="nb-NO" dirty="0">
                <a:solidFill>
                  <a:schemeClr val="accent1"/>
                </a:solidFill>
                <a:latin typeface="Josefin Sans" pitchFamily="2" charset="0"/>
              </a:rPr>
              <a:t> </a:t>
            </a:r>
            <a:r>
              <a:rPr lang="nb-NO" dirty="0" err="1">
                <a:solidFill>
                  <a:schemeClr val="accent1"/>
                </a:solidFill>
                <a:latin typeface="Josefin Sans" pitchFamily="2" charset="0"/>
              </a:rPr>
              <a:t>eanet</a:t>
            </a:r>
            <a:r>
              <a:rPr lang="nb-NO" dirty="0">
                <a:solidFill>
                  <a:schemeClr val="accent1"/>
                </a:solidFill>
                <a:latin typeface="Josefin Sans" pitchFamily="2" charset="0"/>
              </a:rPr>
              <a:t> </a:t>
            </a:r>
            <a:r>
              <a:rPr lang="nb-NO" dirty="0" err="1">
                <a:solidFill>
                  <a:schemeClr val="accent1"/>
                </a:solidFill>
                <a:latin typeface="Josefin Sans" pitchFamily="2" charset="0"/>
              </a:rPr>
              <a:t>guolggat</a:t>
            </a:r>
            <a:r>
              <a:rPr lang="nb-NO" dirty="0">
                <a:solidFill>
                  <a:schemeClr val="accent1"/>
                </a:solidFill>
                <a:latin typeface="Josefin Sans" pitchFamily="2" charset="0"/>
              </a:rPr>
              <a:t> </a:t>
            </a:r>
            <a:r>
              <a:rPr lang="nb-NO" dirty="0" err="1">
                <a:solidFill>
                  <a:schemeClr val="accent1"/>
                </a:solidFill>
                <a:latin typeface="Josefin Sans" pitchFamily="2" charset="0"/>
              </a:rPr>
              <a:t>rupmašii</a:t>
            </a:r>
            <a:r>
              <a:rPr lang="nb-NO" dirty="0">
                <a:solidFill>
                  <a:schemeClr val="accent1"/>
                </a:solidFill>
                <a:latin typeface="Josefin Sans" pitchFamily="2" charset="0"/>
              </a:rPr>
              <a:t>, </a:t>
            </a:r>
            <a:r>
              <a:rPr lang="nb-NO" dirty="0" err="1">
                <a:solidFill>
                  <a:schemeClr val="accent1"/>
                </a:solidFill>
                <a:latin typeface="Josefin Sans" pitchFamily="2" charset="0"/>
              </a:rPr>
              <a:t>návli</a:t>
            </a:r>
            <a:r>
              <a:rPr lang="nb-NO" dirty="0">
                <a:solidFill>
                  <a:schemeClr val="accent1"/>
                </a:solidFill>
                <a:latin typeface="Josefin Sans" pitchFamily="2" charset="0"/>
              </a:rPr>
              <a:t> </a:t>
            </a:r>
            <a:r>
              <a:rPr lang="nb-NO" dirty="0" err="1">
                <a:solidFill>
                  <a:schemeClr val="accent1"/>
                </a:solidFill>
                <a:latin typeface="Josefin Sans" pitchFamily="2" charset="0"/>
              </a:rPr>
              <a:t>rievdá</a:t>
            </a:r>
            <a:r>
              <a:rPr lang="nb-NO" dirty="0">
                <a:solidFill>
                  <a:schemeClr val="accent1"/>
                </a:solidFill>
                <a:latin typeface="Josefin Sans" pitchFamily="2" charset="0"/>
              </a:rPr>
              <a:t>.</a:t>
            </a:r>
          </a:p>
        </p:txBody>
      </p:sp>
      <p:sp>
        <p:nvSpPr>
          <p:cNvPr id="4" name="Content Placeholder 3">
            <a:extLst>
              <a:ext uri="{FF2B5EF4-FFF2-40B4-BE49-F238E27FC236}">
                <a16:creationId xmlns:a16="http://schemas.microsoft.com/office/drawing/2014/main" id="{7A78A127-41D8-684A-B8C1-CBB3D8356672}"/>
              </a:ext>
            </a:extLst>
          </p:cNvPr>
          <p:cNvSpPr>
            <a:spLocks noGrp="1"/>
          </p:cNvSpPr>
          <p:nvPr>
            <p:ph sz="half" idx="2"/>
          </p:nvPr>
        </p:nvSpPr>
        <p:spPr>
          <a:xfrm>
            <a:off x="6172200" y="2218983"/>
            <a:ext cx="5576400" cy="3326946"/>
          </a:xfrm>
        </p:spPr>
        <p:txBody>
          <a:bodyPr>
            <a:normAutofit lnSpcReduction="10000"/>
          </a:bodyPr>
          <a:lstStyle/>
          <a:p>
            <a:pPr marL="457200" indent="-457200">
              <a:buFont typeface="Arial" panose="020B0604020202020204" pitchFamily="34" charset="0"/>
              <a:buChar char="•"/>
            </a:pPr>
            <a:r>
              <a:rPr lang="nb-NO" sz="2800" dirty="0" err="1">
                <a:solidFill>
                  <a:schemeClr val="accent1"/>
                </a:solidFill>
                <a:latin typeface="Josefin Sans" pitchFamily="2" charset="0"/>
              </a:rPr>
              <a:t>Bártnit</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šaddet</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jietnasatnjii</a:t>
            </a:r>
            <a:r>
              <a:rPr lang="nb-NO" sz="2800" dirty="0">
                <a:solidFill>
                  <a:schemeClr val="accent1"/>
                </a:solidFill>
                <a:latin typeface="Josefin Sans" pitchFamily="2" charset="0"/>
              </a:rPr>
              <a:t> ja </a:t>
            </a:r>
            <a:r>
              <a:rPr lang="nb-NO" sz="2800" dirty="0" err="1">
                <a:solidFill>
                  <a:schemeClr val="accent1"/>
                </a:solidFill>
                <a:latin typeface="Josefin Sans" pitchFamily="2" charset="0"/>
              </a:rPr>
              <a:t>nieiddat</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ožžot</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mánnodávdda</a:t>
            </a:r>
            <a:endParaRPr lang="nb-NO" sz="2800" dirty="0">
              <a:solidFill>
                <a:schemeClr val="accent1"/>
              </a:solidFill>
              <a:latin typeface="Josefin Sans" pitchFamily="2" charset="0"/>
            </a:endParaRPr>
          </a:p>
          <a:p>
            <a:pPr marL="914400" lvl="1" indent="-457200"/>
            <a:r>
              <a:rPr lang="nb-NO" dirty="0" err="1">
                <a:solidFill>
                  <a:schemeClr val="accent1"/>
                </a:solidFill>
                <a:latin typeface="Josefin Sans" pitchFamily="2" charset="0"/>
              </a:rPr>
              <a:t>Muhtumiid</a:t>
            </a:r>
            <a:r>
              <a:rPr lang="nb-NO" dirty="0">
                <a:solidFill>
                  <a:schemeClr val="accent1"/>
                </a:solidFill>
                <a:latin typeface="Josefin Sans" pitchFamily="2" charset="0"/>
              </a:rPr>
              <a:t> </a:t>
            </a:r>
            <a:r>
              <a:rPr lang="nb-NO" dirty="0" err="1">
                <a:solidFill>
                  <a:schemeClr val="accent1"/>
                </a:solidFill>
                <a:latin typeface="Josefin Sans" pitchFamily="2" charset="0"/>
              </a:rPr>
              <a:t>mielas</a:t>
            </a:r>
            <a:r>
              <a:rPr lang="nb-NO" dirty="0">
                <a:solidFill>
                  <a:schemeClr val="accent1"/>
                </a:solidFill>
                <a:latin typeface="Josefin Sans" pitchFamily="2" charset="0"/>
              </a:rPr>
              <a:t> </a:t>
            </a:r>
            <a:r>
              <a:rPr lang="nb-NO" dirty="0" err="1">
                <a:solidFill>
                  <a:schemeClr val="accent1"/>
                </a:solidFill>
                <a:latin typeface="Josefin Sans" pitchFamily="2" charset="0"/>
              </a:rPr>
              <a:t>sii</a:t>
            </a:r>
            <a:r>
              <a:rPr lang="nb-NO" dirty="0">
                <a:solidFill>
                  <a:schemeClr val="accent1"/>
                </a:solidFill>
                <a:latin typeface="Josefin Sans" pitchFamily="2" charset="0"/>
              </a:rPr>
              <a:t> </a:t>
            </a:r>
            <a:r>
              <a:rPr lang="nb-NO" dirty="0" err="1">
                <a:solidFill>
                  <a:schemeClr val="accent1"/>
                </a:solidFill>
                <a:latin typeface="Josefin Sans" pitchFamily="2" charset="0"/>
              </a:rPr>
              <a:t>eai</a:t>
            </a:r>
            <a:r>
              <a:rPr lang="nb-NO" dirty="0">
                <a:solidFill>
                  <a:schemeClr val="accent1"/>
                </a:solidFill>
                <a:latin typeface="Josefin Sans" pitchFamily="2" charset="0"/>
              </a:rPr>
              <a:t> gula </a:t>
            </a:r>
            <a:r>
              <a:rPr lang="nb-NO" dirty="0" err="1">
                <a:solidFill>
                  <a:schemeClr val="accent1"/>
                </a:solidFill>
                <a:latin typeface="Josefin Sans" pitchFamily="2" charset="0"/>
              </a:rPr>
              <a:t>dan</a:t>
            </a:r>
            <a:r>
              <a:rPr lang="nb-NO" dirty="0">
                <a:solidFill>
                  <a:schemeClr val="accent1"/>
                </a:solidFill>
                <a:latin typeface="Josefin Sans" pitchFamily="2" charset="0"/>
              </a:rPr>
              <a:t> </a:t>
            </a:r>
            <a:r>
              <a:rPr lang="nb-NO" dirty="0" err="1">
                <a:solidFill>
                  <a:schemeClr val="accent1"/>
                </a:solidFill>
                <a:latin typeface="Josefin Sans" pitchFamily="2" charset="0"/>
              </a:rPr>
              <a:t>sohkabeallái</a:t>
            </a:r>
            <a:r>
              <a:rPr lang="nb-NO" dirty="0">
                <a:solidFill>
                  <a:schemeClr val="accent1"/>
                </a:solidFill>
                <a:latin typeface="Josefin Sans" pitchFamily="2" charset="0"/>
              </a:rPr>
              <a:t> masa </a:t>
            </a:r>
            <a:r>
              <a:rPr lang="nb-NO" dirty="0" err="1">
                <a:solidFill>
                  <a:schemeClr val="accent1"/>
                </a:solidFill>
                <a:latin typeface="Josefin Sans" pitchFamily="2" charset="0"/>
              </a:rPr>
              <a:t>sii</a:t>
            </a:r>
            <a:r>
              <a:rPr lang="nb-NO" dirty="0">
                <a:solidFill>
                  <a:schemeClr val="accent1"/>
                </a:solidFill>
                <a:latin typeface="Josefin Sans" pitchFamily="2" charset="0"/>
              </a:rPr>
              <a:t> </a:t>
            </a:r>
            <a:r>
              <a:rPr lang="nb-NO" dirty="0" err="1">
                <a:solidFill>
                  <a:schemeClr val="accent1"/>
                </a:solidFill>
                <a:latin typeface="Josefin Sans" pitchFamily="2" charset="0"/>
              </a:rPr>
              <a:t>leat</a:t>
            </a:r>
            <a:r>
              <a:rPr lang="nb-NO" dirty="0">
                <a:solidFill>
                  <a:schemeClr val="accent1"/>
                </a:solidFill>
                <a:latin typeface="Josefin Sans" pitchFamily="2" charset="0"/>
              </a:rPr>
              <a:t> </a:t>
            </a:r>
            <a:r>
              <a:rPr lang="nb-NO" dirty="0" err="1">
                <a:solidFill>
                  <a:schemeClr val="accent1"/>
                </a:solidFill>
                <a:latin typeface="Josefin Sans" pitchFamily="2" charset="0"/>
              </a:rPr>
              <a:t>riegádan</a:t>
            </a:r>
            <a:r>
              <a:rPr lang="nb-NO" dirty="0">
                <a:solidFill>
                  <a:schemeClr val="accent1"/>
                </a:solidFill>
                <a:latin typeface="Josefin Sans" pitchFamily="2" charset="0"/>
              </a:rPr>
              <a:t>!</a:t>
            </a:r>
          </a:p>
          <a:p>
            <a:pPr marL="457200" indent="-457200">
              <a:buFont typeface="Arial" panose="020B0604020202020204" pitchFamily="34" charset="0"/>
              <a:buChar char="•"/>
            </a:pPr>
            <a:r>
              <a:rPr lang="nb-NO" sz="2800" dirty="0" err="1">
                <a:solidFill>
                  <a:schemeClr val="accent1"/>
                </a:solidFill>
                <a:latin typeface="Josefin Sans" pitchFamily="2" charset="0"/>
              </a:rPr>
              <a:t>Muhtumat</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čivhllagit</a:t>
            </a:r>
            <a:endParaRPr lang="nb-NO" sz="2800" dirty="0">
              <a:solidFill>
                <a:schemeClr val="accent1"/>
              </a:solidFill>
              <a:latin typeface="Josefin Sans" pitchFamily="2" charset="0"/>
            </a:endParaRPr>
          </a:p>
          <a:p>
            <a:pPr marL="457200" indent="-457200">
              <a:buFont typeface="Arial" panose="020B0604020202020204" pitchFamily="34" charset="0"/>
              <a:buChar char="•"/>
            </a:pPr>
            <a:r>
              <a:rPr lang="nb-NO" sz="2800" dirty="0" err="1">
                <a:solidFill>
                  <a:schemeClr val="accent1"/>
                </a:solidFill>
                <a:latin typeface="Josefin Sans" pitchFamily="2" charset="0"/>
              </a:rPr>
              <a:t>Muhtumat</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álget</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áiggi</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mielde</a:t>
            </a:r>
            <a:r>
              <a:rPr lang="nb-NO" sz="2800" dirty="0">
                <a:solidFill>
                  <a:schemeClr val="accent1"/>
                </a:solidFill>
                <a:latin typeface="Josefin Sans" pitchFamily="2" charset="0"/>
              </a:rPr>
              <a:t> </a:t>
            </a:r>
            <a:r>
              <a:rPr lang="nb-NO" sz="2800" dirty="0" err="1">
                <a:solidFill>
                  <a:schemeClr val="accent1"/>
                </a:solidFill>
                <a:latin typeface="Josefin Sans" pitchFamily="2" charset="0"/>
              </a:rPr>
              <a:t>onaneret</a:t>
            </a:r>
            <a:endParaRPr lang="nb-NO" sz="2800" dirty="0">
              <a:solidFill>
                <a:schemeClr val="accent1"/>
              </a:solidFill>
              <a:latin typeface="Josefin Sans" pitchFamily="2" charset="0"/>
            </a:endParaRPr>
          </a:p>
        </p:txBody>
      </p:sp>
      <p:sp>
        <p:nvSpPr>
          <p:cNvPr id="10" name="Title 1">
            <a:extLst>
              <a:ext uri="{FF2B5EF4-FFF2-40B4-BE49-F238E27FC236}">
                <a16:creationId xmlns:a16="http://schemas.microsoft.com/office/drawing/2014/main" id="{A0E3AAED-AC5A-7B44-B991-99B4DC1B2DF8}"/>
              </a:ext>
            </a:extLst>
          </p:cNvPr>
          <p:cNvSpPr>
            <a:spLocks noGrp="1"/>
          </p:cNvSpPr>
          <p:nvPr>
            <p:ph type="title"/>
          </p:nvPr>
        </p:nvSpPr>
        <p:spPr>
          <a:xfrm>
            <a:off x="445008" y="349264"/>
            <a:ext cx="7764800" cy="829329"/>
          </a:xfrm>
        </p:spPr>
        <p:txBody>
          <a:bodyPr anchor="t">
            <a:normAutofit fontScale="90000"/>
          </a:bodyPr>
          <a:lstStyle/>
          <a:p>
            <a:r>
              <a:rPr lang="en-US" sz="5400" b="1" dirty="0" err="1">
                <a:solidFill>
                  <a:schemeClr val="bg1"/>
                </a:solidFill>
                <a:latin typeface="Josefin Sans" pitchFamily="2" charset="0"/>
                <a:cs typeface="Calibri" panose="020F0502020204030204" pitchFamily="34" charset="0"/>
              </a:rPr>
              <a:t>Pubertehta</a:t>
            </a:r>
            <a:r>
              <a:rPr lang="en-US" sz="5400" b="1" dirty="0">
                <a:solidFill>
                  <a:schemeClr val="bg1"/>
                </a:solidFill>
                <a:latin typeface="Josefin Sans" pitchFamily="2" charset="0"/>
                <a:cs typeface="Calibri" panose="020F0502020204030204" pitchFamily="34" charset="0"/>
              </a:rPr>
              <a:t> ja </a:t>
            </a:r>
            <a:r>
              <a:rPr lang="en-US" sz="5400" b="1" dirty="0" err="1">
                <a:solidFill>
                  <a:schemeClr val="bg1"/>
                </a:solidFill>
                <a:latin typeface="Josefin Sans" pitchFamily="2" charset="0"/>
                <a:cs typeface="Calibri" panose="020F0502020204030204" pitchFamily="34" charset="0"/>
              </a:rPr>
              <a:t>rumaš</a:t>
            </a:r>
            <a:endParaRPr lang="en-NO" sz="5400" dirty="0">
              <a:solidFill>
                <a:schemeClr val="bg1"/>
              </a:solidFill>
              <a:latin typeface="Josefin Sans" pitchFamily="2" charset="0"/>
              <a:cs typeface="Calibri" panose="020F0502020204030204" pitchFamily="34" charset="0"/>
            </a:endParaRPr>
          </a:p>
        </p:txBody>
      </p:sp>
      <p:pic>
        <p:nvPicPr>
          <p:cNvPr id="12" name="Picture 2" descr="Icon&#10;&#10;Description automatically generated">
            <a:extLst>
              <a:ext uri="{FF2B5EF4-FFF2-40B4-BE49-F238E27FC236}">
                <a16:creationId xmlns:a16="http://schemas.microsoft.com/office/drawing/2014/main" id="{7274FFE5-2E1B-470C-BD86-35B2BB8580DD}"/>
              </a:ext>
            </a:extLst>
          </p:cNvPr>
          <p:cNvPicPr>
            <a:picLocks noChangeAspect="1"/>
          </p:cNvPicPr>
          <p:nvPr/>
        </p:nvPicPr>
        <p:blipFill>
          <a:blip r:embed="rId5"/>
          <a:stretch>
            <a:fillRect/>
          </a:stretch>
        </p:blipFill>
        <p:spPr>
          <a:xfrm>
            <a:off x="10407655" y="260442"/>
            <a:ext cx="543867" cy="564010"/>
          </a:xfrm>
          <a:prstGeom prst="rect">
            <a:avLst/>
          </a:prstGeom>
        </p:spPr>
      </p:pic>
      <p:pic>
        <p:nvPicPr>
          <p:cNvPr id="14" name="Picture 4" descr="Logo, icon&#10;&#10;Description automatically generated with medium confidence">
            <a:extLst>
              <a:ext uri="{FF2B5EF4-FFF2-40B4-BE49-F238E27FC236}">
                <a16:creationId xmlns:a16="http://schemas.microsoft.com/office/drawing/2014/main" id="{3007D1AF-B292-4282-930A-0DB60C309FDF}"/>
              </a:ext>
            </a:extLst>
          </p:cNvPr>
          <p:cNvPicPr>
            <a:picLocks noChangeAspect="1"/>
          </p:cNvPicPr>
          <p:nvPr/>
        </p:nvPicPr>
        <p:blipFill>
          <a:blip r:embed="rId6"/>
          <a:stretch>
            <a:fillRect/>
          </a:stretch>
        </p:blipFill>
        <p:spPr>
          <a:xfrm>
            <a:off x="9814473" y="281187"/>
            <a:ext cx="523724" cy="543867"/>
          </a:xfrm>
          <a:prstGeom prst="rect">
            <a:avLst/>
          </a:prstGeom>
        </p:spPr>
      </p:pic>
      <p:pic>
        <p:nvPicPr>
          <p:cNvPr id="11" name="Bilde 10">
            <a:extLst>
              <a:ext uri="{FF2B5EF4-FFF2-40B4-BE49-F238E27FC236}">
                <a16:creationId xmlns:a16="http://schemas.microsoft.com/office/drawing/2014/main" id="{76B32EA2-0EE0-4C34-8D53-64F99CD5751C}"/>
              </a:ext>
            </a:extLst>
          </p:cNvPr>
          <p:cNvPicPr>
            <a:picLocks noChangeAspect="1"/>
          </p:cNvPicPr>
          <p:nvPr/>
        </p:nvPicPr>
        <p:blipFill>
          <a:blip r:embed="rId7"/>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3763920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CDEA8D0-656E-C646-9F9B-FF01C8251D2B}"/>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descr="Shape, rectangle&#10;&#10;Description automatically generated">
            <a:extLst>
              <a:ext uri="{FF2B5EF4-FFF2-40B4-BE49-F238E27FC236}">
                <a16:creationId xmlns:a16="http://schemas.microsoft.com/office/drawing/2014/main" id="{090AFE9C-DC06-6342-9BB0-9FF89FD9BFFC}"/>
              </a:ext>
            </a:extLst>
          </p:cNvPr>
          <p:cNvPicPr>
            <a:picLocks noChangeAspect="1"/>
          </p:cNvPicPr>
          <p:nvPr/>
        </p:nvPicPr>
        <p:blipFill rotWithShape="1">
          <a:blip r:embed="rId4"/>
          <a:srcRect l="7120" r="8909" b="77722"/>
          <a:stretch/>
        </p:blipFill>
        <p:spPr>
          <a:xfrm>
            <a:off x="0" y="0"/>
            <a:ext cx="10237808" cy="1527858"/>
          </a:xfrm>
          <a:prstGeom prst="rect">
            <a:avLst/>
          </a:prstGeom>
        </p:spPr>
      </p:pic>
      <p:sp>
        <p:nvSpPr>
          <p:cNvPr id="2" name="Title 1">
            <a:extLst>
              <a:ext uri="{FF2B5EF4-FFF2-40B4-BE49-F238E27FC236}">
                <a16:creationId xmlns:a16="http://schemas.microsoft.com/office/drawing/2014/main" id="{F59C6FFC-F252-3945-A921-A670C36F2AE6}"/>
              </a:ext>
            </a:extLst>
          </p:cNvPr>
          <p:cNvSpPr>
            <a:spLocks noGrp="1"/>
          </p:cNvSpPr>
          <p:nvPr>
            <p:ph type="title"/>
          </p:nvPr>
        </p:nvSpPr>
        <p:spPr>
          <a:xfrm>
            <a:off x="521455" y="356195"/>
            <a:ext cx="9123171" cy="815467"/>
          </a:xfrm>
        </p:spPr>
        <p:txBody>
          <a:bodyPr anchor="t">
            <a:noAutofit/>
          </a:bodyPr>
          <a:lstStyle/>
          <a:p>
            <a:r>
              <a:rPr lang="en-US" sz="4000" b="1" dirty="0">
                <a:solidFill>
                  <a:schemeClr val="bg1"/>
                </a:solidFill>
                <a:latin typeface="Josefin Sans" pitchFamily="2" charset="0"/>
                <a:cs typeface="Calibri" panose="020F0502020204030204" pitchFamily="34" charset="0"/>
              </a:rPr>
              <a:t>#Lihkolaš </a:t>
            </a:r>
            <a:r>
              <a:rPr lang="en-US" sz="4000" b="1" dirty="0" err="1">
                <a:solidFill>
                  <a:schemeClr val="bg1"/>
                </a:solidFill>
                <a:latin typeface="Josefin Sans" pitchFamily="2" charset="0"/>
                <a:cs typeface="Calibri" panose="020F0502020204030204" pitchFamily="34" charset="0"/>
              </a:rPr>
              <a:t>dieđuiguin</a:t>
            </a:r>
            <a:r>
              <a:rPr lang="en-US" sz="4000" b="1" dirty="0">
                <a:solidFill>
                  <a:schemeClr val="bg1"/>
                </a:solidFill>
                <a:latin typeface="Josefin Sans" pitchFamily="2" charset="0"/>
                <a:cs typeface="Calibri" panose="020F0502020204030204" pitchFamily="34" charset="0"/>
              </a:rPr>
              <a:t> </a:t>
            </a:r>
            <a:r>
              <a:rPr lang="en-US" sz="4000" b="1" dirty="0" err="1">
                <a:solidFill>
                  <a:schemeClr val="bg1"/>
                </a:solidFill>
                <a:latin typeface="Josefin Sans" pitchFamily="2" charset="0"/>
                <a:cs typeface="Calibri" panose="020F0502020204030204" pitchFamily="34" charset="0"/>
              </a:rPr>
              <a:t>rupmaša</a:t>
            </a:r>
            <a:r>
              <a:rPr lang="en-US" sz="4000" b="1" dirty="0">
                <a:solidFill>
                  <a:schemeClr val="bg1"/>
                </a:solidFill>
                <a:latin typeface="Josefin Sans" pitchFamily="2" charset="0"/>
                <a:cs typeface="Calibri" panose="020F0502020204030204" pitchFamily="34" charset="0"/>
              </a:rPr>
              <a:t> </a:t>
            </a:r>
            <a:r>
              <a:rPr lang="en-US" sz="4000" b="1" dirty="0" err="1">
                <a:solidFill>
                  <a:schemeClr val="bg1"/>
                </a:solidFill>
                <a:latin typeface="Josefin Sans" pitchFamily="2" charset="0"/>
                <a:cs typeface="Calibri" panose="020F0502020204030204" pitchFamily="34" charset="0"/>
              </a:rPr>
              <a:t>birra</a:t>
            </a:r>
            <a:endParaRPr lang="en-NO" sz="4000" dirty="0">
              <a:solidFill>
                <a:schemeClr val="bg1"/>
              </a:solidFill>
              <a:latin typeface="Josefin Sans" pitchFamily="2" charset="0"/>
              <a:cs typeface="Calibri" panose="020F0502020204030204" pitchFamily="34" charset="0"/>
            </a:endParaRPr>
          </a:p>
        </p:txBody>
      </p:sp>
      <p:sp>
        <p:nvSpPr>
          <p:cNvPr id="3" name="Content Placeholder 2">
            <a:extLst>
              <a:ext uri="{FF2B5EF4-FFF2-40B4-BE49-F238E27FC236}">
                <a16:creationId xmlns:a16="http://schemas.microsoft.com/office/drawing/2014/main" id="{7F9AD99C-A1AA-5B46-BF05-0AFFA4CF9B3F}"/>
              </a:ext>
            </a:extLst>
          </p:cNvPr>
          <p:cNvSpPr>
            <a:spLocks noGrp="1"/>
          </p:cNvSpPr>
          <p:nvPr>
            <p:ph idx="1"/>
          </p:nvPr>
        </p:nvSpPr>
        <p:spPr>
          <a:xfrm>
            <a:off x="1510592" y="2233283"/>
            <a:ext cx="7782426" cy="2251631"/>
          </a:xfrm>
        </p:spPr>
        <p:txBody>
          <a:bodyPr>
            <a:noAutofit/>
          </a:bodyPr>
          <a:lstStyle/>
          <a:p>
            <a:pPr marL="0" indent="0" algn="ctr">
              <a:buNone/>
            </a:pPr>
            <a:r>
              <a:rPr lang="nb-NO" sz="3200" dirty="0" err="1">
                <a:solidFill>
                  <a:schemeClr val="accent1"/>
                </a:solidFill>
                <a:latin typeface="Josefin Sans" pitchFamily="2" charset="0"/>
              </a:rPr>
              <a:t>Dá</a:t>
            </a:r>
            <a:r>
              <a:rPr lang="nb-NO" sz="3200" dirty="0">
                <a:solidFill>
                  <a:schemeClr val="accent1"/>
                </a:solidFill>
                <a:latin typeface="Josefin Sans" pitchFamily="2" charset="0"/>
              </a:rPr>
              <a:t> lea </a:t>
            </a:r>
            <a:r>
              <a:rPr lang="nb-NO" sz="3200" dirty="0" err="1">
                <a:solidFill>
                  <a:schemeClr val="accent1"/>
                </a:solidFill>
                <a:latin typeface="Josefin Sans" pitchFamily="2" charset="0"/>
              </a:rPr>
              <a:t>oanehis</a:t>
            </a:r>
            <a:r>
              <a:rPr lang="nb-NO" sz="3200" dirty="0">
                <a:solidFill>
                  <a:schemeClr val="accent1"/>
                </a:solidFill>
                <a:latin typeface="Josefin Sans" pitchFamily="2" charset="0"/>
              </a:rPr>
              <a:t> video </a:t>
            </a:r>
            <a:r>
              <a:rPr lang="nb-NO" sz="3200" dirty="0" err="1">
                <a:solidFill>
                  <a:schemeClr val="accent1"/>
                </a:solidFill>
                <a:latin typeface="Josefin Sans" pitchFamily="2" charset="0"/>
              </a:rPr>
              <a:t>dan</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birra</a:t>
            </a:r>
            <a:r>
              <a:rPr lang="nb-NO" sz="3200" dirty="0">
                <a:solidFill>
                  <a:schemeClr val="accent1"/>
                </a:solidFill>
                <a:latin typeface="Josefin Sans" pitchFamily="2" charset="0"/>
              </a:rPr>
              <a:t> mii </a:t>
            </a:r>
            <a:r>
              <a:rPr lang="nb-NO" sz="3200" dirty="0" err="1">
                <a:solidFill>
                  <a:schemeClr val="accent1"/>
                </a:solidFill>
                <a:latin typeface="Josefin Sans" pitchFamily="2" charset="0"/>
              </a:rPr>
              <a:t>dáhpáhuvvá</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vuolledábiiguin</a:t>
            </a:r>
            <a:r>
              <a:rPr lang="nb-NO" sz="3200" dirty="0">
                <a:solidFill>
                  <a:schemeClr val="accent1"/>
                </a:solidFill>
                <a:latin typeface="Josefin Sans" pitchFamily="2" charset="0"/>
              </a:rPr>
              <a:t> </a:t>
            </a:r>
            <a:r>
              <a:rPr lang="nb-NO" sz="3200" dirty="0" err="1">
                <a:solidFill>
                  <a:schemeClr val="accent1"/>
                </a:solidFill>
                <a:latin typeface="Josefin Sans" pitchFamily="2" charset="0"/>
              </a:rPr>
              <a:t>go</a:t>
            </a:r>
            <a:r>
              <a:rPr lang="nb-NO" sz="3200" dirty="0">
                <a:solidFill>
                  <a:schemeClr val="accent1"/>
                </a:solidFill>
                <a:latin typeface="Josefin Sans" pitchFamily="2" charset="0"/>
              </a:rPr>
              <a:t> olle </a:t>
            </a:r>
            <a:r>
              <a:rPr lang="nb-NO" sz="3200" dirty="0" err="1">
                <a:solidFill>
                  <a:schemeClr val="accent1"/>
                </a:solidFill>
                <a:latin typeface="Josefin Sans" pitchFamily="2" charset="0"/>
              </a:rPr>
              <a:t>pubertehtii</a:t>
            </a:r>
            <a:endParaRPr lang="nb-NO" sz="3200" dirty="0">
              <a:solidFill>
                <a:schemeClr val="accent1"/>
              </a:solidFill>
              <a:latin typeface="Josefin Sans" pitchFamily="2" charset="0"/>
            </a:endParaRPr>
          </a:p>
          <a:p>
            <a:pPr marL="0" indent="0" algn="ctr">
              <a:buNone/>
            </a:pPr>
            <a:endParaRPr lang="nb-NO" sz="3200" dirty="0">
              <a:solidFill>
                <a:schemeClr val="accent1"/>
              </a:solidFill>
              <a:latin typeface="Josefin Sans" pitchFamily="2" charset="0"/>
            </a:endParaRPr>
          </a:p>
          <a:p>
            <a:pPr marL="0" indent="0" algn="ctr">
              <a:buNone/>
            </a:pPr>
            <a:r>
              <a:rPr lang="nb-NO" sz="3200" dirty="0">
                <a:solidFill>
                  <a:schemeClr val="accent1"/>
                </a:solidFill>
                <a:latin typeface="Josefin Sans" pitchFamily="2" charset="0"/>
                <a:hlinkClick r:id="rId5">
                  <a:extLst>
                    <a:ext uri="{A12FA001-AC4F-418D-AE19-62706E023703}">
                      <ahyp:hlinkClr xmlns:ahyp="http://schemas.microsoft.com/office/drawing/2018/hyperlinkcolor" val="tx"/>
                    </a:ext>
                  </a:extLst>
                </a:hlinkClick>
              </a:rPr>
              <a:t>https://youtu.be/27Bfe7RygPw</a:t>
            </a:r>
            <a:endParaRPr lang="nb-NO" sz="3200" dirty="0">
              <a:solidFill>
                <a:schemeClr val="accent1"/>
              </a:solidFill>
              <a:latin typeface="Josefin Sans" pitchFamily="2" charset="0"/>
            </a:endParaRPr>
          </a:p>
          <a:p>
            <a:pPr marL="0" indent="0">
              <a:buNone/>
            </a:pPr>
            <a:endParaRPr lang="nb-NO" sz="3200" dirty="0">
              <a:solidFill>
                <a:schemeClr val="accent1"/>
              </a:solidFill>
              <a:latin typeface="Josefin Sans" pitchFamily="2" charset="0"/>
            </a:endParaRPr>
          </a:p>
          <a:p>
            <a:endParaRPr lang="nb-NO" sz="3200" dirty="0">
              <a:solidFill>
                <a:schemeClr val="accent1"/>
              </a:solidFill>
              <a:latin typeface="Josefin Sans" pitchFamily="2" charset="0"/>
            </a:endParaRPr>
          </a:p>
        </p:txBody>
      </p:sp>
      <p:pic>
        <p:nvPicPr>
          <p:cNvPr id="9" name="Picture 2" descr="Icon&#10;&#10;Description automatically generated">
            <a:extLst>
              <a:ext uri="{FF2B5EF4-FFF2-40B4-BE49-F238E27FC236}">
                <a16:creationId xmlns:a16="http://schemas.microsoft.com/office/drawing/2014/main" id="{64315BCB-49F4-40AA-AF2E-E7F94C87B681}"/>
              </a:ext>
            </a:extLst>
          </p:cNvPr>
          <p:cNvPicPr>
            <a:picLocks noChangeAspect="1"/>
          </p:cNvPicPr>
          <p:nvPr/>
        </p:nvPicPr>
        <p:blipFill>
          <a:blip r:embed="rId6"/>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85ED870E-DB53-4C21-A8D3-7434F3952F03}"/>
              </a:ext>
            </a:extLst>
          </p:cNvPr>
          <p:cNvPicPr>
            <a:picLocks noChangeAspect="1"/>
          </p:cNvPicPr>
          <p:nvPr/>
        </p:nvPicPr>
        <p:blipFill>
          <a:blip r:embed="rId7"/>
          <a:stretch>
            <a:fillRect/>
          </a:stretch>
        </p:blipFill>
        <p:spPr>
          <a:xfrm>
            <a:off x="9814473" y="281187"/>
            <a:ext cx="523724" cy="543867"/>
          </a:xfrm>
          <a:prstGeom prst="rect">
            <a:avLst/>
          </a:prstGeom>
        </p:spPr>
      </p:pic>
      <p:pic>
        <p:nvPicPr>
          <p:cNvPr id="11" name="Bilde 10">
            <a:extLst>
              <a:ext uri="{FF2B5EF4-FFF2-40B4-BE49-F238E27FC236}">
                <a16:creationId xmlns:a16="http://schemas.microsoft.com/office/drawing/2014/main" id="{DB0494EC-7894-4BD3-8948-E0702645128A}"/>
              </a:ext>
            </a:extLst>
          </p:cNvPr>
          <p:cNvPicPr>
            <a:picLocks noChangeAspect="1"/>
          </p:cNvPicPr>
          <p:nvPr/>
        </p:nvPicPr>
        <p:blipFill>
          <a:blip r:embed="rId8"/>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187402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Et bilde som inneholder tekst, person, innendørs&#10;&#10;Automatisk generert beskrivelse">
            <a:extLst>
              <a:ext uri="{FF2B5EF4-FFF2-40B4-BE49-F238E27FC236}">
                <a16:creationId xmlns:a16="http://schemas.microsoft.com/office/drawing/2014/main" id="{B2E37D04-63C5-40D1-9DA7-4E578B121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471" y="-54000"/>
            <a:ext cx="10446243" cy="6964160"/>
          </a:xfrm>
          <a:prstGeom prst="rect">
            <a:avLst/>
          </a:prstGeom>
        </p:spPr>
      </p:pic>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4"/>
          <a:srcRect t="17739" r="30364" b="7595"/>
          <a:stretch/>
        </p:blipFill>
        <p:spPr>
          <a:xfrm>
            <a:off x="0" y="-52474"/>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47586" y="653879"/>
            <a:ext cx="5414827" cy="143024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Pubertehta-speallu</a:t>
            </a:r>
            <a:r>
              <a:rPr lang="nb-NO" sz="4400" b="1" dirty="0">
                <a:solidFill>
                  <a:schemeClr val="bg1"/>
                </a:solidFill>
                <a:latin typeface="Josefin Sans" pitchFamily="2" charset="0"/>
              </a:rPr>
              <a:t>!!</a:t>
            </a: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5"/>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6"/>
          <a:stretch>
            <a:fillRect/>
          </a:stretch>
        </p:blipFill>
        <p:spPr>
          <a:xfrm>
            <a:off x="9814473" y="281187"/>
            <a:ext cx="523724" cy="543867"/>
          </a:xfrm>
          <a:prstGeom prst="rect">
            <a:avLst/>
          </a:prstGeom>
        </p:spPr>
      </p:pic>
      <p:sp>
        <p:nvSpPr>
          <p:cNvPr id="11" name="Plassholder for innhold 2">
            <a:extLst>
              <a:ext uri="{FF2B5EF4-FFF2-40B4-BE49-F238E27FC236}">
                <a16:creationId xmlns:a16="http://schemas.microsoft.com/office/drawing/2014/main" id="{D7F36A06-31F5-4DC4-A3F8-CB21534E3FD5}"/>
              </a:ext>
            </a:extLst>
          </p:cNvPr>
          <p:cNvSpPr txBox="1">
            <a:spLocks/>
          </p:cNvSpPr>
          <p:nvPr/>
        </p:nvSpPr>
        <p:spPr>
          <a:xfrm>
            <a:off x="1023249" y="2488682"/>
            <a:ext cx="4063499" cy="18787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b-NO" sz="3600" dirty="0" err="1">
                <a:solidFill>
                  <a:schemeClr val="bg1"/>
                </a:solidFill>
                <a:latin typeface="Josefin Sans" pitchFamily="2" charset="0"/>
              </a:rPr>
              <a:t>Dál</a:t>
            </a:r>
            <a:r>
              <a:rPr lang="nb-NO" sz="3600" dirty="0">
                <a:solidFill>
                  <a:schemeClr val="bg1"/>
                </a:solidFill>
                <a:latin typeface="Josefin Sans" pitchFamily="2" charset="0"/>
              </a:rPr>
              <a:t> mii </a:t>
            </a:r>
            <a:r>
              <a:rPr lang="nb-NO" sz="3600" dirty="0" err="1">
                <a:solidFill>
                  <a:schemeClr val="bg1"/>
                </a:solidFill>
                <a:latin typeface="Josefin Sans" pitchFamily="2" charset="0"/>
              </a:rPr>
              <a:t>áigut</a:t>
            </a:r>
            <a:r>
              <a:rPr lang="nb-NO" sz="3600" dirty="0">
                <a:solidFill>
                  <a:schemeClr val="bg1"/>
                </a:solidFill>
                <a:latin typeface="Josefin Sans" pitchFamily="2" charset="0"/>
              </a:rPr>
              <a:t> testet din </a:t>
            </a:r>
            <a:r>
              <a:rPr lang="nb-NO" sz="3600" dirty="0" err="1">
                <a:solidFill>
                  <a:schemeClr val="bg1"/>
                </a:solidFill>
                <a:latin typeface="Josefin Sans" pitchFamily="2" charset="0"/>
              </a:rPr>
              <a:t>dieđuid</a:t>
            </a:r>
            <a:r>
              <a:rPr lang="nb-NO" sz="3600" dirty="0">
                <a:solidFill>
                  <a:schemeClr val="bg1"/>
                </a:solidFill>
                <a:latin typeface="Josefin Sans" pitchFamily="2" charset="0"/>
              </a:rPr>
              <a:t> </a:t>
            </a:r>
            <a:r>
              <a:rPr lang="nb-NO" sz="3600" dirty="0" err="1">
                <a:solidFill>
                  <a:schemeClr val="bg1"/>
                </a:solidFill>
                <a:latin typeface="Josefin Sans" pitchFamily="2" charset="0"/>
              </a:rPr>
              <a:t>pubertehta</a:t>
            </a:r>
            <a:r>
              <a:rPr lang="nb-NO" sz="3600" dirty="0">
                <a:solidFill>
                  <a:schemeClr val="bg1"/>
                </a:solidFill>
                <a:latin typeface="Josefin Sans" pitchFamily="2" charset="0"/>
              </a:rPr>
              <a:t> </a:t>
            </a:r>
            <a:r>
              <a:rPr lang="nb-NO" sz="3600" dirty="0" err="1">
                <a:solidFill>
                  <a:schemeClr val="bg1"/>
                </a:solidFill>
                <a:latin typeface="Josefin Sans" pitchFamily="2" charset="0"/>
              </a:rPr>
              <a:t>birra</a:t>
            </a:r>
            <a:r>
              <a:rPr lang="nb-NO" sz="3600" dirty="0">
                <a:solidFill>
                  <a:schemeClr val="bg1"/>
                </a:solidFill>
                <a:latin typeface="Josefin Sans" pitchFamily="2" charset="0"/>
              </a:rPr>
              <a:t>!</a:t>
            </a:r>
          </a:p>
        </p:txBody>
      </p:sp>
      <p:pic>
        <p:nvPicPr>
          <p:cNvPr id="15" name="Bilde 14">
            <a:extLst>
              <a:ext uri="{FF2B5EF4-FFF2-40B4-BE49-F238E27FC236}">
                <a16:creationId xmlns:a16="http://schemas.microsoft.com/office/drawing/2014/main" id="{CA7670B0-4E1F-4260-991C-E5E60F4A9E2B}"/>
              </a:ext>
            </a:extLst>
          </p:cNvPr>
          <p:cNvPicPr>
            <a:picLocks noChangeAspect="1"/>
          </p:cNvPicPr>
          <p:nvPr/>
        </p:nvPicPr>
        <p:blipFill>
          <a:blip r:embed="rId7"/>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097863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D842FAEC-441C-2D42-8D0C-DB28CD482954}"/>
              </a:ext>
            </a:extLst>
          </p:cNvPr>
          <p:cNvPicPr>
            <a:picLocks noChangeAspect="1"/>
          </p:cNvPicPr>
          <p:nvPr/>
        </p:nvPicPr>
        <p:blipFill rotWithShape="1">
          <a:blip r:embed="rId3"/>
          <a:srcRect t="17739" r="30364" b="7595"/>
          <a:stretch/>
        </p:blipFill>
        <p:spPr>
          <a:xfrm>
            <a:off x="0" y="-37960"/>
            <a:ext cx="8520816" cy="6912000"/>
          </a:xfrm>
          <a:prstGeom prst="rect">
            <a:avLst/>
          </a:prstGeom>
        </p:spPr>
      </p:pic>
      <p:sp>
        <p:nvSpPr>
          <p:cNvPr id="13" name="Tittel 1">
            <a:extLst>
              <a:ext uri="{FF2B5EF4-FFF2-40B4-BE49-F238E27FC236}">
                <a16:creationId xmlns:a16="http://schemas.microsoft.com/office/drawing/2014/main" id="{F042735A-D4F7-4959-8FCB-3C67C9CC1C38}"/>
              </a:ext>
            </a:extLst>
          </p:cNvPr>
          <p:cNvSpPr txBox="1">
            <a:spLocks/>
          </p:cNvSpPr>
          <p:nvPr/>
        </p:nvSpPr>
        <p:spPr>
          <a:xfrm>
            <a:off x="310329" y="396648"/>
            <a:ext cx="4282885" cy="85560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400" kern="1200">
                <a:solidFill>
                  <a:schemeClr val="tx1"/>
                </a:solidFill>
                <a:latin typeface="Calibri" panose="020F0502020204030204" pitchFamily="34" charset="0"/>
                <a:ea typeface="+mj-ea"/>
                <a:cs typeface="Calibri" panose="020F0502020204030204" pitchFamily="34" charset="0"/>
              </a:defRPr>
            </a:lvl1pPr>
          </a:lstStyle>
          <a:p>
            <a:pPr algn="ctr"/>
            <a:r>
              <a:rPr lang="nb-NO" sz="4400" b="1" dirty="0" err="1">
                <a:solidFill>
                  <a:schemeClr val="bg1"/>
                </a:solidFill>
                <a:latin typeface="Josefin Sans" pitchFamily="2" charset="0"/>
              </a:rPr>
              <a:t>Čoahkkáigeassu</a:t>
            </a:r>
            <a:endParaRPr lang="nb-NO" sz="4400" b="1" dirty="0">
              <a:solidFill>
                <a:schemeClr val="bg1"/>
              </a:solidFill>
              <a:latin typeface="Josefin Sans" pitchFamily="2" charset="0"/>
            </a:endParaRPr>
          </a:p>
        </p:txBody>
      </p:sp>
      <p:pic>
        <p:nvPicPr>
          <p:cNvPr id="9" name="Picture 2" descr="Icon&#10;&#10;Description automatically generated">
            <a:extLst>
              <a:ext uri="{FF2B5EF4-FFF2-40B4-BE49-F238E27FC236}">
                <a16:creationId xmlns:a16="http://schemas.microsoft.com/office/drawing/2014/main" id="{E537DD4F-9680-4AF6-9630-3039D33D19E4}"/>
              </a:ext>
            </a:extLst>
          </p:cNvPr>
          <p:cNvPicPr>
            <a:picLocks noChangeAspect="1"/>
          </p:cNvPicPr>
          <p:nvPr/>
        </p:nvPicPr>
        <p:blipFill>
          <a:blip r:embed="rId4"/>
          <a:stretch>
            <a:fillRect/>
          </a:stretch>
        </p:blipFill>
        <p:spPr>
          <a:xfrm>
            <a:off x="10407655" y="260442"/>
            <a:ext cx="543867" cy="564010"/>
          </a:xfrm>
          <a:prstGeom prst="rect">
            <a:avLst/>
          </a:prstGeom>
        </p:spPr>
      </p:pic>
      <p:pic>
        <p:nvPicPr>
          <p:cNvPr id="10" name="Picture 4" descr="Logo, icon&#10;&#10;Description automatically generated with medium confidence">
            <a:extLst>
              <a:ext uri="{FF2B5EF4-FFF2-40B4-BE49-F238E27FC236}">
                <a16:creationId xmlns:a16="http://schemas.microsoft.com/office/drawing/2014/main" id="{24814C9D-CD04-4DD7-9D2A-DE98D16085AA}"/>
              </a:ext>
            </a:extLst>
          </p:cNvPr>
          <p:cNvPicPr>
            <a:picLocks noChangeAspect="1"/>
          </p:cNvPicPr>
          <p:nvPr/>
        </p:nvPicPr>
        <p:blipFill>
          <a:blip r:embed="rId5"/>
          <a:stretch>
            <a:fillRect/>
          </a:stretch>
        </p:blipFill>
        <p:spPr>
          <a:xfrm>
            <a:off x="9814473" y="281187"/>
            <a:ext cx="523724" cy="543867"/>
          </a:xfrm>
          <a:prstGeom prst="rect">
            <a:avLst/>
          </a:prstGeom>
        </p:spPr>
      </p:pic>
      <p:pic>
        <p:nvPicPr>
          <p:cNvPr id="15" name="Bilde 14">
            <a:extLst>
              <a:ext uri="{FF2B5EF4-FFF2-40B4-BE49-F238E27FC236}">
                <a16:creationId xmlns:a16="http://schemas.microsoft.com/office/drawing/2014/main" id="{E6429389-7A19-498B-A045-91A4B9AB64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8743" y="1252255"/>
            <a:ext cx="5355184" cy="5313518"/>
          </a:xfrm>
          <a:prstGeom prst="rect">
            <a:avLst/>
          </a:prstGeom>
        </p:spPr>
      </p:pic>
      <p:sp>
        <p:nvSpPr>
          <p:cNvPr id="16" name="Plassholder for innhold 2">
            <a:extLst>
              <a:ext uri="{FF2B5EF4-FFF2-40B4-BE49-F238E27FC236}">
                <a16:creationId xmlns:a16="http://schemas.microsoft.com/office/drawing/2014/main" id="{03624AA2-EAF7-4EC2-99B5-FB7F625C79A8}"/>
              </a:ext>
            </a:extLst>
          </p:cNvPr>
          <p:cNvSpPr txBox="1">
            <a:spLocks/>
          </p:cNvSpPr>
          <p:nvPr/>
        </p:nvSpPr>
        <p:spPr>
          <a:xfrm>
            <a:off x="367747" y="1485625"/>
            <a:ext cx="5728253" cy="520986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Arial" panose="020B0604020202020204" pitchFamily="34" charset="0"/>
              <a:buChar char="•"/>
            </a:pPr>
            <a:r>
              <a:rPr lang="nb-NO" sz="3200" dirty="0">
                <a:solidFill>
                  <a:schemeClr val="bg1"/>
                </a:solidFill>
                <a:latin typeface="Josefin Sans" pitchFamily="2" charset="0"/>
              </a:rPr>
              <a:t>Lei </a:t>
            </a:r>
            <a:r>
              <a:rPr lang="nb-NO" sz="3200" dirty="0" err="1">
                <a:solidFill>
                  <a:schemeClr val="bg1"/>
                </a:solidFill>
                <a:latin typeface="Josefin Sans" pitchFamily="2" charset="0"/>
              </a:rPr>
              <a:t>go</a:t>
            </a:r>
            <a:r>
              <a:rPr lang="nb-NO" sz="3200" dirty="0">
                <a:solidFill>
                  <a:schemeClr val="bg1"/>
                </a:solidFill>
                <a:latin typeface="Josefin Sans" pitchFamily="2" charset="0"/>
              </a:rPr>
              <a:t> </a:t>
            </a:r>
            <a:r>
              <a:rPr lang="nb-NO" sz="3200" dirty="0" err="1">
                <a:solidFill>
                  <a:schemeClr val="bg1"/>
                </a:solidFill>
                <a:latin typeface="Josefin Sans" pitchFamily="2" charset="0"/>
              </a:rPr>
              <a:t>miige</a:t>
            </a:r>
            <a:r>
              <a:rPr lang="nb-NO" sz="3200" dirty="0">
                <a:solidFill>
                  <a:schemeClr val="bg1"/>
                </a:solidFill>
                <a:latin typeface="Josefin Sans" pitchFamily="2" charset="0"/>
              </a:rPr>
              <a:t> mii </a:t>
            </a:r>
            <a:r>
              <a:rPr lang="nb-NO" sz="3200" dirty="0" err="1">
                <a:solidFill>
                  <a:schemeClr val="bg1"/>
                </a:solidFill>
                <a:latin typeface="Josefin Sans" pitchFamily="2" charset="0"/>
              </a:rPr>
              <a:t>hirpmástuhtii</a:t>
            </a:r>
            <a:r>
              <a:rPr lang="nb-NO" sz="3200" dirty="0">
                <a:solidFill>
                  <a:schemeClr val="bg1"/>
                </a:solidFill>
                <a:latin typeface="Josefin Sans" pitchFamily="2" charset="0"/>
              </a:rPr>
              <a:t> din?</a:t>
            </a:r>
          </a:p>
          <a:p>
            <a:pPr marL="457200" indent="-457200">
              <a:buFont typeface="Arial" panose="020B0604020202020204" pitchFamily="34" charset="0"/>
              <a:buChar char="•"/>
            </a:pPr>
            <a:r>
              <a:rPr lang="nb-NO" sz="3200" dirty="0" err="1">
                <a:solidFill>
                  <a:schemeClr val="bg1"/>
                </a:solidFill>
                <a:latin typeface="Josefin Sans" pitchFamily="2" charset="0"/>
              </a:rPr>
              <a:t>Lehpet</a:t>
            </a:r>
            <a:r>
              <a:rPr lang="nb-NO" sz="3200" dirty="0">
                <a:solidFill>
                  <a:schemeClr val="bg1"/>
                </a:solidFill>
                <a:latin typeface="Josefin Sans" pitchFamily="2" charset="0"/>
              </a:rPr>
              <a:t> </a:t>
            </a:r>
            <a:r>
              <a:rPr lang="nb-NO" sz="3200" dirty="0" err="1">
                <a:solidFill>
                  <a:schemeClr val="bg1"/>
                </a:solidFill>
                <a:latin typeface="Josefin Sans" pitchFamily="2" charset="0"/>
              </a:rPr>
              <a:t>go</a:t>
            </a:r>
            <a:r>
              <a:rPr lang="nb-NO" sz="3200" dirty="0">
                <a:solidFill>
                  <a:schemeClr val="bg1"/>
                </a:solidFill>
                <a:latin typeface="Josefin Sans" pitchFamily="2" charset="0"/>
              </a:rPr>
              <a:t> </a:t>
            </a:r>
            <a:r>
              <a:rPr lang="nb-NO" sz="3200" dirty="0" err="1">
                <a:solidFill>
                  <a:schemeClr val="bg1"/>
                </a:solidFill>
                <a:latin typeface="Josefin Sans" pitchFamily="2" charset="0"/>
              </a:rPr>
              <a:t>oahppan</a:t>
            </a:r>
            <a:r>
              <a:rPr lang="nb-NO" sz="3200" dirty="0">
                <a:solidFill>
                  <a:schemeClr val="bg1"/>
                </a:solidFill>
                <a:latin typeface="Josefin Sans" pitchFamily="2" charset="0"/>
              </a:rPr>
              <a:t> </a:t>
            </a:r>
            <a:r>
              <a:rPr lang="nb-NO" sz="3200" dirty="0" err="1">
                <a:solidFill>
                  <a:schemeClr val="bg1"/>
                </a:solidFill>
                <a:latin typeface="Josefin Sans" pitchFamily="2" charset="0"/>
              </a:rPr>
              <a:t>juoidá</a:t>
            </a:r>
            <a:r>
              <a:rPr lang="nb-NO" sz="3200" dirty="0">
                <a:solidFill>
                  <a:schemeClr val="bg1"/>
                </a:solidFill>
                <a:latin typeface="Josefin Sans" pitchFamily="2" charset="0"/>
              </a:rPr>
              <a:t> </a:t>
            </a:r>
            <a:r>
              <a:rPr lang="nb-NO" sz="3200" dirty="0" err="1">
                <a:solidFill>
                  <a:schemeClr val="bg1"/>
                </a:solidFill>
                <a:latin typeface="Josefin Sans" pitchFamily="2" charset="0"/>
              </a:rPr>
              <a:t>pubertehta</a:t>
            </a:r>
            <a:r>
              <a:rPr lang="nb-NO" sz="3200" dirty="0">
                <a:solidFill>
                  <a:schemeClr val="bg1"/>
                </a:solidFill>
                <a:latin typeface="Josefin Sans" pitchFamily="2" charset="0"/>
              </a:rPr>
              <a:t> </a:t>
            </a:r>
            <a:r>
              <a:rPr lang="nb-NO" sz="3200" dirty="0" err="1">
                <a:solidFill>
                  <a:schemeClr val="bg1"/>
                </a:solidFill>
                <a:latin typeface="Josefin Sans" pitchFamily="2" charset="0"/>
              </a:rPr>
              <a:t>birra</a:t>
            </a:r>
            <a:r>
              <a:rPr lang="nb-NO" sz="3200" dirty="0">
                <a:solidFill>
                  <a:schemeClr val="bg1"/>
                </a:solidFill>
                <a:latin typeface="Josefin Sans" pitchFamily="2" charset="0"/>
              </a:rPr>
              <a:t>?</a:t>
            </a:r>
          </a:p>
          <a:p>
            <a:pPr marL="457200" indent="-457200">
              <a:buFont typeface="Arial" panose="020B0604020202020204" pitchFamily="34" charset="0"/>
              <a:buChar char="•"/>
            </a:pPr>
            <a:r>
              <a:rPr lang="nb-NO" sz="3200" dirty="0">
                <a:solidFill>
                  <a:schemeClr val="bg1"/>
                </a:solidFill>
                <a:latin typeface="Josefin Sans" pitchFamily="2" charset="0"/>
              </a:rPr>
              <a:t>Manne lea </a:t>
            </a:r>
            <a:r>
              <a:rPr lang="nb-NO" sz="3200" dirty="0" err="1">
                <a:solidFill>
                  <a:schemeClr val="bg1"/>
                </a:solidFill>
                <a:latin typeface="Josefin Sans" pitchFamily="2" charset="0"/>
              </a:rPr>
              <a:t>dehálaš</a:t>
            </a:r>
            <a:r>
              <a:rPr lang="nb-NO" sz="3200" dirty="0">
                <a:solidFill>
                  <a:schemeClr val="bg1"/>
                </a:solidFill>
                <a:latin typeface="Josefin Sans" pitchFamily="2" charset="0"/>
              </a:rPr>
              <a:t> </a:t>
            </a:r>
            <a:r>
              <a:rPr lang="nb-NO" sz="3200" dirty="0" err="1">
                <a:solidFill>
                  <a:schemeClr val="bg1"/>
                </a:solidFill>
                <a:latin typeface="Josefin Sans" pitchFamily="2" charset="0"/>
              </a:rPr>
              <a:t>oahppat</a:t>
            </a:r>
            <a:r>
              <a:rPr lang="nb-NO" sz="3200" dirty="0">
                <a:solidFill>
                  <a:schemeClr val="bg1"/>
                </a:solidFill>
                <a:latin typeface="Josefin Sans" pitchFamily="2" charset="0"/>
              </a:rPr>
              <a:t> </a:t>
            </a:r>
            <a:r>
              <a:rPr lang="nb-NO" sz="3200" dirty="0" err="1">
                <a:solidFill>
                  <a:schemeClr val="bg1"/>
                </a:solidFill>
                <a:latin typeface="Josefin Sans" pitchFamily="2" charset="0"/>
              </a:rPr>
              <a:t>dan</a:t>
            </a:r>
            <a:r>
              <a:rPr lang="nb-NO" sz="3200" dirty="0">
                <a:solidFill>
                  <a:schemeClr val="bg1"/>
                </a:solidFill>
                <a:latin typeface="Josefin Sans" pitchFamily="2" charset="0"/>
              </a:rPr>
              <a:t> </a:t>
            </a:r>
            <a:r>
              <a:rPr lang="nb-NO" sz="3200" dirty="0" err="1">
                <a:solidFill>
                  <a:schemeClr val="bg1"/>
                </a:solidFill>
                <a:latin typeface="Josefin Sans" pitchFamily="2" charset="0"/>
              </a:rPr>
              <a:t>birra</a:t>
            </a:r>
            <a:r>
              <a:rPr lang="nb-NO" sz="3200" dirty="0">
                <a:solidFill>
                  <a:schemeClr val="bg1"/>
                </a:solidFill>
                <a:latin typeface="Josefin Sans" pitchFamily="2" charset="0"/>
              </a:rPr>
              <a:t> mii </a:t>
            </a:r>
            <a:r>
              <a:rPr lang="nb-NO" sz="3200" dirty="0" err="1">
                <a:solidFill>
                  <a:schemeClr val="bg1"/>
                </a:solidFill>
                <a:latin typeface="Josefin Sans" pitchFamily="2" charset="0"/>
              </a:rPr>
              <a:t>dáhpáhuvvá</a:t>
            </a:r>
            <a:r>
              <a:rPr lang="nb-NO" sz="3200" dirty="0">
                <a:solidFill>
                  <a:schemeClr val="bg1"/>
                </a:solidFill>
                <a:latin typeface="Josefin Sans" pitchFamily="2" charset="0"/>
              </a:rPr>
              <a:t> </a:t>
            </a:r>
            <a:r>
              <a:rPr lang="nb-NO" sz="3200" dirty="0" err="1">
                <a:solidFill>
                  <a:schemeClr val="bg1"/>
                </a:solidFill>
                <a:latin typeface="Josefin Sans" pitchFamily="2" charset="0"/>
              </a:rPr>
              <a:t>rupmašis</a:t>
            </a:r>
            <a:r>
              <a:rPr lang="nb-NO" sz="3200" dirty="0">
                <a:solidFill>
                  <a:schemeClr val="bg1"/>
                </a:solidFill>
                <a:latin typeface="Josefin Sans" pitchFamily="2" charset="0"/>
              </a:rPr>
              <a:t>?</a:t>
            </a:r>
          </a:p>
          <a:p>
            <a:pPr marL="457200" indent="-457200">
              <a:buFont typeface="Arial" panose="020B0604020202020204" pitchFamily="34" charset="0"/>
              <a:buChar char="•"/>
            </a:pPr>
            <a:r>
              <a:rPr lang="nb-NO" sz="3200" dirty="0" err="1">
                <a:solidFill>
                  <a:schemeClr val="bg1"/>
                </a:solidFill>
                <a:latin typeface="Josefin Sans" pitchFamily="2" charset="0"/>
              </a:rPr>
              <a:t>Geainna</a:t>
            </a:r>
            <a:r>
              <a:rPr lang="nb-NO" sz="3200" dirty="0">
                <a:solidFill>
                  <a:schemeClr val="bg1"/>
                </a:solidFill>
                <a:latin typeface="Josefin Sans" pitchFamily="2" charset="0"/>
              </a:rPr>
              <a:t> </a:t>
            </a:r>
            <a:r>
              <a:rPr lang="nb-NO" sz="3200" dirty="0" err="1">
                <a:solidFill>
                  <a:schemeClr val="bg1"/>
                </a:solidFill>
                <a:latin typeface="Josefin Sans" pitchFamily="2" charset="0"/>
              </a:rPr>
              <a:t>lehpet</a:t>
            </a:r>
            <a:r>
              <a:rPr lang="nb-NO" sz="3200" dirty="0">
                <a:solidFill>
                  <a:schemeClr val="bg1"/>
                </a:solidFill>
                <a:latin typeface="Josefin Sans" pitchFamily="2" charset="0"/>
              </a:rPr>
              <a:t> </a:t>
            </a:r>
            <a:r>
              <a:rPr lang="nb-NO" sz="3200" dirty="0" err="1">
                <a:solidFill>
                  <a:schemeClr val="bg1"/>
                </a:solidFill>
                <a:latin typeface="Josefin Sans" pitchFamily="2" charset="0"/>
              </a:rPr>
              <a:t>háleštan</a:t>
            </a:r>
            <a:r>
              <a:rPr lang="nb-NO" sz="3200" dirty="0">
                <a:solidFill>
                  <a:schemeClr val="bg1"/>
                </a:solidFill>
                <a:latin typeface="Josefin Sans" pitchFamily="2" charset="0"/>
              </a:rPr>
              <a:t> </a:t>
            </a:r>
            <a:r>
              <a:rPr lang="nb-NO" sz="3200" dirty="0" err="1">
                <a:solidFill>
                  <a:schemeClr val="bg1"/>
                </a:solidFill>
                <a:latin typeface="Josefin Sans" pitchFamily="2" charset="0"/>
              </a:rPr>
              <a:t>pubertehta</a:t>
            </a:r>
            <a:r>
              <a:rPr lang="nb-NO" sz="3200" dirty="0">
                <a:solidFill>
                  <a:schemeClr val="bg1"/>
                </a:solidFill>
                <a:latin typeface="Josefin Sans" pitchFamily="2" charset="0"/>
              </a:rPr>
              <a:t> </a:t>
            </a:r>
            <a:r>
              <a:rPr lang="nb-NO" sz="3200" dirty="0" err="1">
                <a:solidFill>
                  <a:schemeClr val="bg1"/>
                </a:solidFill>
                <a:latin typeface="Josefin Sans" pitchFamily="2" charset="0"/>
              </a:rPr>
              <a:t>birra</a:t>
            </a:r>
            <a:r>
              <a:rPr lang="nb-NO" sz="3200" dirty="0">
                <a:solidFill>
                  <a:schemeClr val="bg1"/>
                </a:solidFill>
                <a:latin typeface="Josefin Sans" pitchFamily="2" charset="0"/>
              </a:rPr>
              <a:t>?</a:t>
            </a:r>
          </a:p>
          <a:p>
            <a:pPr marL="914400" lvl="1" indent="-457200" algn="l">
              <a:buFont typeface="Arial" panose="020B0604020202020204" pitchFamily="34" charset="0"/>
              <a:buChar char="•"/>
            </a:pPr>
            <a:r>
              <a:rPr lang="nb-NO" sz="2800" dirty="0">
                <a:solidFill>
                  <a:schemeClr val="bg1"/>
                </a:solidFill>
                <a:latin typeface="Josefin Sans" pitchFamily="2" charset="0"/>
              </a:rPr>
              <a:t>Jus </a:t>
            </a:r>
            <a:r>
              <a:rPr lang="nb-NO" sz="2800" dirty="0" err="1">
                <a:solidFill>
                  <a:schemeClr val="bg1"/>
                </a:solidFill>
                <a:latin typeface="Josefin Sans" pitchFamily="2" charset="0"/>
              </a:rPr>
              <a:t>háliidehpet</a:t>
            </a:r>
            <a:r>
              <a:rPr lang="nb-NO" sz="2800" dirty="0">
                <a:solidFill>
                  <a:schemeClr val="bg1"/>
                </a:solidFill>
                <a:latin typeface="Josefin Sans" pitchFamily="2" charset="0"/>
              </a:rPr>
              <a:t> </a:t>
            </a:r>
            <a:r>
              <a:rPr lang="nb-NO" sz="2800" dirty="0" err="1">
                <a:solidFill>
                  <a:schemeClr val="bg1"/>
                </a:solidFill>
                <a:latin typeface="Josefin Sans" pitchFamily="2" charset="0"/>
              </a:rPr>
              <a:t>oahppat</a:t>
            </a:r>
            <a:r>
              <a:rPr lang="nb-NO" sz="2800" dirty="0">
                <a:solidFill>
                  <a:schemeClr val="bg1"/>
                </a:solidFill>
                <a:latin typeface="Josefin Sans" pitchFamily="2" charset="0"/>
              </a:rPr>
              <a:t> </a:t>
            </a:r>
            <a:r>
              <a:rPr lang="nb-NO" sz="2800" dirty="0" err="1">
                <a:solidFill>
                  <a:schemeClr val="bg1"/>
                </a:solidFill>
                <a:latin typeface="Josefin Sans" pitchFamily="2" charset="0"/>
              </a:rPr>
              <a:t>eanet</a:t>
            </a:r>
            <a:r>
              <a:rPr lang="nb-NO" sz="2800" dirty="0">
                <a:solidFill>
                  <a:schemeClr val="bg1"/>
                </a:solidFill>
                <a:latin typeface="Josefin Sans" pitchFamily="2" charset="0"/>
              </a:rPr>
              <a:t> </a:t>
            </a:r>
            <a:r>
              <a:rPr lang="nb-NO" sz="2800" dirty="0" err="1">
                <a:solidFill>
                  <a:schemeClr val="bg1"/>
                </a:solidFill>
                <a:latin typeface="Josefin Sans" pitchFamily="2" charset="0"/>
              </a:rPr>
              <a:t>pubertehta</a:t>
            </a:r>
            <a:r>
              <a:rPr lang="nb-NO" sz="2800" dirty="0">
                <a:solidFill>
                  <a:schemeClr val="bg1"/>
                </a:solidFill>
                <a:latin typeface="Josefin Sans" pitchFamily="2" charset="0"/>
              </a:rPr>
              <a:t> </a:t>
            </a:r>
            <a:r>
              <a:rPr lang="nb-NO" sz="2800" dirty="0" err="1">
                <a:solidFill>
                  <a:schemeClr val="bg1"/>
                </a:solidFill>
                <a:latin typeface="Josefin Sans" pitchFamily="2" charset="0"/>
              </a:rPr>
              <a:t>birra</a:t>
            </a:r>
            <a:r>
              <a:rPr lang="nb-NO" sz="2800" dirty="0">
                <a:solidFill>
                  <a:schemeClr val="bg1"/>
                </a:solidFill>
                <a:latin typeface="Josefin Sans" pitchFamily="2" charset="0"/>
              </a:rPr>
              <a:t>, de </a:t>
            </a:r>
            <a:r>
              <a:rPr lang="nb-NO" sz="2800" dirty="0" err="1">
                <a:solidFill>
                  <a:schemeClr val="bg1"/>
                </a:solidFill>
                <a:latin typeface="Josefin Sans" pitchFamily="2" charset="0"/>
              </a:rPr>
              <a:t>sáhttibehtet</a:t>
            </a:r>
            <a:r>
              <a:rPr lang="nb-NO" sz="2800" dirty="0">
                <a:solidFill>
                  <a:schemeClr val="bg1"/>
                </a:solidFill>
                <a:latin typeface="Josefin Sans" pitchFamily="2" charset="0"/>
              </a:rPr>
              <a:t> </a:t>
            </a:r>
            <a:r>
              <a:rPr lang="nb-NO" sz="2800" dirty="0" err="1">
                <a:solidFill>
                  <a:schemeClr val="bg1"/>
                </a:solidFill>
                <a:latin typeface="Josefin Sans" pitchFamily="2" charset="0"/>
              </a:rPr>
              <a:t>neahttasiiddus</a:t>
            </a:r>
            <a:r>
              <a:rPr lang="nb-NO" sz="2800" dirty="0">
                <a:solidFill>
                  <a:schemeClr val="bg1"/>
                </a:solidFill>
                <a:latin typeface="Josefin Sans" pitchFamily="2" charset="0"/>
              </a:rPr>
              <a:t> </a:t>
            </a:r>
            <a:r>
              <a:rPr lang="nb-NO" sz="2800" dirty="0">
                <a:solidFill>
                  <a:schemeClr val="bg1"/>
                </a:solidFill>
                <a:latin typeface="Josefin Sans" pitchFamily="2" charset="0"/>
                <a:hlinkClick r:id="rId7"/>
              </a:rPr>
              <a:t>www.ung.no</a:t>
            </a:r>
            <a:r>
              <a:rPr lang="nb-NO" sz="2800" dirty="0">
                <a:solidFill>
                  <a:schemeClr val="bg1"/>
                </a:solidFill>
                <a:latin typeface="Josefin Sans" pitchFamily="2" charset="0"/>
              </a:rPr>
              <a:t> </a:t>
            </a:r>
            <a:r>
              <a:rPr lang="nb-NO" sz="2800" dirty="0" err="1">
                <a:solidFill>
                  <a:schemeClr val="bg1"/>
                </a:solidFill>
                <a:latin typeface="Josefin Sans" pitchFamily="2" charset="0"/>
              </a:rPr>
              <a:t>lohkat</a:t>
            </a:r>
            <a:r>
              <a:rPr lang="nb-NO" sz="2800" dirty="0">
                <a:solidFill>
                  <a:schemeClr val="bg1"/>
                </a:solidFill>
                <a:latin typeface="Josefin Sans" pitchFamily="2" charset="0"/>
              </a:rPr>
              <a:t> </a:t>
            </a:r>
            <a:r>
              <a:rPr lang="nb-NO" sz="2800" dirty="0" err="1">
                <a:solidFill>
                  <a:schemeClr val="bg1"/>
                </a:solidFill>
                <a:latin typeface="Josefin Sans" pitchFamily="2" charset="0"/>
              </a:rPr>
              <a:t>artihkkaliid</a:t>
            </a:r>
            <a:r>
              <a:rPr lang="nb-NO" sz="2800" dirty="0">
                <a:solidFill>
                  <a:schemeClr val="bg1"/>
                </a:solidFill>
                <a:latin typeface="Josefin Sans" pitchFamily="2" charset="0"/>
              </a:rPr>
              <a:t> ja </a:t>
            </a:r>
            <a:r>
              <a:rPr lang="nb-NO" sz="2800" dirty="0" err="1">
                <a:solidFill>
                  <a:schemeClr val="bg1"/>
                </a:solidFill>
                <a:latin typeface="Josefin Sans" pitchFamily="2" charset="0"/>
              </a:rPr>
              <a:t>divvut</a:t>
            </a:r>
            <a:r>
              <a:rPr lang="nb-NO" sz="2800" dirty="0">
                <a:solidFill>
                  <a:schemeClr val="bg1"/>
                </a:solidFill>
                <a:latin typeface="Josefin Sans" pitchFamily="2" charset="0"/>
              </a:rPr>
              <a:t> </a:t>
            </a:r>
            <a:r>
              <a:rPr lang="nb-NO" sz="2800" dirty="0" err="1">
                <a:solidFill>
                  <a:schemeClr val="bg1"/>
                </a:solidFill>
                <a:latin typeface="Josefin Sans" pitchFamily="2" charset="0"/>
              </a:rPr>
              <a:t>gažaldagaid</a:t>
            </a:r>
            <a:endParaRPr lang="nb-NO" sz="2800" dirty="0">
              <a:solidFill>
                <a:schemeClr val="bg1"/>
              </a:solidFill>
              <a:latin typeface="Josefin Sans" pitchFamily="2" charset="0"/>
            </a:endParaRPr>
          </a:p>
        </p:txBody>
      </p:sp>
      <p:pic>
        <p:nvPicPr>
          <p:cNvPr id="11" name="Bilde 10">
            <a:extLst>
              <a:ext uri="{FF2B5EF4-FFF2-40B4-BE49-F238E27FC236}">
                <a16:creationId xmlns:a16="http://schemas.microsoft.com/office/drawing/2014/main" id="{A76C3791-B62C-43B6-BF7F-0FEA4EE174A0}"/>
              </a:ext>
            </a:extLst>
          </p:cNvPr>
          <p:cNvPicPr>
            <a:picLocks noChangeAspect="1"/>
          </p:cNvPicPr>
          <p:nvPr/>
        </p:nvPicPr>
        <p:blipFill>
          <a:blip r:embed="rId8"/>
          <a:stretch>
            <a:fillRect/>
          </a:stretch>
        </p:blipFill>
        <p:spPr>
          <a:xfrm>
            <a:off x="11111782" y="62350"/>
            <a:ext cx="1022424" cy="1022424"/>
          </a:xfrm>
          <a:prstGeom prst="rect">
            <a:avLst/>
          </a:prstGeom>
        </p:spPr>
      </p:pic>
    </p:spTree>
    <p:extLst>
      <p:ext uri="{BB962C8B-B14F-4D97-AF65-F5344CB8AC3E}">
        <p14:creationId xmlns:p14="http://schemas.microsoft.com/office/powerpoint/2010/main" val="2233800773"/>
      </p:ext>
    </p:extLst>
  </p:cSld>
  <p:clrMapOvr>
    <a:masterClrMapping/>
  </p:clrMapOvr>
</p:sld>
</file>

<file path=ppt/theme/theme1.xml><?xml version="1.0" encoding="utf-8"?>
<a:theme xmlns:a="http://schemas.openxmlformats.org/drawingml/2006/main" name="Office Theme">
  <a:themeElements>
    <a:clrScheme name="Sex og Politikk">
      <a:dk1>
        <a:sysClr val="windowText" lastClr="000000"/>
      </a:dk1>
      <a:lt1>
        <a:sysClr val="window" lastClr="FFFFFF"/>
      </a:lt1>
      <a:dk2>
        <a:srgbClr val="A6192E"/>
      </a:dk2>
      <a:lt2>
        <a:srgbClr val="D3BBA8"/>
      </a:lt2>
      <a:accent1>
        <a:srgbClr val="E16F10"/>
      </a:accent1>
      <a:accent2>
        <a:srgbClr val="C5003E"/>
      </a:accent2>
      <a:accent3>
        <a:srgbClr val="7C2855"/>
      </a:accent3>
      <a:accent4>
        <a:srgbClr val="151F6D"/>
      </a:accent4>
      <a:accent5>
        <a:srgbClr val="00A499"/>
      </a:accent5>
      <a:accent6>
        <a:srgbClr val="FFFFFF"/>
      </a:accent6>
      <a:hlink>
        <a:srgbClr val="C5003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87BF2F20B5AA74C8E33701AC526598A" ma:contentTypeVersion="12" ma:contentTypeDescription="Opprett et nytt dokument." ma:contentTypeScope="" ma:versionID="608ebbdc20c091fbfe6eeaef33faf545">
  <xsd:schema xmlns:xsd="http://www.w3.org/2001/XMLSchema" xmlns:xs="http://www.w3.org/2001/XMLSchema" xmlns:p="http://schemas.microsoft.com/office/2006/metadata/properties" xmlns:ns2="3455f26c-c92f-461a-8bd3-9d4b7b25ae45" xmlns:ns3="60e76758-918d-458b-bf34-b5278c84057e" targetNamespace="http://schemas.microsoft.com/office/2006/metadata/properties" ma:root="true" ma:fieldsID="4e605938f78b64f731a5679d7b9c86e4" ns2:_="" ns3:_="">
    <xsd:import namespace="3455f26c-c92f-461a-8bd3-9d4b7b25ae45"/>
    <xsd:import namespace="60e76758-918d-458b-bf34-b5278c8405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55f26c-c92f-461a-8bd3-9d4b7b25ae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e76758-918d-458b-bf34-b5278c84057e"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e76758-918d-458b-bf34-b5278c84057e">
      <UserInfo>
        <DisplayName/>
        <AccountId xsi:nil="true"/>
        <AccountType/>
      </UserInfo>
    </SharedWithUsers>
    <MediaLengthInSeconds xmlns="3455f26c-c92f-461a-8bd3-9d4b7b25ae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CF9AAE-5F99-48DD-82FE-B58294FDA424}"/>
</file>

<file path=customXml/itemProps2.xml><?xml version="1.0" encoding="utf-8"?>
<ds:datastoreItem xmlns:ds="http://schemas.openxmlformats.org/officeDocument/2006/customXml" ds:itemID="{B01759F7-2E32-4DCE-A906-82EAF0758533}">
  <ds:schemaRefs>
    <ds:schemaRef ds:uri="http://schemas.microsoft.com/office/2006/metadata/properties"/>
    <ds:schemaRef ds:uri="http://schemas.microsoft.com/office/infopath/2007/PartnerControls"/>
    <ds:schemaRef ds:uri="60e76758-918d-458b-bf34-b5278c84057e"/>
    <ds:schemaRef ds:uri="3455f26c-c92f-461a-8bd3-9d4b7b25ae45"/>
  </ds:schemaRefs>
</ds:datastoreItem>
</file>

<file path=customXml/itemProps3.xml><?xml version="1.0" encoding="utf-8"?>
<ds:datastoreItem xmlns:ds="http://schemas.openxmlformats.org/officeDocument/2006/customXml" ds:itemID="{B2AB815C-D164-4997-A4A4-5947741F62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218</TotalTime>
  <Words>2820</Words>
  <Application>Microsoft Office PowerPoint</Application>
  <PresentationFormat>Widescreen</PresentationFormat>
  <Paragraphs>256</Paragraphs>
  <Slides>25</Slides>
  <Notes>25</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25</vt:i4>
      </vt:variant>
    </vt:vector>
  </HeadingPairs>
  <TitlesOfParts>
    <vt:vector size="33" baseType="lpstr">
      <vt:lpstr>Arial</vt:lpstr>
      <vt:lpstr>Calibri</vt:lpstr>
      <vt:lpstr>Calibri Light</vt:lpstr>
      <vt:lpstr>Josefin Sans</vt:lpstr>
      <vt:lpstr>Josefin Sans Bold</vt:lpstr>
      <vt:lpstr>Minion Pro</vt:lpstr>
      <vt:lpstr>Times New Roman</vt:lpstr>
      <vt:lpstr>Office Theme</vt:lpstr>
      <vt:lpstr>Pubertehta ja rumaš – erohus lea dábálaš!</vt:lpstr>
      <vt:lpstr>PowerPoint-presentasjon</vt:lpstr>
      <vt:lpstr>PowerPoint-presentasjon</vt:lpstr>
      <vt:lpstr>PowerPoint-presentasjon</vt:lpstr>
      <vt:lpstr>Oahpásmuva rupmašiin</vt:lpstr>
      <vt:lpstr>Pubertehta ja rumaš</vt:lpstr>
      <vt:lpstr>#Lihkolaš dieđuiguin rupmaša birra</vt:lpstr>
      <vt:lpstr>PowerPoint-presentasjon</vt:lpstr>
      <vt:lpstr>PowerPoint-presentasjon</vt:lpstr>
      <vt:lpstr>Rumašdeatta</vt:lpstr>
      <vt:lpstr>PowerPoint-presentasjon</vt:lpstr>
      <vt:lpstr>Muitalusat riššus</vt:lpstr>
      <vt:lpstr>PowerPoint-presentasjon</vt:lpstr>
      <vt:lpstr>Individuála čállinhárjehus</vt:lpstr>
      <vt:lpstr>PowerPoint-presentasjon</vt:lpstr>
      <vt:lpstr>PowerPoint-presentasjon</vt:lpstr>
      <vt:lpstr>Dovddut ja ráhkásmuvvan</vt:lpstr>
      <vt:lpstr>PowerPoint-presentasjon</vt:lpstr>
      <vt:lpstr>PowerPoint-presentasjon</vt:lpstr>
      <vt:lpstr>Mii lea sohkabealli?</vt:lpstr>
      <vt:lpstr>Sohkabealerámmat</vt:lpstr>
      <vt:lpstr>Sohkabealerámmat</vt:lpstr>
      <vt:lpstr>PowerPoint-presentasjon</vt:lpstr>
      <vt:lpstr>Čoahkkáigeassu</vt:lpstr>
      <vt:lpstr>Háliidehpet go eanet seksualitehtaoahpahusa?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Simen Gulliksen</dc:creator>
  <cp:lastModifiedBy>Ella de Figueiredo Lykke</cp:lastModifiedBy>
  <cp:revision>15</cp:revision>
  <dcterms:created xsi:type="dcterms:W3CDTF">2022-01-03T08:54:51Z</dcterms:created>
  <dcterms:modified xsi:type="dcterms:W3CDTF">2022-02-06T17:02:16Z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0x010100287BF2F20B5AA74C8E33701AC526598A</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_SharedFileIndex">
    <vt:lpwstr/>
  </property>
  <property fmtid="{D5CDD505-2E9C-101B-9397-08002B2CF9AE}" pid="7" name="_SourceUrl">
    <vt:lpwstr/>
  </property>
</Properties>
</file>