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60" r:id="rId5"/>
    <p:sldId id="256" r:id="rId6"/>
    <p:sldId id="261" r:id="rId7"/>
    <p:sldId id="262" r:id="rId8"/>
    <p:sldId id="257" r:id="rId9"/>
    <p:sldId id="258" r:id="rId10"/>
    <p:sldId id="263" r:id="rId11"/>
    <p:sldId id="265" r:id="rId12"/>
    <p:sldId id="266" r:id="rId13"/>
    <p:sldId id="267" r:id="rId14"/>
    <p:sldId id="268" r:id="rId15"/>
    <p:sldId id="270" r:id="rId16"/>
    <p:sldId id="271" r:id="rId17"/>
    <p:sldId id="272" r:id="rId18"/>
    <p:sldId id="273" r:id="rId19"/>
    <p:sldId id="269" r:id="rId20"/>
    <p:sldId id="264" r:id="rId21"/>
    <p:sldId id="275" r:id="rId22"/>
    <p:sldId id="274" r:id="rId23"/>
    <p:sldId id="276" r:id="rId24"/>
    <p:sldId id="281" r:id="rId25"/>
    <p:sldId id="282" r:id="rId26"/>
    <p:sldId id="278" r:id="rId27"/>
    <p:sldId id="280" r:id="rId28"/>
    <p:sldId id="277" r:id="rId2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6" autoAdjust="0"/>
    <p:restoredTop sz="69952" autoAdjust="0"/>
  </p:normalViewPr>
  <p:slideViewPr>
    <p:cSldViewPr snapToGrid="0" snapToObjects="1">
      <p:cViewPr varScale="1">
        <p:scale>
          <a:sx n="77" d="100"/>
          <a:sy n="77" d="100"/>
        </p:scale>
        <p:origin x="18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EB6AA6EC-3E0F-4F80-865C-A95DED7D746E}"/>
    <pc:docChg chg="modSld">
      <pc:chgData name="Ella de Figueiredo Lykke" userId="938a913d-b5e1-4333-adef-82f26c90ce3a" providerId="ADAL" clId="{EB6AA6EC-3E0F-4F80-865C-A95DED7D746E}" dt="2022-02-06T17:02:26.013" v="1" actId="20577"/>
      <pc:docMkLst>
        <pc:docMk/>
      </pc:docMkLst>
      <pc:sldChg chg="modNotesTx">
        <pc:chgData name="Ella de Figueiredo Lykke" userId="938a913d-b5e1-4333-adef-82f26c90ce3a" providerId="ADAL" clId="{EB6AA6EC-3E0F-4F80-865C-A95DED7D746E}" dt="2022-02-06T17:02:26.013" v="1" actId="20577"/>
        <pc:sldMkLst>
          <pc:docMk/>
          <pc:sldMk cId="2622820162" sldId="270"/>
        </pc:sldMkLst>
      </pc:sldChg>
    </pc:docChg>
  </pc:docChgLst>
  <pc:docChgLst>
    <pc:chgData name="Ella de Figueiredo Lykke" userId="938a913d-b5e1-4333-adef-82f26c90ce3a" providerId="ADAL" clId="{CC55E06C-AB02-4ABD-BACE-CD97F48238F1}"/>
    <pc:docChg chg="undo custSel addSld delSld modSld sldOrd">
      <pc:chgData name="Ella de Figueiredo Lykke" userId="938a913d-b5e1-4333-adef-82f26c90ce3a" providerId="ADAL" clId="{CC55E06C-AB02-4ABD-BACE-CD97F48238F1}" dt="2022-01-03T13:39:46.743" v="1286" actId="5793"/>
      <pc:docMkLst>
        <pc:docMk/>
      </pc:docMkLst>
      <pc:sldChg chg="addSp delSp modSp mod modNotesTx">
        <pc:chgData name="Ella de Figueiredo Lykke" userId="938a913d-b5e1-4333-adef-82f26c90ce3a" providerId="ADAL" clId="{CC55E06C-AB02-4ABD-BACE-CD97F48238F1}" dt="2022-01-03T12:42:47.320" v="173" actId="27636"/>
        <pc:sldMkLst>
          <pc:docMk/>
          <pc:sldMk cId="439129745" sldId="257"/>
        </pc:sldMkLst>
        <pc:spChg chg="mod">
          <ac:chgData name="Ella de Figueiredo Lykke" userId="938a913d-b5e1-4333-adef-82f26c90ce3a" providerId="ADAL" clId="{CC55E06C-AB02-4ABD-BACE-CD97F48238F1}" dt="2022-01-03T12:42:47.320" v="173" actId="27636"/>
          <ac:spMkLst>
            <pc:docMk/>
            <pc:sldMk cId="439129745" sldId="257"/>
            <ac:spMk id="2" creationId="{F59C6FFC-F252-3945-A921-A670C36F2AE6}"/>
          </ac:spMkLst>
        </pc:spChg>
        <pc:spChg chg="mod">
          <ac:chgData name="Ella de Figueiredo Lykke" userId="938a913d-b5e1-4333-adef-82f26c90ce3a" providerId="ADAL" clId="{CC55E06C-AB02-4ABD-BACE-CD97F48238F1}" dt="2022-01-03T12:38:48.102" v="143" actId="1076"/>
          <ac:spMkLst>
            <pc:docMk/>
            <pc:sldMk cId="439129745" sldId="257"/>
            <ac:spMk id="3" creationId="{7F9AD99C-A1AA-5B46-BF05-0AFFA4CF9B3F}"/>
          </ac:spMkLst>
        </pc:spChg>
        <pc:spChg chg="del">
          <ac:chgData name="Ella de Figueiredo Lykke" userId="938a913d-b5e1-4333-adef-82f26c90ce3a" providerId="ADAL" clId="{CC55E06C-AB02-4ABD-BACE-CD97F48238F1}" dt="2022-01-03T12:37:20.638" v="105" actId="478"/>
          <ac:spMkLst>
            <pc:docMk/>
            <pc:sldMk cId="439129745" sldId="257"/>
            <ac:spMk id="6" creationId="{192B2188-6188-FB4A-8AAE-BA0D65A90EC6}"/>
          </ac:spMkLst>
        </pc:spChg>
        <pc:picChg chg="mod">
          <ac:chgData name="Ella de Figueiredo Lykke" userId="938a913d-b5e1-4333-adef-82f26c90ce3a" providerId="ADAL" clId="{CC55E06C-AB02-4ABD-BACE-CD97F48238F1}" dt="2022-01-03T12:38:42.882" v="142" actId="1076"/>
          <ac:picMkLst>
            <pc:docMk/>
            <pc:sldMk cId="439129745" sldId="257"/>
            <ac:picMk id="4" creationId="{9CDEA8D0-656E-C646-9F9B-FF01C8251D2B}"/>
          </ac:picMkLst>
        </pc:picChg>
        <pc:picChg chg="add mod">
          <ac:chgData name="Ella de Figueiredo Lykke" userId="938a913d-b5e1-4333-adef-82f26c90ce3a" providerId="ADAL" clId="{CC55E06C-AB02-4ABD-BACE-CD97F48238F1}" dt="2022-01-03T12:39:07.921" v="145"/>
          <ac:picMkLst>
            <pc:docMk/>
            <pc:sldMk cId="439129745" sldId="257"/>
            <ac:picMk id="9" creationId="{64315BCB-49F4-40AA-AF2E-E7F94C87B681}"/>
          </ac:picMkLst>
        </pc:picChg>
        <pc:picChg chg="add mod">
          <ac:chgData name="Ella de Figueiredo Lykke" userId="938a913d-b5e1-4333-adef-82f26c90ce3a" providerId="ADAL" clId="{CC55E06C-AB02-4ABD-BACE-CD97F48238F1}" dt="2022-01-03T12:39:07.921" v="145"/>
          <ac:picMkLst>
            <pc:docMk/>
            <pc:sldMk cId="439129745" sldId="257"/>
            <ac:picMk id="10" creationId="{85ED870E-DB53-4C21-A8D3-7434F3952F03}"/>
          </ac:picMkLst>
        </pc:picChg>
      </pc:sldChg>
      <pc:sldChg chg="addSp delSp modSp mod ord modNotesTx">
        <pc:chgData name="Ella de Figueiredo Lykke" userId="938a913d-b5e1-4333-adef-82f26c90ce3a" providerId="ADAL" clId="{CC55E06C-AB02-4ABD-BACE-CD97F48238F1}" dt="2022-01-03T13:35:52.689" v="1273" actId="20577"/>
        <pc:sldMkLst>
          <pc:docMk/>
          <pc:sldMk cId="3763920775" sldId="258"/>
        </pc:sldMkLst>
        <pc:spChg chg="mod">
          <ac:chgData name="Ella de Figueiredo Lykke" userId="938a913d-b5e1-4333-adef-82f26c90ce3a" providerId="ADAL" clId="{CC55E06C-AB02-4ABD-BACE-CD97F48238F1}" dt="2022-01-03T13:35:52.689" v="1273" actId="20577"/>
          <ac:spMkLst>
            <pc:docMk/>
            <pc:sldMk cId="3763920775" sldId="258"/>
            <ac:spMk id="3" creationId="{2AEA580C-1F19-E24A-BA6C-2DCFCB5A0603}"/>
          </ac:spMkLst>
        </pc:spChg>
        <pc:spChg chg="mod">
          <ac:chgData name="Ella de Figueiredo Lykke" userId="938a913d-b5e1-4333-adef-82f26c90ce3a" providerId="ADAL" clId="{CC55E06C-AB02-4ABD-BACE-CD97F48238F1}" dt="2022-01-03T12:50:56.214" v="378" actId="1076"/>
          <ac:spMkLst>
            <pc:docMk/>
            <pc:sldMk cId="3763920775" sldId="258"/>
            <ac:spMk id="4" creationId="{7A78A127-41D8-684A-B8C1-CBB3D8356672}"/>
          </ac:spMkLst>
        </pc:spChg>
        <pc:spChg chg="mod">
          <ac:chgData name="Ella de Figueiredo Lykke" userId="938a913d-b5e1-4333-adef-82f26c90ce3a" providerId="ADAL" clId="{CC55E06C-AB02-4ABD-BACE-CD97F48238F1}" dt="2022-01-03T12:51:30.293" v="384" actId="1076"/>
          <ac:spMkLst>
            <pc:docMk/>
            <pc:sldMk cId="3763920775" sldId="258"/>
            <ac:spMk id="10" creationId="{A0E3AAED-AC5A-7B44-B991-99B4DC1B2DF8}"/>
          </ac:spMkLst>
        </pc:spChg>
        <pc:spChg chg="del">
          <ac:chgData name="Ella de Figueiredo Lykke" userId="938a913d-b5e1-4333-adef-82f26c90ce3a" providerId="ADAL" clId="{CC55E06C-AB02-4ABD-BACE-CD97F48238F1}" dt="2022-01-03T12:42:24.639" v="146" actId="478"/>
          <ac:spMkLst>
            <pc:docMk/>
            <pc:sldMk cId="3763920775" sldId="258"/>
            <ac:spMk id="11" creationId="{023450FA-D702-4845-9221-008A9AE4F981}"/>
          </ac:spMkLst>
        </pc:spChg>
        <pc:picChg chg="add mod">
          <ac:chgData name="Ella de Figueiredo Lykke" userId="938a913d-b5e1-4333-adef-82f26c90ce3a" providerId="ADAL" clId="{CC55E06C-AB02-4ABD-BACE-CD97F48238F1}" dt="2022-01-03T12:42:25.423" v="147"/>
          <ac:picMkLst>
            <pc:docMk/>
            <pc:sldMk cId="3763920775" sldId="258"/>
            <ac:picMk id="9" creationId="{C10FECA0-C785-4826-B9C8-9CB11ADCFDE8}"/>
          </ac:picMkLst>
        </pc:picChg>
        <pc:picChg chg="add mod">
          <ac:chgData name="Ella de Figueiredo Lykke" userId="938a913d-b5e1-4333-adef-82f26c90ce3a" providerId="ADAL" clId="{CC55E06C-AB02-4ABD-BACE-CD97F48238F1}" dt="2022-01-03T12:49:37.720" v="323"/>
          <ac:picMkLst>
            <pc:docMk/>
            <pc:sldMk cId="3763920775" sldId="258"/>
            <ac:picMk id="12" creationId="{7274FFE5-2E1B-470C-BD86-35B2BB8580DD}"/>
          </ac:picMkLst>
        </pc:picChg>
        <pc:picChg chg="add mod">
          <ac:chgData name="Ella de Figueiredo Lykke" userId="938a913d-b5e1-4333-adef-82f26c90ce3a" providerId="ADAL" clId="{CC55E06C-AB02-4ABD-BACE-CD97F48238F1}" dt="2022-01-03T12:49:37.720" v="323"/>
          <ac:picMkLst>
            <pc:docMk/>
            <pc:sldMk cId="3763920775" sldId="258"/>
            <ac:picMk id="14" creationId="{3007D1AF-B292-4282-930A-0DB60C309FDF}"/>
          </ac:picMkLst>
        </pc:picChg>
      </pc:sldChg>
      <pc:sldChg chg="modSp del mod">
        <pc:chgData name="Ella de Figueiredo Lykke" userId="938a913d-b5e1-4333-adef-82f26c90ce3a" providerId="ADAL" clId="{CC55E06C-AB02-4ABD-BACE-CD97F48238F1}" dt="2022-01-03T13:31:44.609" v="1165" actId="2696"/>
        <pc:sldMkLst>
          <pc:docMk/>
          <pc:sldMk cId="3217658263" sldId="259"/>
        </pc:sldMkLst>
        <pc:picChg chg="mod">
          <ac:chgData name="Ella de Figueiredo Lykke" userId="938a913d-b5e1-4333-adef-82f26c90ce3a" providerId="ADAL" clId="{CC55E06C-AB02-4ABD-BACE-CD97F48238F1}" dt="2022-01-03T12:33:37.502" v="29" actId="1076"/>
          <ac:picMkLst>
            <pc:docMk/>
            <pc:sldMk cId="3217658263" sldId="259"/>
            <ac:picMk id="3" creationId="{06BA998F-1CF8-B04D-9B7B-1B3773D9F2FB}"/>
          </ac:picMkLst>
        </pc:picChg>
      </pc:sldChg>
      <pc:sldChg chg="addSp delSp modSp add mod setBg">
        <pc:chgData name="Ella de Figueiredo Lykke" userId="938a913d-b5e1-4333-adef-82f26c90ce3a" providerId="ADAL" clId="{CC55E06C-AB02-4ABD-BACE-CD97F48238F1}" dt="2022-01-03T12:32:26.285" v="27" actId="1076"/>
        <pc:sldMkLst>
          <pc:docMk/>
          <pc:sldMk cId="2235135354" sldId="261"/>
        </pc:sldMkLst>
        <pc:spChg chg="add mod">
          <ac:chgData name="Ella de Figueiredo Lykke" userId="938a913d-b5e1-4333-adef-82f26c90ce3a" providerId="ADAL" clId="{CC55E06C-AB02-4ABD-BACE-CD97F48238F1}" dt="2022-01-03T12:32:09.091" v="24" actId="26606"/>
          <ac:spMkLst>
            <pc:docMk/>
            <pc:sldMk cId="2235135354" sldId="261"/>
            <ac:spMk id="7" creationId="{AFDD1038-87BA-4D98-BFCE-B40444B3119F}"/>
          </ac:spMkLst>
        </pc:spChg>
        <pc:spChg chg="mod">
          <ac:chgData name="Ella de Figueiredo Lykke" userId="938a913d-b5e1-4333-adef-82f26c90ce3a" providerId="ADAL" clId="{CC55E06C-AB02-4ABD-BACE-CD97F48238F1}" dt="2022-01-03T12:32:09.091" v="24" actId="26606"/>
          <ac:spMkLst>
            <pc:docMk/>
            <pc:sldMk cId="2235135354" sldId="261"/>
            <ac:spMk id="13" creationId="{F042735A-D4F7-4959-8FCB-3C67C9CC1C38}"/>
          </ac:spMkLst>
        </pc:spChg>
        <pc:spChg chg="del">
          <ac:chgData name="Ella de Figueiredo Lykke" userId="938a913d-b5e1-4333-adef-82f26c90ce3a" providerId="ADAL" clId="{CC55E06C-AB02-4ABD-BACE-CD97F48238F1}" dt="2022-01-03T12:31:47.144" v="13" actId="478"/>
          <ac:spMkLst>
            <pc:docMk/>
            <pc:sldMk cId="2235135354" sldId="261"/>
            <ac:spMk id="15" creationId="{AE6D10F4-DE99-441A-8432-3C122CA521B7}"/>
          </ac:spMkLst>
        </pc:spChg>
        <pc:spChg chg="add del">
          <ac:chgData name="Ella de Figueiredo Lykke" userId="938a913d-b5e1-4333-adef-82f26c90ce3a" providerId="ADAL" clId="{CC55E06C-AB02-4ABD-BACE-CD97F48238F1}" dt="2022-01-03T12:32:09.091" v="24" actId="26606"/>
          <ac:spMkLst>
            <pc:docMk/>
            <pc:sldMk cId="2235135354" sldId="261"/>
            <ac:spMk id="19" creationId="{38468727-63BE-4191-B4A6-C30C82C0E986}"/>
          </ac:spMkLst>
        </pc:spChg>
        <pc:spChg chg="add del">
          <ac:chgData name="Ella de Figueiredo Lykke" userId="938a913d-b5e1-4333-adef-82f26c90ce3a" providerId="ADAL" clId="{CC55E06C-AB02-4ABD-BACE-CD97F48238F1}" dt="2022-01-03T12:32:09.091" v="24" actId="26606"/>
          <ac:spMkLst>
            <pc:docMk/>
            <pc:sldMk cId="2235135354" sldId="261"/>
            <ac:spMk id="21" creationId="{9D355BB6-1BB8-4828-B246-CFB31742D7B8}"/>
          </ac:spMkLst>
        </pc:spChg>
        <pc:spChg chg="add del">
          <ac:chgData name="Ella de Figueiredo Lykke" userId="938a913d-b5e1-4333-adef-82f26c90ce3a" providerId="ADAL" clId="{CC55E06C-AB02-4ABD-BACE-CD97F48238F1}" dt="2022-01-03T12:32:09.091" v="24" actId="26606"/>
          <ac:spMkLst>
            <pc:docMk/>
            <pc:sldMk cId="2235135354" sldId="261"/>
            <ac:spMk id="23" creationId="{CA52A9B9-B2B3-46F0-9D53-0EFF9905BF8F}"/>
          </ac:spMkLst>
        </pc:spChg>
        <pc:picChg chg="ord">
          <ac:chgData name="Ella de Figueiredo Lykke" userId="938a913d-b5e1-4333-adef-82f26c90ce3a" providerId="ADAL" clId="{CC55E06C-AB02-4ABD-BACE-CD97F48238F1}" dt="2022-01-03T12:32:09.091" v="24" actId="26606"/>
          <ac:picMkLst>
            <pc:docMk/>
            <pc:sldMk cId="2235135354" sldId="261"/>
            <ac:picMk id="6" creationId="{2B6D6DE3-3538-4A82-8CD5-E6EE6EDDB734}"/>
          </ac:picMkLst>
        </pc:picChg>
        <pc:picChg chg="add mod">
          <ac:chgData name="Ella de Figueiredo Lykke" userId="938a913d-b5e1-4333-adef-82f26c90ce3a" providerId="ADAL" clId="{CC55E06C-AB02-4ABD-BACE-CD97F48238F1}" dt="2022-01-03T12:32:26.285" v="27" actId="1076"/>
          <ac:picMkLst>
            <pc:docMk/>
            <pc:sldMk cId="2235135354" sldId="261"/>
            <ac:picMk id="8" creationId="{13090DB6-59C0-40B2-B553-603D09EDC34E}"/>
          </ac:picMkLst>
        </pc:picChg>
        <pc:picChg chg="del">
          <ac:chgData name="Ella de Figueiredo Lykke" userId="938a913d-b5e1-4333-adef-82f26c90ce3a" providerId="ADAL" clId="{CC55E06C-AB02-4ABD-BACE-CD97F48238F1}" dt="2022-01-03T12:32:04.630" v="21" actId="478"/>
          <ac:picMkLst>
            <pc:docMk/>
            <pc:sldMk cId="2235135354" sldId="261"/>
            <ac:picMk id="12" creationId="{1DA8FA65-01FA-4E16-99FD-91C84F787F12}"/>
          </ac:picMkLst>
        </pc:picChg>
        <pc:picChg chg="mod ord">
          <ac:chgData name="Ella de Figueiredo Lykke" userId="938a913d-b5e1-4333-adef-82f26c90ce3a" providerId="ADAL" clId="{CC55E06C-AB02-4ABD-BACE-CD97F48238F1}" dt="2022-01-03T12:32:09.091" v="24" actId="26606"/>
          <ac:picMkLst>
            <pc:docMk/>
            <pc:sldMk cId="2235135354" sldId="261"/>
            <ac:picMk id="14" creationId="{D842FAEC-441C-2D42-8D0C-DB28CD482954}"/>
          </ac:picMkLst>
        </pc:picChg>
      </pc:sldChg>
      <pc:sldChg chg="addSp delSp modSp add mod modNotesTx">
        <pc:chgData name="Ella de Figueiredo Lykke" userId="938a913d-b5e1-4333-adef-82f26c90ce3a" providerId="ADAL" clId="{CC55E06C-AB02-4ABD-BACE-CD97F48238F1}" dt="2022-01-03T13:34:58.083" v="1264" actId="20577"/>
        <pc:sldMkLst>
          <pc:docMk/>
          <pc:sldMk cId="1467179309" sldId="262"/>
        </pc:sldMkLst>
        <pc:spChg chg="del">
          <ac:chgData name="Ella de Figueiredo Lykke" userId="938a913d-b5e1-4333-adef-82f26c90ce3a" providerId="ADAL" clId="{CC55E06C-AB02-4ABD-BACE-CD97F48238F1}" dt="2022-01-03T12:35:15.759" v="86" actId="478"/>
          <ac:spMkLst>
            <pc:docMk/>
            <pc:sldMk cId="1467179309" sldId="262"/>
            <ac:spMk id="7" creationId="{AFDD1038-87BA-4D98-BFCE-B40444B3119F}"/>
          </ac:spMkLst>
        </pc:spChg>
        <pc:spChg chg="add mod">
          <ac:chgData name="Ella de Figueiredo Lykke" userId="938a913d-b5e1-4333-adef-82f26c90ce3a" providerId="ADAL" clId="{CC55E06C-AB02-4ABD-BACE-CD97F48238F1}" dt="2022-01-03T12:35:24.714" v="91" actId="403"/>
          <ac:spMkLst>
            <pc:docMk/>
            <pc:sldMk cId="1467179309" sldId="262"/>
            <ac:spMk id="11" creationId="{D7F36A06-31F5-4DC4-A3F8-CB21534E3FD5}"/>
          </ac:spMkLst>
        </pc:spChg>
        <pc:spChg chg="add del">
          <ac:chgData name="Ella de Figueiredo Lykke" userId="938a913d-b5e1-4333-adef-82f26c90ce3a" providerId="ADAL" clId="{CC55E06C-AB02-4ABD-BACE-CD97F48238F1}" dt="2022-01-03T12:35:49.918" v="96" actId="22"/>
          <ac:spMkLst>
            <pc:docMk/>
            <pc:sldMk cId="1467179309" sldId="262"/>
            <ac:spMk id="12" creationId="{BB683075-CE0E-492F-BABE-977C2790DEB9}"/>
          </ac:spMkLst>
        </pc:spChg>
        <pc:spChg chg="mod">
          <ac:chgData name="Ella de Figueiredo Lykke" userId="938a913d-b5e1-4333-adef-82f26c90ce3a" providerId="ADAL" clId="{CC55E06C-AB02-4ABD-BACE-CD97F48238F1}" dt="2022-01-03T12:35:31.694" v="92" actId="403"/>
          <ac:spMkLst>
            <pc:docMk/>
            <pc:sldMk cId="1467179309" sldId="262"/>
            <ac:spMk id="13" creationId="{F042735A-D4F7-4959-8FCB-3C67C9CC1C38}"/>
          </ac:spMkLst>
        </pc:spChg>
        <pc:picChg chg="del">
          <ac:chgData name="Ella de Figueiredo Lykke" userId="938a913d-b5e1-4333-adef-82f26c90ce3a" providerId="ADAL" clId="{CC55E06C-AB02-4ABD-BACE-CD97F48238F1}" dt="2022-01-03T12:35:47.968" v="94" actId="478"/>
          <ac:picMkLst>
            <pc:docMk/>
            <pc:sldMk cId="1467179309" sldId="262"/>
            <ac:picMk id="8" creationId="{13090DB6-59C0-40B2-B553-603D09EDC34E}"/>
          </ac:picMkLst>
        </pc:picChg>
        <pc:picChg chg="add mod">
          <ac:chgData name="Ella de Figueiredo Lykke" userId="938a913d-b5e1-4333-adef-82f26c90ce3a" providerId="ADAL" clId="{CC55E06C-AB02-4ABD-BACE-CD97F48238F1}" dt="2022-01-03T12:34:13.084" v="36" actId="1076"/>
          <ac:picMkLst>
            <pc:docMk/>
            <pc:sldMk cId="1467179309" sldId="262"/>
            <ac:picMk id="9" creationId="{E537DD4F-9680-4AF6-9630-3039D33D19E4}"/>
          </ac:picMkLst>
        </pc:picChg>
        <pc:picChg chg="add mod">
          <ac:chgData name="Ella de Figueiredo Lykke" userId="938a913d-b5e1-4333-adef-82f26c90ce3a" providerId="ADAL" clId="{CC55E06C-AB02-4ABD-BACE-CD97F48238F1}" dt="2022-01-03T12:34:21.181" v="38" actId="1076"/>
          <ac:picMkLst>
            <pc:docMk/>
            <pc:sldMk cId="1467179309" sldId="262"/>
            <ac:picMk id="10" creationId="{24814C9D-CD04-4DD7-9D2A-DE98D16085AA}"/>
          </ac:picMkLst>
        </pc:picChg>
        <pc:picChg chg="add mod ord">
          <ac:chgData name="Ella de Figueiredo Lykke" userId="938a913d-b5e1-4333-adef-82f26c90ce3a" providerId="ADAL" clId="{CC55E06C-AB02-4ABD-BACE-CD97F48238F1}" dt="2022-01-03T12:36:42.173" v="104" actId="14100"/>
          <ac:picMkLst>
            <pc:docMk/>
            <pc:sldMk cId="1467179309" sldId="262"/>
            <ac:picMk id="15" creationId="{F5BF52E9-4205-492A-AC60-52B1897449B1}"/>
          </ac:picMkLst>
        </pc:picChg>
      </pc:sldChg>
      <pc:sldChg chg="modSp add mod modNotesTx">
        <pc:chgData name="Ella de Figueiredo Lykke" userId="938a913d-b5e1-4333-adef-82f26c90ce3a" providerId="ADAL" clId="{CC55E06C-AB02-4ABD-BACE-CD97F48238F1}" dt="2022-01-03T12:48:59.915" v="319" actId="1076"/>
        <pc:sldMkLst>
          <pc:docMk/>
          <pc:sldMk cId="2187402193" sldId="263"/>
        </pc:sldMkLst>
        <pc:spChg chg="mod">
          <ac:chgData name="Ella de Figueiredo Lykke" userId="938a913d-b5e1-4333-adef-82f26c90ce3a" providerId="ADAL" clId="{CC55E06C-AB02-4ABD-BACE-CD97F48238F1}" dt="2022-01-03T12:44:41.413" v="222" actId="1076"/>
          <ac:spMkLst>
            <pc:docMk/>
            <pc:sldMk cId="2187402193" sldId="263"/>
            <ac:spMk id="2" creationId="{F59C6FFC-F252-3945-A921-A670C36F2AE6}"/>
          </ac:spMkLst>
        </pc:spChg>
        <pc:spChg chg="mod">
          <ac:chgData name="Ella de Figueiredo Lykke" userId="938a913d-b5e1-4333-adef-82f26c90ce3a" providerId="ADAL" clId="{CC55E06C-AB02-4ABD-BACE-CD97F48238F1}" dt="2022-01-03T12:48:59.915" v="319" actId="1076"/>
          <ac:spMkLst>
            <pc:docMk/>
            <pc:sldMk cId="2187402193" sldId="263"/>
            <ac:spMk id="3" creationId="{7F9AD99C-A1AA-5B46-BF05-0AFFA4CF9B3F}"/>
          </ac:spMkLst>
        </pc:spChg>
      </pc:sldChg>
      <pc:sldChg chg="add del ord">
        <pc:chgData name="Ella de Figueiredo Lykke" userId="938a913d-b5e1-4333-adef-82f26c90ce3a" providerId="ADAL" clId="{CC55E06C-AB02-4ABD-BACE-CD97F48238F1}" dt="2022-01-03T12:48:58.444" v="318"/>
        <pc:sldMkLst>
          <pc:docMk/>
          <pc:sldMk cId="135138937" sldId="264"/>
        </pc:sldMkLst>
      </pc:sldChg>
      <pc:sldChg chg="addSp delSp modSp add mod ord modNotesTx">
        <pc:chgData name="Ella de Figueiredo Lykke" userId="938a913d-b5e1-4333-adef-82f26c90ce3a" providerId="ADAL" clId="{CC55E06C-AB02-4ABD-BACE-CD97F48238F1}" dt="2022-01-03T13:14:17.348" v="863"/>
        <pc:sldMkLst>
          <pc:docMk/>
          <pc:sldMk cId="3305151672" sldId="264"/>
        </pc:sldMkLst>
        <pc:spChg chg="mod">
          <ac:chgData name="Ella de Figueiredo Lykke" userId="938a913d-b5e1-4333-adef-82f26c90ce3a" providerId="ADAL" clId="{CC55E06C-AB02-4ABD-BACE-CD97F48238F1}" dt="2022-01-03T13:14:08.542" v="862" actId="14100"/>
          <ac:spMkLst>
            <pc:docMk/>
            <pc:sldMk cId="3305151672" sldId="264"/>
            <ac:spMk id="3" creationId="{2AEA580C-1F19-E24A-BA6C-2DCFCB5A0603}"/>
          </ac:spMkLst>
        </pc:spChg>
        <pc:spChg chg="del">
          <ac:chgData name="Ella de Figueiredo Lykke" userId="938a913d-b5e1-4333-adef-82f26c90ce3a" providerId="ADAL" clId="{CC55E06C-AB02-4ABD-BACE-CD97F48238F1}" dt="2022-01-03T13:13:49.640" v="856" actId="478"/>
          <ac:spMkLst>
            <pc:docMk/>
            <pc:sldMk cId="3305151672" sldId="264"/>
            <ac:spMk id="4" creationId="{7A78A127-41D8-684A-B8C1-CBB3D8356672}"/>
          </ac:spMkLst>
        </pc:spChg>
        <pc:spChg chg="mod">
          <ac:chgData name="Ella de Figueiredo Lykke" userId="938a913d-b5e1-4333-adef-82f26c90ce3a" providerId="ADAL" clId="{CC55E06C-AB02-4ABD-BACE-CD97F48238F1}" dt="2022-01-03T13:13:44.090" v="855" actId="113"/>
          <ac:spMkLst>
            <pc:docMk/>
            <pc:sldMk cId="3305151672" sldId="264"/>
            <ac:spMk id="10" creationId="{A0E3AAED-AC5A-7B44-B991-99B4DC1B2DF8}"/>
          </ac:spMkLst>
        </pc:spChg>
        <pc:picChg chg="add mod">
          <ac:chgData name="Ella de Figueiredo Lykke" userId="938a913d-b5e1-4333-adef-82f26c90ce3a" providerId="ADAL" clId="{CC55E06C-AB02-4ABD-BACE-CD97F48238F1}" dt="2022-01-03T13:13:25.501" v="828"/>
          <ac:picMkLst>
            <pc:docMk/>
            <pc:sldMk cId="3305151672" sldId="264"/>
            <ac:picMk id="11" creationId="{F15B8B3E-D100-4D3A-A3FE-7B83EA36460E}"/>
          </ac:picMkLst>
        </pc:picChg>
      </pc:sldChg>
      <pc:sldChg chg="addSp delSp modSp add mod ord modNotesTx">
        <pc:chgData name="Ella de Figueiredo Lykke" userId="938a913d-b5e1-4333-adef-82f26c90ce3a" providerId="ADAL" clId="{CC55E06C-AB02-4ABD-BACE-CD97F48238F1}" dt="2022-01-03T12:57:55.794" v="549" actId="113"/>
        <pc:sldMkLst>
          <pc:docMk/>
          <pc:sldMk cId="2097863155" sldId="265"/>
        </pc:sldMkLst>
        <pc:spChg chg="mod">
          <ac:chgData name="Ella de Figueiredo Lykke" userId="938a913d-b5e1-4333-adef-82f26c90ce3a" providerId="ADAL" clId="{CC55E06C-AB02-4ABD-BACE-CD97F48238F1}" dt="2022-01-03T12:53:59.021" v="483" actId="1076"/>
          <ac:spMkLst>
            <pc:docMk/>
            <pc:sldMk cId="2097863155" sldId="265"/>
            <ac:spMk id="11" creationId="{D7F36A06-31F5-4DC4-A3F8-CB21534E3FD5}"/>
          </ac:spMkLst>
        </pc:spChg>
        <pc:spChg chg="mod">
          <ac:chgData name="Ella de Figueiredo Lykke" userId="938a913d-b5e1-4333-adef-82f26c90ce3a" providerId="ADAL" clId="{CC55E06C-AB02-4ABD-BACE-CD97F48238F1}" dt="2022-01-03T12:57:55.794" v="549" actId="113"/>
          <ac:spMkLst>
            <pc:docMk/>
            <pc:sldMk cId="2097863155" sldId="265"/>
            <ac:spMk id="13" creationId="{F042735A-D4F7-4959-8FCB-3C67C9CC1C38}"/>
          </ac:spMkLst>
        </pc:spChg>
        <pc:picChg chg="add mod ord">
          <ac:chgData name="Ella de Figueiredo Lykke" userId="938a913d-b5e1-4333-adef-82f26c90ce3a" providerId="ADAL" clId="{CC55E06C-AB02-4ABD-BACE-CD97F48238F1}" dt="2022-01-03T12:53:06.501" v="399" actId="14100"/>
          <ac:picMkLst>
            <pc:docMk/>
            <pc:sldMk cId="2097863155" sldId="265"/>
            <ac:picMk id="12" creationId="{B2E37D04-63C5-40D1-9DA7-4E578B121FFF}"/>
          </ac:picMkLst>
        </pc:picChg>
        <pc:picChg chg="del">
          <ac:chgData name="Ella de Figueiredo Lykke" userId="938a913d-b5e1-4333-adef-82f26c90ce3a" providerId="ADAL" clId="{CC55E06C-AB02-4ABD-BACE-CD97F48238F1}" dt="2022-01-03T12:52:34.223" v="392" actId="478"/>
          <ac:picMkLst>
            <pc:docMk/>
            <pc:sldMk cId="2097863155" sldId="265"/>
            <ac:picMk id="15" creationId="{F5BF52E9-4205-492A-AC60-52B1897449B1}"/>
          </ac:picMkLst>
        </pc:picChg>
      </pc:sldChg>
      <pc:sldChg chg="addSp delSp modSp add mod modNotesTx">
        <pc:chgData name="Ella de Figueiredo Lykke" userId="938a913d-b5e1-4333-adef-82f26c90ce3a" providerId="ADAL" clId="{CC55E06C-AB02-4ABD-BACE-CD97F48238F1}" dt="2022-01-03T13:16:01.737" v="881" actId="120"/>
        <pc:sldMkLst>
          <pc:docMk/>
          <pc:sldMk cId="2233800773" sldId="266"/>
        </pc:sldMkLst>
        <pc:spChg chg="del">
          <ac:chgData name="Ella de Figueiredo Lykke" userId="938a913d-b5e1-4333-adef-82f26c90ce3a" providerId="ADAL" clId="{CC55E06C-AB02-4ABD-BACE-CD97F48238F1}" dt="2022-01-03T12:55:12.040" v="508" actId="478"/>
          <ac:spMkLst>
            <pc:docMk/>
            <pc:sldMk cId="2233800773" sldId="266"/>
            <ac:spMk id="11" creationId="{D7F36A06-31F5-4DC4-A3F8-CB21534E3FD5}"/>
          </ac:spMkLst>
        </pc:spChg>
        <pc:spChg chg="mod">
          <ac:chgData name="Ella de Figueiredo Lykke" userId="938a913d-b5e1-4333-adef-82f26c90ce3a" providerId="ADAL" clId="{CC55E06C-AB02-4ABD-BACE-CD97F48238F1}" dt="2022-01-03T12:58:01.075" v="550" actId="113"/>
          <ac:spMkLst>
            <pc:docMk/>
            <pc:sldMk cId="2233800773" sldId="266"/>
            <ac:spMk id="13" creationId="{F042735A-D4F7-4959-8FCB-3C67C9CC1C38}"/>
          </ac:spMkLst>
        </pc:spChg>
        <pc:spChg chg="add mod">
          <ac:chgData name="Ella de Figueiredo Lykke" userId="938a913d-b5e1-4333-adef-82f26c90ce3a" providerId="ADAL" clId="{CC55E06C-AB02-4ABD-BACE-CD97F48238F1}" dt="2022-01-03T13:16:01.737" v="881" actId="120"/>
          <ac:spMkLst>
            <pc:docMk/>
            <pc:sldMk cId="2233800773" sldId="266"/>
            <ac:spMk id="16" creationId="{03624AA2-EAF7-4EC2-99B5-FB7F625C79A8}"/>
          </ac:spMkLst>
        </pc:spChg>
        <pc:picChg chg="del">
          <ac:chgData name="Ella de Figueiredo Lykke" userId="938a913d-b5e1-4333-adef-82f26c90ce3a" providerId="ADAL" clId="{CC55E06C-AB02-4ABD-BACE-CD97F48238F1}" dt="2022-01-03T12:55:00.022" v="505" actId="478"/>
          <ac:picMkLst>
            <pc:docMk/>
            <pc:sldMk cId="2233800773" sldId="266"/>
            <ac:picMk id="12" creationId="{B2E37D04-63C5-40D1-9DA7-4E578B121FFF}"/>
          </ac:picMkLst>
        </pc:picChg>
        <pc:picChg chg="mod">
          <ac:chgData name="Ella de Figueiredo Lykke" userId="938a913d-b5e1-4333-adef-82f26c90ce3a" providerId="ADAL" clId="{CC55E06C-AB02-4ABD-BACE-CD97F48238F1}" dt="2022-01-03T12:55:25.982" v="514" actId="1036"/>
          <ac:picMkLst>
            <pc:docMk/>
            <pc:sldMk cId="2233800773" sldId="266"/>
            <ac:picMk id="14" creationId="{D842FAEC-441C-2D42-8D0C-DB28CD482954}"/>
          </ac:picMkLst>
        </pc:picChg>
        <pc:picChg chg="add mod">
          <ac:chgData name="Ella de Figueiredo Lykke" userId="938a913d-b5e1-4333-adef-82f26c90ce3a" providerId="ADAL" clId="{CC55E06C-AB02-4ABD-BACE-CD97F48238F1}" dt="2022-01-03T12:55:06.806" v="507" actId="1076"/>
          <ac:picMkLst>
            <pc:docMk/>
            <pc:sldMk cId="2233800773" sldId="266"/>
            <ac:picMk id="15" creationId="{E6429389-7A19-498B-A045-91A4B9AB64F2}"/>
          </ac:picMkLst>
        </pc:picChg>
      </pc:sldChg>
      <pc:sldChg chg="addSp delSp modSp add mod ord setBg modNotesTx">
        <pc:chgData name="Ella de Figueiredo Lykke" userId="938a913d-b5e1-4333-adef-82f26c90ce3a" providerId="ADAL" clId="{CC55E06C-AB02-4ABD-BACE-CD97F48238F1}" dt="2022-01-03T12:58:49.165" v="555" actId="1076"/>
        <pc:sldMkLst>
          <pc:docMk/>
          <pc:sldMk cId="3634045877" sldId="267"/>
        </pc:sldMkLst>
        <pc:spChg chg="del mod">
          <ac:chgData name="Ella de Figueiredo Lykke" userId="938a913d-b5e1-4333-adef-82f26c90ce3a" providerId="ADAL" clId="{CC55E06C-AB02-4ABD-BACE-CD97F48238F1}" dt="2022-01-03T12:56:57.153" v="539"/>
          <ac:spMkLst>
            <pc:docMk/>
            <pc:sldMk cId="3634045877" sldId="267"/>
            <ac:spMk id="3" creationId="{2AEA580C-1F19-E24A-BA6C-2DCFCB5A0603}"/>
          </ac:spMkLst>
        </pc:spChg>
        <pc:spChg chg="del">
          <ac:chgData name="Ella de Figueiredo Lykke" userId="938a913d-b5e1-4333-adef-82f26c90ce3a" providerId="ADAL" clId="{CC55E06C-AB02-4ABD-BACE-CD97F48238F1}" dt="2022-01-03T12:56:44.887" v="536"/>
          <ac:spMkLst>
            <pc:docMk/>
            <pc:sldMk cId="3634045877" sldId="267"/>
            <ac:spMk id="4" creationId="{7A78A127-41D8-684A-B8C1-CBB3D8356672}"/>
          </ac:spMkLst>
        </pc:spChg>
        <pc:spChg chg="mod ord">
          <ac:chgData name="Ella de Figueiredo Lykke" userId="938a913d-b5e1-4333-adef-82f26c90ce3a" providerId="ADAL" clId="{CC55E06C-AB02-4ABD-BACE-CD97F48238F1}" dt="2022-01-03T12:58:05.652" v="551" actId="113"/>
          <ac:spMkLst>
            <pc:docMk/>
            <pc:sldMk cId="3634045877" sldId="267"/>
            <ac:spMk id="10" creationId="{A0E3AAED-AC5A-7B44-B991-99B4DC1B2DF8}"/>
          </ac:spMkLst>
        </pc:spChg>
        <pc:spChg chg="add mod">
          <ac:chgData name="Ella de Figueiredo Lykke" userId="938a913d-b5e1-4333-adef-82f26c90ce3a" providerId="ADAL" clId="{CC55E06C-AB02-4ABD-BACE-CD97F48238F1}" dt="2022-01-03T12:57:27.341" v="544" actId="27636"/>
          <ac:spMkLst>
            <pc:docMk/>
            <pc:sldMk cId="3634045877" sldId="267"/>
            <ac:spMk id="14" creationId="{7D36DB67-9D83-4486-9274-2A1957590359}"/>
          </ac:spMkLst>
        </pc:spChg>
        <pc:spChg chg="add del">
          <ac:chgData name="Ella de Figueiredo Lykke" userId="938a913d-b5e1-4333-adef-82f26c90ce3a" providerId="ADAL" clId="{CC55E06C-AB02-4ABD-BACE-CD97F48238F1}" dt="2022-01-03T12:56:49.138" v="538" actId="26606"/>
          <ac:spMkLst>
            <pc:docMk/>
            <pc:sldMk cId="3634045877" sldId="267"/>
            <ac:spMk id="18" creationId="{C4E4288A-DFC8-40A2-90E5-70E851A933AD}"/>
          </ac:spMkLst>
        </pc:spChg>
        <pc:spChg chg="add del">
          <ac:chgData name="Ella de Figueiredo Lykke" userId="938a913d-b5e1-4333-adef-82f26c90ce3a" providerId="ADAL" clId="{CC55E06C-AB02-4ABD-BACE-CD97F48238F1}" dt="2022-01-03T12:56:49.138" v="538" actId="26606"/>
          <ac:spMkLst>
            <pc:docMk/>
            <pc:sldMk cId="3634045877" sldId="267"/>
            <ac:spMk id="20" creationId="{A94A2FC9-6D19-473C-B868-99FDB2044AA9}"/>
          </ac:spMkLst>
        </pc:spChg>
        <pc:spChg chg="add del">
          <ac:chgData name="Ella de Figueiredo Lykke" userId="938a913d-b5e1-4333-adef-82f26c90ce3a" providerId="ADAL" clId="{CC55E06C-AB02-4ABD-BACE-CD97F48238F1}" dt="2022-01-03T12:56:49.138" v="538" actId="26606"/>
          <ac:spMkLst>
            <pc:docMk/>
            <pc:sldMk cId="3634045877" sldId="267"/>
            <ac:spMk id="22" creationId="{8BED0409-854E-49C4-876E-A78C6D881BC8}"/>
          </ac:spMkLst>
        </pc:spChg>
        <pc:spChg chg="add del">
          <ac:chgData name="Ella de Figueiredo Lykke" userId="938a913d-b5e1-4333-adef-82f26c90ce3a" providerId="ADAL" clId="{CC55E06C-AB02-4ABD-BACE-CD97F48238F1}" dt="2022-01-03T12:56:49.138" v="538" actId="26606"/>
          <ac:spMkLst>
            <pc:docMk/>
            <pc:sldMk cId="3634045877" sldId="267"/>
            <ac:spMk id="24" creationId="{D4340B2E-01FD-4F5D-9C4D-AD3923AD20BA}"/>
          </ac:spMkLst>
        </pc:spChg>
        <pc:picChg chg="mod">
          <ac:chgData name="Ella de Figueiredo Lykke" userId="938a913d-b5e1-4333-adef-82f26c90ce3a" providerId="ADAL" clId="{CC55E06C-AB02-4ABD-BACE-CD97F48238F1}" dt="2022-01-03T12:56:49.138" v="538" actId="26606"/>
          <ac:picMkLst>
            <pc:docMk/>
            <pc:sldMk cId="3634045877" sldId="267"/>
            <ac:picMk id="8" creationId="{A6768C6D-896D-754D-82F7-CFD290253640}"/>
          </ac:picMkLst>
        </pc:picChg>
        <pc:picChg chg="ord">
          <ac:chgData name="Ella de Figueiredo Lykke" userId="938a913d-b5e1-4333-adef-82f26c90ce3a" providerId="ADAL" clId="{CC55E06C-AB02-4ABD-BACE-CD97F48238F1}" dt="2022-01-03T12:56:49.138" v="538" actId="26606"/>
          <ac:picMkLst>
            <pc:docMk/>
            <pc:sldMk cId="3634045877" sldId="267"/>
            <ac:picMk id="9" creationId="{C10FECA0-C785-4826-B9C8-9CB11ADCFDE8}"/>
          </ac:picMkLst>
        </pc:picChg>
        <pc:picChg chg="add mod">
          <ac:chgData name="Ella de Figueiredo Lykke" userId="938a913d-b5e1-4333-adef-82f26c90ce3a" providerId="ADAL" clId="{CC55E06C-AB02-4ABD-BACE-CD97F48238F1}" dt="2022-01-03T12:56:49.138" v="538" actId="26606"/>
          <ac:picMkLst>
            <pc:docMk/>
            <pc:sldMk cId="3634045877" sldId="267"/>
            <ac:picMk id="11" creationId="{C3E36A28-4FF7-4FD7-8FC1-98EBFC97BCC7}"/>
          </ac:picMkLst>
        </pc:picChg>
        <pc:picChg chg="mod ord">
          <ac:chgData name="Ella de Figueiredo Lykke" userId="938a913d-b5e1-4333-adef-82f26c90ce3a" providerId="ADAL" clId="{CC55E06C-AB02-4ABD-BACE-CD97F48238F1}" dt="2022-01-03T12:56:49.138" v="538" actId="26606"/>
          <ac:picMkLst>
            <pc:docMk/>
            <pc:sldMk cId="3634045877" sldId="267"/>
            <ac:picMk id="13" creationId="{23B34B37-6541-D049-94F3-722420DF8D16}"/>
          </ac:picMkLst>
        </pc:picChg>
        <pc:picChg chg="add mod">
          <ac:chgData name="Ella de Figueiredo Lykke" userId="938a913d-b5e1-4333-adef-82f26c90ce3a" providerId="ADAL" clId="{CC55E06C-AB02-4ABD-BACE-CD97F48238F1}" dt="2022-01-03T12:58:49.165" v="555" actId="1076"/>
          <ac:picMkLst>
            <pc:docMk/>
            <pc:sldMk cId="3634045877" sldId="267"/>
            <ac:picMk id="15" creationId="{6FB6DAC7-48CF-4D88-9C0E-5F545C6027D8}"/>
          </ac:picMkLst>
        </pc:picChg>
      </pc:sldChg>
      <pc:sldChg chg="addSp delSp modSp add mod ord modNotesTx">
        <pc:chgData name="Ella de Figueiredo Lykke" userId="938a913d-b5e1-4333-adef-82f26c90ce3a" providerId="ADAL" clId="{CC55E06C-AB02-4ABD-BACE-CD97F48238F1}" dt="2022-01-03T13:37:29.654" v="1276" actId="14100"/>
        <pc:sldMkLst>
          <pc:docMk/>
          <pc:sldMk cId="915269537" sldId="268"/>
        </pc:sldMkLst>
        <pc:spChg chg="mod">
          <ac:chgData name="Ella de Figueiredo Lykke" userId="938a913d-b5e1-4333-adef-82f26c90ce3a" providerId="ADAL" clId="{CC55E06C-AB02-4ABD-BACE-CD97F48238F1}" dt="2022-01-03T13:02:29.414" v="612" actId="14100"/>
          <ac:spMkLst>
            <pc:docMk/>
            <pc:sldMk cId="915269537" sldId="268"/>
            <ac:spMk id="13" creationId="{F042735A-D4F7-4959-8FCB-3C67C9CC1C38}"/>
          </ac:spMkLst>
        </pc:spChg>
        <pc:spChg chg="del">
          <ac:chgData name="Ella de Figueiredo Lykke" userId="938a913d-b5e1-4333-adef-82f26c90ce3a" providerId="ADAL" clId="{CC55E06C-AB02-4ABD-BACE-CD97F48238F1}" dt="2022-01-03T13:01:56.656" v="582" actId="478"/>
          <ac:spMkLst>
            <pc:docMk/>
            <pc:sldMk cId="915269537" sldId="268"/>
            <ac:spMk id="16" creationId="{03624AA2-EAF7-4EC2-99B5-FB7F625C79A8}"/>
          </ac:spMkLst>
        </pc:spChg>
        <pc:spChg chg="add mod">
          <ac:chgData name="Ella de Figueiredo Lykke" userId="938a913d-b5e1-4333-adef-82f26c90ce3a" providerId="ADAL" clId="{CC55E06C-AB02-4ABD-BACE-CD97F48238F1}" dt="2022-01-03T13:02:07.418" v="587" actId="27636"/>
          <ac:spMkLst>
            <pc:docMk/>
            <pc:sldMk cId="915269537" sldId="268"/>
            <ac:spMk id="17" creationId="{D6E44185-E9D1-4A5A-923B-0657D8B89EF6}"/>
          </ac:spMkLst>
        </pc:spChg>
        <pc:picChg chg="add mod ord">
          <ac:chgData name="Ella de Figueiredo Lykke" userId="938a913d-b5e1-4333-adef-82f26c90ce3a" providerId="ADAL" clId="{CC55E06C-AB02-4ABD-BACE-CD97F48238F1}" dt="2022-01-03T13:01:40.909" v="581" actId="1076"/>
          <ac:picMkLst>
            <pc:docMk/>
            <pc:sldMk cId="915269537" sldId="268"/>
            <ac:picMk id="3" creationId="{1A764EE0-4014-4A0C-99CF-4DFE37A395AF}"/>
          </ac:picMkLst>
        </pc:picChg>
        <pc:picChg chg="del">
          <ac:chgData name="Ella de Figueiredo Lykke" userId="938a913d-b5e1-4333-adef-82f26c90ce3a" providerId="ADAL" clId="{CC55E06C-AB02-4ABD-BACE-CD97F48238F1}" dt="2022-01-03T12:59:27.239" v="559" actId="478"/>
          <ac:picMkLst>
            <pc:docMk/>
            <pc:sldMk cId="915269537" sldId="268"/>
            <ac:picMk id="9" creationId="{E537DD4F-9680-4AF6-9630-3039D33D19E4}"/>
          </ac:picMkLst>
        </pc:picChg>
        <pc:picChg chg="del">
          <ac:chgData name="Ella de Figueiredo Lykke" userId="938a913d-b5e1-4333-adef-82f26c90ce3a" providerId="ADAL" clId="{CC55E06C-AB02-4ABD-BACE-CD97F48238F1}" dt="2022-01-03T12:59:27.943" v="560" actId="478"/>
          <ac:picMkLst>
            <pc:docMk/>
            <pc:sldMk cId="915269537" sldId="268"/>
            <ac:picMk id="10" creationId="{24814C9D-CD04-4DD7-9D2A-DE98D16085AA}"/>
          </ac:picMkLst>
        </pc:picChg>
        <pc:picChg chg="add mod">
          <ac:chgData name="Ella de Figueiredo Lykke" userId="938a913d-b5e1-4333-adef-82f26c90ce3a" providerId="ADAL" clId="{CC55E06C-AB02-4ABD-BACE-CD97F48238F1}" dt="2022-01-03T12:59:41.001" v="563"/>
          <ac:picMkLst>
            <pc:docMk/>
            <pc:sldMk cId="915269537" sldId="268"/>
            <ac:picMk id="11" creationId="{E035C489-E20F-4ABB-882B-7D095A3247F3}"/>
          </ac:picMkLst>
        </pc:picChg>
        <pc:picChg chg="add del mod ord">
          <ac:chgData name="Ella de Figueiredo Lykke" userId="938a913d-b5e1-4333-adef-82f26c90ce3a" providerId="ADAL" clId="{CC55E06C-AB02-4ABD-BACE-CD97F48238F1}" dt="2022-01-03T13:00:34.679" v="574" actId="478"/>
          <ac:picMkLst>
            <pc:docMk/>
            <pc:sldMk cId="915269537" sldId="268"/>
            <ac:picMk id="12" creationId="{42E94E65-3445-44EE-B136-FC641E04C7A0}"/>
          </ac:picMkLst>
        </pc:picChg>
        <pc:picChg chg="mod">
          <ac:chgData name="Ella de Figueiredo Lykke" userId="938a913d-b5e1-4333-adef-82f26c90ce3a" providerId="ADAL" clId="{CC55E06C-AB02-4ABD-BACE-CD97F48238F1}" dt="2022-01-03T13:37:29.654" v="1276" actId="14100"/>
          <ac:picMkLst>
            <pc:docMk/>
            <pc:sldMk cId="915269537" sldId="268"/>
            <ac:picMk id="14" creationId="{D842FAEC-441C-2D42-8D0C-DB28CD482954}"/>
          </ac:picMkLst>
        </pc:picChg>
        <pc:picChg chg="del">
          <ac:chgData name="Ella de Figueiredo Lykke" userId="938a913d-b5e1-4333-adef-82f26c90ce3a" providerId="ADAL" clId="{CC55E06C-AB02-4ABD-BACE-CD97F48238F1}" dt="2022-01-03T12:59:55.286" v="564" actId="478"/>
          <ac:picMkLst>
            <pc:docMk/>
            <pc:sldMk cId="915269537" sldId="268"/>
            <ac:picMk id="15" creationId="{E6429389-7A19-498B-A045-91A4B9AB64F2}"/>
          </ac:picMkLst>
        </pc:picChg>
      </pc:sldChg>
      <pc:sldChg chg="addSp delSp modSp add mod modNotesTx">
        <pc:chgData name="Ella de Figueiredo Lykke" userId="938a913d-b5e1-4333-adef-82f26c90ce3a" providerId="ADAL" clId="{CC55E06C-AB02-4ABD-BACE-CD97F48238F1}" dt="2022-01-03T13:12:47.733" v="823" actId="14100"/>
        <pc:sldMkLst>
          <pc:docMk/>
          <pc:sldMk cId="3792594231" sldId="269"/>
        </pc:sldMkLst>
        <pc:spChg chg="mod">
          <ac:chgData name="Ella de Figueiredo Lykke" userId="938a913d-b5e1-4333-adef-82f26c90ce3a" providerId="ADAL" clId="{CC55E06C-AB02-4ABD-BACE-CD97F48238F1}" dt="2022-01-03T13:12:01.152" v="812" actId="27636"/>
          <ac:spMkLst>
            <pc:docMk/>
            <pc:sldMk cId="3792594231" sldId="269"/>
            <ac:spMk id="13" creationId="{F042735A-D4F7-4959-8FCB-3C67C9CC1C38}"/>
          </ac:spMkLst>
        </pc:spChg>
        <pc:spChg chg="mod">
          <ac:chgData name="Ella de Figueiredo Lykke" userId="938a913d-b5e1-4333-adef-82f26c90ce3a" providerId="ADAL" clId="{CC55E06C-AB02-4ABD-BACE-CD97F48238F1}" dt="2022-01-03T13:12:47.733" v="823" actId="14100"/>
          <ac:spMkLst>
            <pc:docMk/>
            <pc:sldMk cId="3792594231" sldId="269"/>
            <ac:spMk id="16" creationId="{03624AA2-EAF7-4EC2-99B5-FB7F625C79A8}"/>
          </ac:spMkLst>
        </pc:spChg>
        <pc:picChg chg="del">
          <ac:chgData name="Ella de Figueiredo Lykke" userId="938a913d-b5e1-4333-adef-82f26c90ce3a" providerId="ADAL" clId="{CC55E06C-AB02-4ABD-BACE-CD97F48238F1}" dt="2022-01-03T12:59:32.488" v="562" actId="478"/>
          <ac:picMkLst>
            <pc:docMk/>
            <pc:sldMk cId="3792594231" sldId="269"/>
            <ac:picMk id="9" creationId="{E537DD4F-9680-4AF6-9630-3039D33D19E4}"/>
          </ac:picMkLst>
        </pc:picChg>
        <pc:picChg chg="del">
          <ac:chgData name="Ella de Figueiredo Lykke" userId="938a913d-b5e1-4333-adef-82f26c90ce3a" providerId="ADAL" clId="{CC55E06C-AB02-4ABD-BACE-CD97F48238F1}" dt="2022-01-03T12:59:32.488" v="562" actId="478"/>
          <ac:picMkLst>
            <pc:docMk/>
            <pc:sldMk cId="3792594231" sldId="269"/>
            <ac:picMk id="10" creationId="{24814C9D-CD04-4DD7-9D2A-DE98D16085AA}"/>
          </ac:picMkLst>
        </pc:picChg>
        <pc:picChg chg="add mod">
          <ac:chgData name="Ella de Figueiredo Lykke" userId="938a913d-b5e1-4333-adef-82f26c90ce3a" providerId="ADAL" clId="{CC55E06C-AB02-4ABD-BACE-CD97F48238F1}" dt="2022-01-03T13:11:40.549" v="782" actId="1076"/>
          <ac:picMkLst>
            <pc:docMk/>
            <pc:sldMk cId="3792594231" sldId="269"/>
            <ac:picMk id="11" creationId="{72C1EE48-66FC-4764-B5B1-6CB40D6ABFD3}"/>
          </ac:picMkLst>
        </pc:picChg>
        <pc:picChg chg="add mod">
          <ac:chgData name="Ella de Figueiredo Lykke" userId="938a913d-b5e1-4333-adef-82f26c90ce3a" providerId="ADAL" clId="{CC55E06C-AB02-4ABD-BACE-CD97F48238F1}" dt="2022-01-03T13:11:53.885" v="786" actId="1076"/>
          <ac:picMkLst>
            <pc:docMk/>
            <pc:sldMk cId="3792594231" sldId="269"/>
            <ac:picMk id="12" creationId="{7EB532AC-C9B9-4556-A775-760D3CDAE487}"/>
          </ac:picMkLst>
        </pc:picChg>
        <pc:picChg chg="del">
          <ac:chgData name="Ella de Figueiredo Lykke" userId="938a913d-b5e1-4333-adef-82f26c90ce3a" providerId="ADAL" clId="{CC55E06C-AB02-4ABD-BACE-CD97F48238F1}" dt="2022-01-03T13:11:44.055" v="783" actId="478"/>
          <ac:picMkLst>
            <pc:docMk/>
            <pc:sldMk cId="3792594231" sldId="269"/>
            <ac:picMk id="15" creationId="{E6429389-7A19-498B-A045-91A4B9AB64F2}"/>
          </ac:picMkLst>
        </pc:picChg>
      </pc:sldChg>
      <pc:sldChg chg="addSp delSp modSp add mod ord modNotesTx">
        <pc:chgData name="Ella de Figueiredo Lykke" userId="938a913d-b5e1-4333-adef-82f26c90ce3a" providerId="ADAL" clId="{CC55E06C-AB02-4ABD-BACE-CD97F48238F1}" dt="2022-01-03T13:05:21.002" v="691"/>
        <pc:sldMkLst>
          <pc:docMk/>
          <pc:sldMk cId="2622820162" sldId="270"/>
        </pc:sldMkLst>
        <pc:spChg chg="add del mod">
          <ac:chgData name="Ella de Figueiredo Lykke" userId="938a913d-b5e1-4333-adef-82f26c90ce3a" providerId="ADAL" clId="{CC55E06C-AB02-4ABD-BACE-CD97F48238F1}" dt="2022-01-03T13:04:49.631" v="687" actId="478"/>
          <ac:spMkLst>
            <pc:docMk/>
            <pc:sldMk cId="2622820162" sldId="270"/>
            <ac:spMk id="3" creationId="{C5E654BF-1C17-4766-B60B-422FB33833CC}"/>
          </ac:spMkLst>
        </pc:spChg>
        <pc:spChg chg="mod">
          <ac:chgData name="Ella de Figueiredo Lykke" userId="938a913d-b5e1-4333-adef-82f26c90ce3a" providerId="ADAL" clId="{CC55E06C-AB02-4ABD-BACE-CD97F48238F1}" dt="2022-01-03T13:04:03.672" v="680" actId="404"/>
          <ac:spMkLst>
            <pc:docMk/>
            <pc:sldMk cId="2622820162" sldId="270"/>
            <ac:spMk id="10" creationId="{A0E3AAED-AC5A-7B44-B991-99B4DC1B2DF8}"/>
          </ac:spMkLst>
        </pc:spChg>
        <pc:spChg chg="add del mod">
          <ac:chgData name="Ella de Figueiredo Lykke" userId="938a913d-b5e1-4333-adef-82f26c90ce3a" providerId="ADAL" clId="{CC55E06C-AB02-4ABD-BACE-CD97F48238F1}" dt="2022-01-03T13:04:36.202" v="682"/>
          <ac:spMkLst>
            <pc:docMk/>
            <pc:sldMk cId="2622820162" sldId="270"/>
            <ac:spMk id="12" creationId="{5638FCC9-5E86-45EC-85D4-BD1549DAD948}"/>
          </ac:spMkLst>
        </pc:spChg>
        <pc:spChg chg="mod">
          <ac:chgData name="Ella de Figueiredo Lykke" userId="938a913d-b5e1-4333-adef-82f26c90ce3a" providerId="ADAL" clId="{CC55E06C-AB02-4ABD-BACE-CD97F48238F1}" dt="2022-01-03T13:04:56.937" v="690" actId="403"/>
          <ac:spMkLst>
            <pc:docMk/>
            <pc:sldMk cId="2622820162" sldId="270"/>
            <ac:spMk id="14" creationId="{7D36DB67-9D83-4486-9274-2A1957590359}"/>
          </ac:spMkLst>
        </pc:spChg>
        <pc:picChg chg="del">
          <ac:chgData name="Ella de Figueiredo Lykke" userId="938a913d-b5e1-4333-adef-82f26c90ce3a" providerId="ADAL" clId="{CC55E06C-AB02-4ABD-BACE-CD97F48238F1}" dt="2022-01-03T13:04:47.648" v="686" actId="478"/>
          <ac:picMkLst>
            <pc:docMk/>
            <pc:sldMk cId="2622820162" sldId="270"/>
            <ac:picMk id="11" creationId="{C3E36A28-4FF7-4FD7-8FC1-98EBFC97BCC7}"/>
          </ac:picMkLst>
        </pc:picChg>
      </pc:sldChg>
      <pc:sldChg chg="modSp add del mod">
        <pc:chgData name="Ella de Figueiredo Lykke" userId="938a913d-b5e1-4333-adef-82f26c90ce3a" providerId="ADAL" clId="{CC55E06C-AB02-4ABD-BACE-CD97F48238F1}" dt="2022-01-03T13:03:37.359" v="648" actId="2696"/>
        <pc:sldMkLst>
          <pc:docMk/>
          <pc:sldMk cId="2979347863" sldId="270"/>
        </pc:sldMkLst>
        <pc:spChg chg="mod">
          <ac:chgData name="Ella de Figueiredo Lykke" userId="938a913d-b5e1-4333-adef-82f26c90ce3a" providerId="ADAL" clId="{CC55E06C-AB02-4ABD-BACE-CD97F48238F1}" dt="2022-01-03T13:03:29.453" v="647" actId="1076"/>
          <ac:spMkLst>
            <pc:docMk/>
            <pc:sldMk cId="2979347863" sldId="270"/>
            <ac:spMk id="13" creationId="{F042735A-D4F7-4959-8FCB-3C67C9CC1C38}"/>
          </ac:spMkLst>
        </pc:spChg>
      </pc:sldChg>
      <pc:sldChg chg="addSp delSp modSp add mod ord modNotesTx">
        <pc:chgData name="Ella de Figueiredo Lykke" userId="938a913d-b5e1-4333-adef-82f26c90ce3a" providerId="ADAL" clId="{CC55E06C-AB02-4ABD-BACE-CD97F48238F1}" dt="2022-01-03T13:06:34.705" v="719"/>
        <pc:sldMkLst>
          <pc:docMk/>
          <pc:sldMk cId="2768053557" sldId="271"/>
        </pc:sldMkLst>
        <pc:spChg chg="mod">
          <ac:chgData name="Ella de Figueiredo Lykke" userId="938a913d-b5e1-4333-adef-82f26c90ce3a" providerId="ADAL" clId="{CC55E06C-AB02-4ABD-BACE-CD97F48238F1}" dt="2022-01-03T13:05:44.839" v="706" actId="20577"/>
          <ac:spMkLst>
            <pc:docMk/>
            <pc:sldMk cId="2768053557" sldId="271"/>
            <ac:spMk id="13" creationId="{F042735A-D4F7-4959-8FCB-3C67C9CC1C38}"/>
          </ac:spMkLst>
        </pc:spChg>
        <pc:spChg chg="mod">
          <ac:chgData name="Ella de Figueiredo Lykke" userId="938a913d-b5e1-4333-adef-82f26c90ce3a" providerId="ADAL" clId="{CC55E06C-AB02-4ABD-BACE-CD97F48238F1}" dt="2022-01-03T13:06:00.830" v="713" actId="1076"/>
          <ac:spMkLst>
            <pc:docMk/>
            <pc:sldMk cId="2768053557" sldId="271"/>
            <ac:spMk id="17" creationId="{D6E44185-E9D1-4A5A-923B-0657D8B89EF6}"/>
          </ac:spMkLst>
        </pc:spChg>
        <pc:picChg chg="del">
          <ac:chgData name="Ella de Figueiredo Lykke" userId="938a913d-b5e1-4333-adef-82f26c90ce3a" providerId="ADAL" clId="{CC55E06C-AB02-4ABD-BACE-CD97F48238F1}" dt="2022-01-03T13:06:02.440" v="714" actId="478"/>
          <ac:picMkLst>
            <pc:docMk/>
            <pc:sldMk cId="2768053557" sldId="271"/>
            <ac:picMk id="3" creationId="{1A764EE0-4014-4A0C-99CF-4DFE37A395AF}"/>
          </ac:picMkLst>
        </pc:picChg>
        <pc:picChg chg="add mod ord">
          <ac:chgData name="Ella de Figueiredo Lykke" userId="938a913d-b5e1-4333-adef-82f26c90ce3a" providerId="ADAL" clId="{CC55E06C-AB02-4ABD-BACE-CD97F48238F1}" dt="2022-01-03T13:06:29.077" v="718" actId="1076"/>
          <ac:picMkLst>
            <pc:docMk/>
            <pc:sldMk cId="2768053557" sldId="271"/>
            <ac:picMk id="8" creationId="{DFAA97F3-E9FF-47DA-9981-3812238311FB}"/>
          </ac:picMkLst>
        </pc:picChg>
      </pc:sldChg>
      <pc:sldChg chg="modSp add mod ord modNotesTx">
        <pc:chgData name="Ella de Figueiredo Lykke" userId="938a913d-b5e1-4333-adef-82f26c90ce3a" providerId="ADAL" clId="{CC55E06C-AB02-4ABD-BACE-CD97F48238F1}" dt="2022-01-03T13:07:24.449" v="751" actId="403"/>
        <pc:sldMkLst>
          <pc:docMk/>
          <pc:sldMk cId="4159878638" sldId="272"/>
        </pc:sldMkLst>
        <pc:spChg chg="mod">
          <ac:chgData name="Ella de Figueiredo Lykke" userId="938a913d-b5e1-4333-adef-82f26c90ce3a" providerId="ADAL" clId="{CC55E06C-AB02-4ABD-BACE-CD97F48238F1}" dt="2022-01-03T13:07:06.327" v="748" actId="404"/>
          <ac:spMkLst>
            <pc:docMk/>
            <pc:sldMk cId="4159878638" sldId="272"/>
            <ac:spMk id="10" creationId="{A0E3AAED-AC5A-7B44-B991-99B4DC1B2DF8}"/>
          </ac:spMkLst>
        </pc:spChg>
        <pc:spChg chg="mod">
          <ac:chgData name="Ella de Figueiredo Lykke" userId="938a913d-b5e1-4333-adef-82f26c90ce3a" providerId="ADAL" clId="{CC55E06C-AB02-4ABD-BACE-CD97F48238F1}" dt="2022-01-03T13:07:24.449" v="751" actId="403"/>
          <ac:spMkLst>
            <pc:docMk/>
            <pc:sldMk cId="4159878638" sldId="272"/>
            <ac:spMk id="14" creationId="{7D36DB67-9D83-4486-9274-2A1957590359}"/>
          </ac:spMkLst>
        </pc:spChg>
      </pc:sldChg>
      <pc:sldChg chg="addSp delSp modSp add mod ord modNotesTx">
        <pc:chgData name="Ella de Figueiredo Lykke" userId="938a913d-b5e1-4333-adef-82f26c90ce3a" providerId="ADAL" clId="{CC55E06C-AB02-4ABD-BACE-CD97F48238F1}" dt="2022-01-03T13:10:44.865" v="776"/>
        <pc:sldMkLst>
          <pc:docMk/>
          <pc:sldMk cId="2479013435" sldId="273"/>
        </pc:sldMkLst>
        <pc:spChg chg="mod">
          <ac:chgData name="Ella de Figueiredo Lykke" userId="938a913d-b5e1-4333-adef-82f26c90ce3a" providerId="ADAL" clId="{CC55E06C-AB02-4ABD-BACE-CD97F48238F1}" dt="2022-01-03T13:10:04.072" v="766" actId="20577"/>
          <ac:spMkLst>
            <pc:docMk/>
            <pc:sldMk cId="2479013435" sldId="273"/>
            <ac:spMk id="13" creationId="{F042735A-D4F7-4959-8FCB-3C67C9CC1C38}"/>
          </ac:spMkLst>
        </pc:spChg>
        <pc:spChg chg="mod">
          <ac:chgData name="Ella de Figueiredo Lykke" userId="938a913d-b5e1-4333-adef-82f26c90ce3a" providerId="ADAL" clId="{CC55E06C-AB02-4ABD-BACE-CD97F48238F1}" dt="2022-01-03T13:10:21.182" v="770" actId="1076"/>
          <ac:spMkLst>
            <pc:docMk/>
            <pc:sldMk cId="2479013435" sldId="273"/>
            <ac:spMk id="17" creationId="{D6E44185-E9D1-4A5A-923B-0657D8B89EF6}"/>
          </ac:spMkLst>
        </pc:spChg>
        <pc:picChg chg="del">
          <ac:chgData name="Ella de Figueiredo Lykke" userId="938a913d-b5e1-4333-adef-82f26c90ce3a" providerId="ADAL" clId="{CC55E06C-AB02-4ABD-BACE-CD97F48238F1}" dt="2022-01-03T13:10:22.671" v="771" actId="478"/>
          <ac:picMkLst>
            <pc:docMk/>
            <pc:sldMk cId="2479013435" sldId="273"/>
            <ac:picMk id="8" creationId="{DFAA97F3-E9FF-47DA-9981-3812238311FB}"/>
          </ac:picMkLst>
        </pc:picChg>
        <pc:picChg chg="add mod">
          <ac:chgData name="Ella de Figueiredo Lykke" userId="938a913d-b5e1-4333-adef-82f26c90ce3a" providerId="ADAL" clId="{CC55E06C-AB02-4ABD-BACE-CD97F48238F1}" dt="2022-01-03T13:10:37.174" v="775" actId="1076"/>
          <ac:picMkLst>
            <pc:docMk/>
            <pc:sldMk cId="2479013435" sldId="273"/>
            <ac:picMk id="9" creationId="{B7D6B95E-3264-4713-951D-26162C2E026E}"/>
          </ac:picMkLst>
        </pc:picChg>
      </pc:sldChg>
      <pc:sldChg chg="addSp delSp modSp add mod modNotesTx">
        <pc:chgData name="Ella de Figueiredo Lykke" userId="938a913d-b5e1-4333-adef-82f26c90ce3a" providerId="ADAL" clId="{CC55E06C-AB02-4ABD-BACE-CD97F48238F1}" dt="2022-01-03T13:21:19.501" v="957" actId="1076"/>
        <pc:sldMkLst>
          <pc:docMk/>
          <pc:sldMk cId="2301667864" sldId="274"/>
        </pc:sldMkLst>
        <pc:spChg chg="mod">
          <ac:chgData name="Ella de Figueiredo Lykke" userId="938a913d-b5e1-4333-adef-82f26c90ce3a" providerId="ADAL" clId="{CC55E06C-AB02-4ABD-BACE-CD97F48238F1}" dt="2022-01-03T13:20:02.022" v="941" actId="27636"/>
          <ac:spMkLst>
            <pc:docMk/>
            <pc:sldMk cId="2301667864" sldId="274"/>
            <ac:spMk id="13" creationId="{F042735A-D4F7-4959-8FCB-3C67C9CC1C38}"/>
          </ac:spMkLst>
        </pc:spChg>
        <pc:spChg chg="mod">
          <ac:chgData name="Ella de Figueiredo Lykke" userId="938a913d-b5e1-4333-adef-82f26c90ce3a" providerId="ADAL" clId="{CC55E06C-AB02-4ABD-BACE-CD97F48238F1}" dt="2022-01-03T13:20:23.364" v="947" actId="27636"/>
          <ac:spMkLst>
            <pc:docMk/>
            <pc:sldMk cId="2301667864" sldId="274"/>
            <ac:spMk id="16" creationId="{03624AA2-EAF7-4EC2-99B5-FB7F625C79A8}"/>
          </ac:spMkLst>
        </pc:spChg>
        <pc:picChg chg="add mod">
          <ac:chgData name="Ella de Figueiredo Lykke" userId="938a913d-b5e1-4333-adef-82f26c90ce3a" providerId="ADAL" clId="{CC55E06C-AB02-4ABD-BACE-CD97F48238F1}" dt="2022-01-03T13:21:19.501" v="957" actId="1076"/>
          <ac:picMkLst>
            <pc:docMk/>
            <pc:sldMk cId="2301667864" sldId="274"/>
            <ac:picMk id="3" creationId="{F0B52FB0-E8F3-4D79-A0B9-27BBDC77A47A}"/>
          </ac:picMkLst>
        </pc:picChg>
        <pc:picChg chg="add mod">
          <ac:chgData name="Ella de Figueiredo Lykke" userId="938a913d-b5e1-4333-adef-82f26c90ce3a" providerId="ADAL" clId="{CC55E06C-AB02-4ABD-BACE-CD97F48238F1}" dt="2022-01-03T13:19:45.709" v="918" actId="1076"/>
          <ac:picMkLst>
            <pc:docMk/>
            <pc:sldMk cId="2301667864" sldId="274"/>
            <ac:picMk id="7" creationId="{2D9F4CD0-C37C-425C-98B8-68B0EA4AE0F0}"/>
          </ac:picMkLst>
        </pc:picChg>
        <pc:picChg chg="del">
          <ac:chgData name="Ella de Figueiredo Lykke" userId="938a913d-b5e1-4333-adef-82f26c90ce3a" providerId="ADAL" clId="{CC55E06C-AB02-4ABD-BACE-CD97F48238F1}" dt="2022-01-03T13:20:36.175" v="949" actId="478"/>
          <ac:picMkLst>
            <pc:docMk/>
            <pc:sldMk cId="2301667864" sldId="274"/>
            <ac:picMk id="15" creationId="{E6429389-7A19-498B-A045-91A4B9AB64F2}"/>
          </ac:picMkLst>
        </pc:picChg>
      </pc:sldChg>
      <pc:sldChg chg="addSp delSp modSp add mod modNotesTx">
        <pc:chgData name="Ella de Figueiredo Lykke" userId="938a913d-b5e1-4333-adef-82f26c90ce3a" providerId="ADAL" clId="{CC55E06C-AB02-4ABD-BACE-CD97F48238F1}" dt="2022-01-03T13:28:59.296" v="1130"/>
        <pc:sldMkLst>
          <pc:docMk/>
          <pc:sldMk cId="1044736235" sldId="275"/>
        </pc:sldMkLst>
        <pc:spChg chg="mod">
          <ac:chgData name="Ella de Figueiredo Lykke" userId="938a913d-b5e1-4333-adef-82f26c90ce3a" providerId="ADAL" clId="{CC55E06C-AB02-4ABD-BACE-CD97F48238F1}" dt="2022-01-03T13:15:22.759" v="878" actId="1076"/>
          <ac:spMkLst>
            <pc:docMk/>
            <pc:sldMk cId="1044736235" sldId="275"/>
            <ac:spMk id="16" creationId="{03624AA2-EAF7-4EC2-99B5-FB7F625C79A8}"/>
          </ac:spMkLst>
        </pc:spChg>
        <pc:picChg chg="add del mod">
          <ac:chgData name="Ella de Figueiredo Lykke" userId="938a913d-b5e1-4333-adef-82f26c90ce3a" providerId="ADAL" clId="{CC55E06C-AB02-4ABD-BACE-CD97F48238F1}" dt="2022-01-03T13:17:17.702" v="884" actId="478"/>
          <ac:picMkLst>
            <pc:docMk/>
            <pc:sldMk cId="1044736235" sldId="275"/>
            <ac:picMk id="3" creationId="{3A198867-B246-4CED-9AE6-2A2B80EDCBB1}"/>
          </ac:picMkLst>
        </pc:picChg>
        <pc:picChg chg="add del mod">
          <ac:chgData name="Ella de Figueiredo Lykke" userId="938a913d-b5e1-4333-adef-82f26c90ce3a" providerId="ADAL" clId="{CC55E06C-AB02-4ABD-BACE-CD97F48238F1}" dt="2022-01-03T13:17:38.635" v="887" actId="478"/>
          <ac:picMkLst>
            <pc:docMk/>
            <pc:sldMk cId="1044736235" sldId="275"/>
            <ac:picMk id="5" creationId="{BADFEAF4-75D0-4416-9363-91F20B5584F6}"/>
          </ac:picMkLst>
        </pc:picChg>
        <pc:picChg chg="add mod">
          <ac:chgData name="Ella de Figueiredo Lykke" userId="938a913d-b5e1-4333-adef-82f26c90ce3a" providerId="ADAL" clId="{CC55E06C-AB02-4ABD-BACE-CD97F48238F1}" dt="2022-01-03T13:14:45.476" v="864"/>
          <ac:picMkLst>
            <pc:docMk/>
            <pc:sldMk cId="1044736235" sldId="275"/>
            <ac:picMk id="7" creationId="{27763A66-2F9C-4061-88F7-7457437E2B41}"/>
          </ac:picMkLst>
        </pc:picChg>
        <pc:picChg chg="add del mod ord">
          <ac:chgData name="Ella de Figueiredo Lykke" userId="938a913d-b5e1-4333-adef-82f26c90ce3a" providerId="ADAL" clId="{CC55E06C-AB02-4ABD-BACE-CD97F48238F1}" dt="2022-01-03T13:28:58.910" v="1129" actId="478"/>
          <ac:picMkLst>
            <pc:docMk/>
            <pc:sldMk cId="1044736235" sldId="275"/>
            <ac:picMk id="9" creationId="{9ACD4138-2EF2-454C-B55F-ABEF5433FF33}"/>
          </ac:picMkLst>
        </pc:picChg>
        <pc:picChg chg="mod">
          <ac:chgData name="Ella de Figueiredo Lykke" userId="938a913d-b5e1-4333-adef-82f26c90ce3a" providerId="ADAL" clId="{CC55E06C-AB02-4ABD-BACE-CD97F48238F1}" dt="2022-01-03T13:15:13.337" v="877" actId="1076"/>
          <ac:picMkLst>
            <pc:docMk/>
            <pc:sldMk cId="1044736235" sldId="275"/>
            <ac:picMk id="14" creationId="{D842FAEC-441C-2D42-8D0C-DB28CD482954}"/>
          </ac:picMkLst>
        </pc:picChg>
        <pc:picChg chg="del">
          <ac:chgData name="Ella de Figueiredo Lykke" userId="938a913d-b5e1-4333-adef-82f26c90ce3a" providerId="ADAL" clId="{CC55E06C-AB02-4ABD-BACE-CD97F48238F1}" dt="2022-01-03T13:16:55.341" v="882" actId="478"/>
          <ac:picMkLst>
            <pc:docMk/>
            <pc:sldMk cId="1044736235" sldId="275"/>
            <ac:picMk id="15" creationId="{E6429389-7A19-498B-A045-91A4B9AB64F2}"/>
          </ac:picMkLst>
        </pc:picChg>
        <pc:picChg chg="add mod">
          <ac:chgData name="Ella de Figueiredo Lykke" userId="938a913d-b5e1-4333-adef-82f26c90ce3a" providerId="ADAL" clId="{CC55E06C-AB02-4ABD-BACE-CD97F48238F1}" dt="2022-01-03T13:28:59.296" v="1130"/>
          <ac:picMkLst>
            <pc:docMk/>
            <pc:sldMk cId="1044736235" sldId="275"/>
            <ac:picMk id="17" creationId="{0E8199B9-3EAB-4A13-8198-9AEAEAEEB484}"/>
          </ac:picMkLst>
        </pc:picChg>
      </pc:sldChg>
      <pc:sldChg chg="addSp delSp modSp add mod ord">
        <pc:chgData name="Ella de Figueiredo Lykke" userId="938a913d-b5e1-4333-adef-82f26c90ce3a" providerId="ADAL" clId="{CC55E06C-AB02-4ABD-BACE-CD97F48238F1}" dt="2022-01-03T13:39:46.743" v="1286" actId="5793"/>
        <pc:sldMkLst>
          <pc:docMk/>
          <pc:sldMk cId="1022682975" sldId="276"/>
        </pc:sldMkLst>
        <pc:spChg chg="mod">
          <ac:chgData name="Ella de Figueiredo Lykke" userId="938a913d-b5e1-4333-adef-82f26c90ce3a" providerId="ADAL" clId="{CC55E06C-AB02-4ABD-BACE-CD97F48238F1}" dt="2022-01-03T13:39:46.743" v="1286" actId="5793"/>
          <ac:spMkLst>
            <pc:docMk/>
            <pc:sldMk cId="1022682975" sldId="276"/>
            <ac:spMk id="3" creationId="{2AEA580C-1F19-E24A-BA6C-2DCFCB5A0603}"/>
          </ac:spMkLst>
        </pc:spChg>
        <pc:spChg chg="del mod">
          <ac:chgData name="Ella de Figueiredo Lykke" userId="938a913d-b5e1-4333-adef-82f26c90ce3a" providerId="ADAL" clId="{CC55E06C-AB02-4ABD-BACE-CD97F48238F1}" dt="2022-01-03T13:39:28.691" v="1278" actId="478"/>
          <ac:spMkLst>
            <pc:docMk/>
            <pc:sldMk cId="1022682975" sldId="276"/>
            <ac:spMk id="4" creationId="{7A78A127-41D8-684A-B8C1-CBB3D8356672}"/>
          </ac:spMkLst>
        </pc:spChg>
        <pc:spChg chg="add del mod">
          <ac:chgData name="Ella de Figueiredo Lykke" userId="938a913d-b5e1-4333-adef-82f26c90ce3a" providerId="ADAL" clId="{CC55E06C-AB02-4ABD-BACE-CD97F48238F1}" dt="2022-01-03T13:39:34.848" v="1279" actId="478"/>
          <ac:spMkLst>
            <pc:docMk/>
            <pc:sldMk cId="1022682975" sldId="276"/>
            <ac:spMk id="5" creationId="{A8564351-EC6A-4960-8DC3-57CF82B45FE0}"/>
          </ac:spMkLst>
        </pc:spChg>
        <pc:spChg chg="mod">
          <ac:chgData name="Ella de Figueiredo Lykke" userId="938a913d-b5e1-4333-adef-82f26c90ce3a" providerId="ADAL" clId="{CC55E06C-AB02-4ABD-BACE-CD97F48238F1}" dt="2022-01-03T13:22:20.470" v="999" actId="14100"/>
          <ac:spMkLst>
            <pc:docMk/>
            <pc:sldMk cId="1022682975" sldId="276"/>
            <ac:spMk id="10" creationId="{A0E3AAED-AC5A-7B44-B991-99B4DC1B2DF8}"/>
          </ac:spMkLst>
        </pc:spChg>
        <pc:picChg chg="add mod">
          <ac:chgData name="Ella de Figueiredo Lykke" userId="938a913d-b5e1-4333-adef-82f26c90ce3a" providerId="ADAL" clId="{CC55E06C-AB02-4ABD-BACE-CD97F48238F1}" dt="2022-01-03T13:21:54.639" v="963"/>
          <ac:picMkLst>
            <pc:docMk/>
            <pc:sldMk cId="1022682975" sldId="276"/>
            <ac:picMk id="11" creationId="{B2FD04BA-8D46-4CA8-8979-D8304CD6C369}"/>
          </ac:picMkLst>
        </pc:picChg>
        <pc:picChg chg="add del mod">
          <ac:chgData name="Ella de Figueiredo Lykke" userId="938a913d-b5e1-4333-adef-82f26c90ce3a" providerId="ADAL" clId="{CC55E06C-AB02-4ABD-BACE-CD97F48238F1}" dt="2022-01-03T13:23:48.620" v="1011"/>
          <ac:picMkLst>
            <pc:docMk/>
            <pc:sldMk cId="1022682975" sldId="276"/>
            <ac:picMk id="12" creationId="{0C244D83-DAF2-4F0D-B1D9-E6F4AA390B01}"/>
          </ac:picMkLst>
        </pc:picChg>
      </pc:sldChg>
      <pc:sldChg chg="addSp delSp modSp add mod modNotesTx">
        <pc:chgData name="Ella de Figueiredo Lykke" userId="938a913d-b5e1-4333-adef-82f26c90ce3a" providerId="ADAL" clId="{CC55E06C-AB02-4ABD-BACE-CD97F48238F1}" dt="2022-01-03T13:33:37.446" v="1263"/>
        <pc:sldMkLst>
          <pc:docMk/>
          <pc:sldMk cId="2883083480" sldId="277"/>
        </pc:sldMkLst>
        <pc:spChg chg="del">
          <ac:chgData name="Ella de Figueiredo Lykke" userId="938a913d-b5e1-4333-adef-82f26c90ce3a" providerId="ADAL" clId="{CC55E06C-AB02-4ABD-BACE-CD97F48238F1}" dt="2022-01-03T13:33:06.110" v="1253" actId="478"/>
          <ac:spMkLst>
            <pc:docMk/>
            <pc:sldMk cId="2883083480" sldId="277"/>
            <ac:spMk id="3" creationId="{2AEA580C-1F19-E24A-BA6C-2DCFCB5A0603}"/>
          </ac:spMkLst>
        </pc:spChg>
        <pc:spChg chg="del">
          <ac:chgData name="Ella de Figueiredo Lykke" userId="938a913d-b5e1-4333-adef-82f26c90ce3a" providerId="ADAL" clId="{CC55E06C-AB02-4ABD-BACE-CD97F48238F1}" dt="2022-01-03T13:32:55.040" v="1252" actId="478"/>
          <ac:spMkLst>
            <pc:docMk/>
            <pc:sldMk cId="2883083480" sldId="277"/>
            <ac:spMk id="4" creationId="{7A78A127-41D8-684A-B8C1-CBB3D8356672}"/>
          </ac:spMkLst>
        </pc:spChg>
        <pc:spChg chg="mod">
          <ac:chgData name="Ella de Figueiredo Lykke" userId="938a913d-b5e1-4333-adef-82f26c90ce3a" providerId="ADAL" clId="{CC55E06C-AB02-4ABD-BACE-CD97F48238F1}" dt="2022-01-03T13:32:41.214" v="1249" actId="1076"/>
          <ac:spMkLst>
            <pc:docMk/>
            <pc:sldMk cId="2883083480" sldId="277"/>
            <ac:spMk id="10" creationId="{A0E3AAED-AC5A-7B44-B991-99B4DC1B2DF8}"/>
          </ac:spMkLst>
        </pc:spChg>
        <pc:spChg chg="add mod">
          <ac:chgData name="Ella de Figueiredo Lykke" userId="938a913d-b5e1-4333-adef-82f26c90ce3a" providerId="ADAL" clId="{CC55E06C-AB02-4ABD-BACE-CD97F48238F1}" dt="2022-01-03T13:33:32.221" v="1262" actId="1076"/>
          <ac:spMkLst>
            <pc:docMk/>
            <pc:sldMk cId="2883083480" sldId="277"/>
            <ac:spMk id="11" creationId="{9A5ED277-0382-43C4-9B08-30E6C9022E18}"/>
          </ac:spMkLst>
        </pc:spChg>
        <pc:picChg chg="add del">
          <ac:chgData name="Ella de Figueiredo Lykke" userId="938a913d-b5e1-4333-adef-82f26c90ce3a" providerId="ADAL" clId="{CC55E06C-AB02-4ABD-BACE-CD97F48238F1}" dt="2022-01-03T13:32:48.913" v="1251" actId="478"/>
          <ac:picMkLst>
            <pc:docMk/>
            <pc:sldMk cId="2883083480" sldId="277"/>
            <ac:picMk id="8" creationId="{A6768C6D-896D-754D-82F7-CFD290253640}"/>
          </ac:picMkLst>
        </pc:picChg>
      </pc:sldChg>
      <pc:sldChg chg="addSp delSp modSp add mod modNotesTx">
        <pc:chgData name="Ella de Figueiredo Lykke" userId="938a913d-b5e1-4333-adef-82f26c90ce3a" providerId="ADAL" clId="{CC55E06C-AB02-4ABD-BACE-CD97F48238F1}" dt="2022-01-03T13:31:14.110" v="1164"/>
        <pc:sldMkLst>
          <pc:docMk/>
          <pc:sldMk cId="130460115" sldId="278"/>
        </pc:sldMkLst>
        <pc:spChg chg="mod">
          <ac:chgData name="Ella de Figueiredo Lykke" userId="938a913d-b5e1-4333-adef-82f26c90ce3a" providerId="ADAL" clId="{CC55E06C-AB02-4ABD-BACE-CD97F48238F1}" dt="2022-01-03T13:27:05.641" v="1122" actId="404"/>
          <ac:spMkLst>
            <pc:docMk/>
            <pc:sldMk cId="130460115" sldId="278"/>
            <ac:spMk id="16" creationId="{03624AA2-EAF7-4EC2-99B5-FB7F625C79A8}"/>
          </ac:spMkLst>
        </pc:spChg>
        <pc:picChg chg="add del mod">
          <ac:chgData name="Ella de Figueiredo Lykke" userId="938a913d-b5e1-4333-adef-82f26c90ce3a" providerId="ADAL" clId="{CC55E06C-AB02-4ABD-BACE-CD97F48238F1}" dt="2022-01-03T13:28:00.350" v="1128" actId="478"/>
          <ac:picMkLst>
            <pc:docMk/>
            <pc:sldMk cId="130460115" sldId="278"/>
            <ac:picMk id="3" creationId="{88BE63D7-9AA3-4453-A409-B71AB9C9CBB2}"/>
          </ac:picMkLst>
        </pc:picChg>
        <pc:picChg chg="add mod">
          <ac:chgData name="Ella de Figueiredo Lykke" userId="938a913d-b5e1-4333-adef-82f26c90ce3a" providerId="ADAL" clId="{CC55E06C-AB02-4ABD-BACE-CD97F48238F1}" dt="2022-01-03T13:27:15.219" v="1123"/>
          <ac:picMkLst>
            <pc:docMk/>
            <pc:sldMk cId="130460115" sldId="278"/>
            <ac:picMk id="7" creationId="{634E4112-1382-42B7-B11D-1304C595F6F1}"/>
          </ac:picMkLst>
        </pc:picChg>
        <pc:picChg chg="add mod">
          <ac:chgData name="Ella de Figueiredo Lykke" userId="938a913d-b5e1-4333-adef-82f26c90ce3a" providerId="ADAL" clId="{CC55E06C-AB02-4ABD-BACE-CD97F48238F1}" dt="2022-01-03T13:29:22.445" v="1131"/>
          <ac:picMkLst>
            <pc:docMk/>
            <pc:sldMk cId="130460115" sldId="278"/>
            <ac:picMk id="10" creationId="{064E4866-98F0-486B-A450-365137F1F903}"/>
          </ac:picMkLst>
        </pc:picChg>
        <pc:picChg chg="del">
          <ac:chgData name="Ella de Figueiredo Lykke" userId="938a913d-b5e1-4333-adef-82f26c90ce3a" providerId="ADAL" clId="{CC55E06C-AB02-4ABD-BACE-CD97F48238F1}" dt="2022-01-03T13:27:38.207" v="1126" actId="478"/>
          <ac:picMkLst>
            <pc:docMk/>
            <pc:sldMk cId="130460115" sldId="278"/>
            <ac:picMk id="15" creationId="{E6429389-7A19-498B-A045-91A4B9AB64F2}"/>
          </ac:picMkLst>
        </pc:picChg>
      </pc:sldChg>
      <pc:sldChg chg="add del">
        <pc:chgData name="Ella de Figueiredo Lykke" userId="938a913d-b5e1-4333-adef-82f26c90ce3a" providerId="ADAL" clId="{CC55E06C-AB02-4ABD-BACE-CD97F48238F1}" dt="2022-01-03T13:32:02.521" v="1166" actId="2696"/>
        <pc:sldMkLst>
          <pc:docMk/>
          <pc:sldMk cId="902674641" sldId="279"/>
        </pc:sldMkLst>
      </pc:sldChg>
      <pc:sldChg chg="modSp add mod ord modNotesTx">
        <pc:chgData name="Ella de Figueiredo Lykke" userId="938a913d-b5e1-4333-adef-82f26c90ce3a" providerId="ADAL" clId="{CC55E06C-AB02-4ABD-BACE-CD97F48238F1}" dt="2022-01-03T13:30:59.234" v="1163"/>
        <pc:sldMkLst>
          <pc:docMk/>
          <pc:sldMk cId="2013084738" sldId="280"/>
        </pc:sldMkLst>
        <pc:spChg chg="mod">
          <ac:chgData name="Ella de Figueiredo Lykke" userId="938a913d-b5e1-4333-adef-82f26c90ce3a" providerId="ADAL" clId="{CC55E06C-AB02-4ABD-BACE-CD97F48238F1}" dt="2022-01-03T13:30:39.541" v="1159" actId="27636"/>
          <ac:spMkLst>
            <pc:docMk/>
            <pc:sldMk cId="2013084738" sldId="280"/>
            <ac:spMk id="3" creationId="{2AEA580C-1F19-E24A-BA6C-2DCFCB5A0603}"/>
          </ac:spMkLst>
        </pc:spChg>
        <pc:spChg chg="mod">
          <ac:chgData name="Ella de Figueiredo Lykke" userId="938a913d-b5e1-4333-adef-82f26c90ce3a" providerId="ADAL" clId="{CC55E06C-AB02-4ABD-BACE-CD97F48238F1}" dt="2022-01-03T13:30:53.646" v="1162" actId="27636"/>
          <ac:spMkLst>
            <pc:docMk/>
            <pc:sldMk cId="2013084738" sldId="280"/>
            <ac:spMk id="4" creationId="{7A78A127-41D8-684A-B8C1-CBB3D8356672}"/>
          </ac:spMkLst>
        </pc:spChg>
        <pc:spChg chg="mod">
          <ac:chgData name="Ella de Figueiredo Lykke" userId="938a913d-b5e1-4333-adef-82f26c90ce3a" providerId="ADAL" clId="{CC55E06C-AB02-4ABD-BACE-CD97F48238F1}" dt="2022-01-03T13:30:10.590" v="1151" actId="1076"/>
          <ac:spMkLst>
            <pc:docMk/>
            <pc:sldMk cId="2013084738" sldId="280"/>
            <ac:spMk id="10" creationId="{A0E3AAED-AC5A-7B44-B991-99B4DC1B2DF8}"/>
          </ac:spMkLst>
        </pc:spChg>
      </pc:sldChg>
      <pc:sldChg chg="addSp delSp modSp add mod modNotesTx">
        <pc:chgData name="Ella de Figueiredo Lykke" userId="938a913d-b5e1-4333-adef-82f26c90ce3a" providerId="ADAL" clId="{CC55E06C-AB02-4ABD-BACE-CD97F48238F1}" dt="2022-01-03T13:25:14.198" v="1106"/>
        <pc:sldMkLst>
          <pc:docMk/>
          <pc:sldMk cId="3707464614" sldId="281"/>
        </pc:sldMkLst>
        <pc:spChg chg="mod">
          <ac:chgData name="Ella de Figueiredo Lykke" userId="938a913d-b5e1-4333-adef-82f26c90ce3a" providerId="ADAL" clId="{CC55E06C-AB02-4ABD-BACE-CD97F48238F1}" dt="2022-01-03T13:25:02.981" v="1105" actId="1076"/>
          <ac:spMkLst>
            <pc:docMk/>
            <pc:sldMk cId="3707464614" sldId="281"/>
            <ac:spMk id="3" creationId="{2AEA580C-1F19-E24A-BA6C-2DCFCB5A0603}"/>
          </ac:spMkLst>
        </pc:spChg>
        <pc:spChg chg="del">
          <ac:chgData name="Ella de Figueiredo Lykke" userId="938a913d-b5e1-4333-adef-82f26c90ce3a" providerId="ADAL" clId="{CC55E06C-AB02-4ABD-BACE-CD97F48238F1}" dt="2022-01-03T13:24:04.289" v="1037" actId="478"/>
          <ac:spMkLst>
            <pc:docMk/>
            <pc:sldMk cId="3707464614" sldId="281"/>
            <ac:spMk id="4" creationId="{7A78A127-41D8-684A-B8C1-CBB3D8356672}"/>
          </ac:spMkLst>
        </pc:spChg>
        <pc:spChg chg="add del mod">
          <ac:chgData name="Ella de Figueiredo Lykke" userId="938a913d-b5e1-4333-adef-82f26c90ce3a" providerId="ADAL" clId="{CC55E06C-AB02-4ABD-BACE-CD97F48238F1}" dt="2022-01-03T13:24:10.639" v="1040" actId="478"/>
          <ac:spMkLst>
            <pc:docMk/>
            <pc:sldMk cId="3707464614" sldId="281"/>
            <ac:spMk id="5" creationId="{9841DAA0-9245-4D6D-8DB5-9FF76E5D2B8C}"/>
          </ac:spMkLst>
        </pc:spChg>
        <pc:spChg chg="mod">
          <ac:chgData name="Ella de Figueiredo Lykke" userId="938a913d-b5e1-4333-adef-82f26c90ce3a" providerId="ADAL" clId="{CC55E06C-AB02-4ABD-BACE-CD97F48238F1}" dt="2022-01-03T13:24:00.854" v="1036" actId="14100"/>
          <ac:spMkLst>
            <pc:docMk/>
            <pc:sldMk cId="3707464614" sldId="281"/>
            <ac:spMk id="10" creationId="{A0E3AAED-AC5A-7B44-B991-99B4DC1B2DF8}"/>
          </ac:spMkLst>
        </pc:spChg>
        <pc:picChg chg="add del">
          <ac:chgData name="Ella de Figueiredo Lykke" userId="938a913d-b5e1-4333-adef-82f26c90ce3a" providerId="ADAL" clId="{CC55E06C-AB02-4ABD-BACE-CD97F48238F1}" dt="2022-01-03T13:24:07.656" v="1039" actId="478"/>
          <ac:picMkLst>
            <pc:docMk/>
            <pc:sldMk cId="3707464614" sldId="281"/>
            <ac:picMk id="8" creationId="{A6768C6D-896D-754D-82F7-CFD290253640}"/>
          </ac:picMkLst>
        </pc:picChg>
      </pc:sldChg>
      <pc:sldChg chg="addSp delSp modSp add mod modNotesTx">
        <pc:chgData name="Ella de Figueiredo Lykke" userId="938a913d-b5e1-4333-adef-82f26c90ce3a" providerId="ADAL" clId="{CC55E06C-AB02-4ABD-BACE-CD97F48238F1}" dt="2022-01-03T13:27:26.972" v="1125" actId="478"/>
        <pc:sldMkLst>
          <pc:docMk/>
          <pc:sldMk cId="2879199590" sldId="282"/>
        </pc:sldMkLst>
        <pc:spChg chg="mod">
          <ac:chgData name="Ella de Figueiredo Lykke" userId="938a913d-b5e1-4333-adef-82f26c90ce3a" providerId="ADAL" clId="{CC55E06C-AB02-4ABD-BACE-CD97F48238F1}" dt="2022-01-03T13:26:15.884" v="1114" actId="207"/>
          <ac:spMkLst>
            <pc:docMk/>
            <pc:sldMk cId="2879199590" sldId="282"/>
            <ac:spMk id="3" creationId="{2AEA580C-1F19-E24A-BA6C-2DCFCB5A0603}"/>
          </ac:spMkLst>
        </pc:spChg>
        <pc:picChg chg="add del">
          <ac:chgData name="Ella de Figueiredo Lykke" userId="938a913d-b5e1-4333-adef-82f26c90ce3a" providerId="ADAL" clId="{CC55E06C-AB02-4ABD-BACE-CD97F48238F1}" dt="2022-01-03T13:27:26.972" v="1125" actId="478"/>
          <ac:picMkLst>
            <pc:docMk/>
            <pc:sldMk cId="2879199590" sldId="282"/>
            <ac:picMk id="8" creationId="{A6768C6D-896D-754D-82F7-CFD2902536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rksuper.no/serie/newton-puberte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oreningenfri.no/informasjon/begrep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er en PowerPoint som kan deles opp og benyttes over flere timer / en hel dag. Den er delt inn i tre temaer som har med puberteten å gjøre, hhv kropp, følelser og kjønn. Til sist kommer en temaoppgave til en kortfilm som kombinerer disse. Vær oppmerksom på at den første oppgaven er forskjellig for 5. klasse og for 6. &amp; 7. klasse. Slide 2 og 3 fungerer som intro for alle oppgavene, og slide 24 og 25 fungerer som oppsummering for alle oppgavene.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Estimert tid: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Pubertet og kropp: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5. klasse: ca. 45 minutter (Introduksjon med slide 4 og 5 og film fra NRK, fulgt av oppgaven «Sant eller usant om puberteten»)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6.-7. klasse: ca. 90 minutter (introduksjon med slide 4 og 5 og film fra NRK, fulgt av oppgaven «Kroppen på spill»)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Kroppspress: 90 minutter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Følelser: 45 minutter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Kjønn: 45 minutter</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1272F5AA-320E-4E4D-81AB-2454CCF90329}" type="slidenum">
              <a:rPr lang="nb-NO" smtClean="0"/>
              <a:t>1</a:t>
            </a:fld>
            <a:endParaRPr lang="nb-NO"/>
          </a:p>
        </p:txBody>
      </p:sp>
    </p:spTree>
    <p:extLst>
      <p:ext uri="{BB962C8B-B14F-4D97-AF65-F5344CB8AC3E}">
        <p14:creationId xmlns:p14="http://schemas.microsoft.com/office/powerpoint/2010/main" val="194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kroppen forandrer seg mye på kort tid, er det mange som begynner å fokusere mye på den. Noen blir veldig opptatt av hvordan den ser ut. Siden alle utvikler seg i forskjellig tempo og alle har forskjellige kropper, er det noen som blir ekstra opptatt av å prøve å ligne på «alle andre».</a:t>
            </a:r>
          </a:p>
          <a:p>
            <a:endParaRPr lang="nb-NO" dirty="0"/>
          </a:p>
          <a:p>
            <a:r>
              <a:rPr lang="nb-NO" dirty="0"/>
              <a:t>Kroppspress kan komme fra mange steder, og det kan være farlig for den mentale helsa. Har elevene flere eksempler på hvor man møter kroppspress? Musikkvideoer? Ukeblader? </a:t>
            </a: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425182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Finn fram oppgave 3 «Fortellinger fra dusjen». Del klassen opp i små grupper, og </a:t>
            </a:r>
            <a:r>
              <a:rPr lang="nb-NO" dirty="0" err="1"/>
              <a:t>diksuter</a:t>
            </a:r>
            <a:r>
              <a:rPr lang="nb-NO" dirty="0"/>
              <a:t> følgende: hva er kroppspress?</a:t>
            </a:r>
          </a:p>
          <a:p>
            <a:endParaRPr lang="nb-NO" dirty="0"/>
          </a:p>
          <a:p>
            <a:r>
              <a:rPr lang="nb-NO" dirty="0"/>
              <a:t>Prøv å komme fram til en felles definisjon på kroppspress i plenum etter diskusjonen. </a:t>
            </a:r>
          </a:p>
        </p:txBody>
      </p:sp>
      <p:sp>
        <p:nvSpPr>
          <p:cNvPr id="4" name="Slide Number Placehold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258194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Josefin Sans" pitchFamily="2" charset="0"/>
              </a:rPr>
              <a:t>Hvis man føler seg annerledes fordi kroppen er et annet sted i utviklingen enn resten av klassen eller hvis man føler at man ikke passer med de forventningene andre har pga. for eksempel kjønn eller utseende, kan det føles sårbart å skulle kle av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Josefin Sans" pitchFamily="2" charset="0"/>
              </a:rPr>
              <a:t>Underviser skal dele ut penn og papir og introdusere oppgaven. Elevene skal se en dokumentar som varer i 25 minutter om elever som ikke har lyst til å dusje etter gym. Mens elevene ser filmen skal de skrive ned de tankene og følelsene elevene i filmen forteller at de har om egen kropp.</a:t>
            </a:r>
          </a:p>
          <a:p>
            <a:endParaRPr lang="nb-NO" dirty="0"/>
          </a:p>
          <a:p>
            <a:r>
              <a:rPr lang="nb-NO" dirty="0"/>
              <a:t>Bruk fem minutter på å snakke om følgende:</a:t>
            </a:r>
          </a:p>
          <a:p>
            <a:r>
              <a:rPr lang="nb-NO" dirty="0"/>
              <a:t>Hva er en dokumentar? Hva er forskjellen på fiksjon og dokumentar? Hva skal elevene se i denne filmen?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Filmen handler om ungdommer som synes det er vanskelig å dusje etter kroppsøving. De snakker om følelser og tanker knyttet til fellesdusjing.</a:t>
            </a:r>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Link til film</a:t>
            </a:r>
            <a:r>
              <a:rPr lang="nb-NO"/>
              <a:t>: </a:t>
            </a:r>
            <a:r>
              <a:rPr lang="nb-NO" sz="1200" b="0" i="0" u="none" strike="noStrike" baseline="0">
                <a:latin typeface="Minion Pro"/>
              </a:rPr>
              <a:t>https://tv.nrk.no/se?v=KOID75002021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1996782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0" dirty="0">
                <a:solidFill>
                  <a:srgbClr val="000000"/>
                </a:solidFill>
                <a:effectLst/>
                <a:latin typeface="Calibri" panose="020F0502020204030204" pitchFamily="34" charset="0"/>
              </a:rPr>
              <a:t>Lag et tankekart med alle ordene elevene har notert seg rundt kropp</a:t>
            </a:r>
          </a:p>
          <a:p>
            <a:endParaRPr lang="nb-NO" b="0" i="0" dirty="0">
              <a:solidFill>
                <a:srgbClr val="000000"/>
              </a:solidFill>
              <a:effectLst/>
              <a:latin typeface="Calibri" panose="020F0502020204030204" pitchFamily="34" charset="0"/>
            </a:endParaRPr>
          </a:p>
          <a:p>
            <a:r>
              <a:rPr lang="nb-NO" dirty="0"/>
              <a:t>Hvordan kan man håndtere kroppspress?</a:t>
            </a:r>
          </a:p>
          <a:p>
            <a:r>
              <a:rPr lang="nb-NO" dirty="0"/>
              <a:t>Man kan akseptere den man er, støtte andre, fokusere mindre på hvordan kroppen ser ut, unngå å sammenligne deg med andre. Ingen ser helt like ut uansett!</a:t>
            </a:r>
          </a:p>
        </p:txBody>
      </p:sp>
      <p:sp>
        <p:nvSpPr>
          <p:cNvPr id="4" name="Slide Number Placehold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216103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10-15 minutters skriveøvelse.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114691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Skriv alle svarene på tavlen. Diskuter gjerne hvordan man kan støtte hverandre for å unngå kroppspress. </a:t>
            </a:r>
          </a:p>
          <a:p>
            <a:r>
              <a:rPr lang="nb-NO" dirty="0"/>
              <a:t>Skriv gjerne en liste over svarene som kan henges opp i klasserommet.</a:t>
            </a:r>
          </a:p>
        </p:txBody>
      </p:sp>
      <p:sp>
        <p:nvSpPr>
          <p:cNvPr id="4" name="Slide Number Placehold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212761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Introduser gjerne med denne filmen om følelser: https://tv.nrk.no/se?v=MDTI16001119</a:t>
            </a:r>
          </a:p>
          <a:p>
            <a:r>
              <a:rPr lang="nb-NO" dirty="0"/>
              <a:t>«Kort fortalt» på NRK har filmer til 11 forskjellige følelser hvis det er noen spesielle følelser elevene er nysgjerrige på.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Josefin Sans" pitchFamily="2" charset="0"/>
              </a:rPr>
              <a:t>Mer intense følelser: Mange kan kjenne at de både blir gladere, tristere og sintere enn før. Dette er helt normalt, og henger blant annet sammen med at kroppen begynner å produsere en masse hormoner.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Josefin Sans" pitchFamily="2" charset="0"/>
              </a:rPr>
              <a:t>Noen begynner kanskje å forelske seg, og merke på andre følelser enn vennskap.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Josefin Sans" pitchFamily="2" charset="0"/>
              </a:rPr>
              <a:t>Noen opplever at de kan bli tristere og kjenne på følelser av å være utenfor og annerledes. Dette er ikke gøy, men det er faktisk veldig normalt. Disse følelsene er  </a:t>
            </a:r>
            <a:r>
              <a:rPr lang="nb-NO" u="sng" dirty="0">
                <a:latin typeface="Josefin Sans" pitchFamily="2" charset="0"/>
              </a:rPr>
              <a:t>ikke</a:t>
            </a:r>
            <a:r>
              <a:rPr lang="nb-NO" dirty="0">
                <a:latin typeface="Josefin Sans" pitchFamily="2" charset="0"/>
              </a:rPr>
              <a:t> farlige, men hvis de tar overhånd kan man få hjelp av for eksempel helsesykepleier på skolen.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Josefin Sans" pitchFamily="2" charset="0"/>
            </a:endParaRPr>
          </a:p>
          <a:p>
            <a:endParaRPr lang="nb-NO" dirty="0"/>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92201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Elevene skal nå gjøre oppgave 3 i oppgaveheftet: «følelser og forelskelse». Husk de forskjellige måtene man kan fortsette øvelsen på, avhengig av hvordan klassemiljøet er. Man kan spørre om noen har lyst til å argumentere for sitt svar, eller man kan be elevene i hvert hjørne snakke sammen først. Husk også å spørre om noen har endret mening etter at hvert hjørne fikk argumentert for sitt valg!</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857071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Når man begynner å kjenne på sterkere følelser kan man oppleve at man blir sintere, gladere og tristere enn man pleier. Dette kan være vanskelig for noen, og gjøre at man ikke trives så godt som før.</a:t>
            </a:r>
          </a:p>
          <a:p>
            <a:endParaRPr lang="nb-NO" dirty="0"/>
          </a:p>
          <a:p>
            <a:r>
              <a:rPr lang="nb-NO" dirty="0"/>
              <a:t>Hvis man ikke kan sette ord på følelser, er det vanskelig å vite hvilken følelse man har. Noen ganger har man flere følelser samtidig, for eksempel lei seg og sint. Hvis man skal fortelle andre hvordan man har det, er det viktig å kunne sette ord på følelsene sine. </a:t>
            </a:r>
          </a:p>
          <a:p>
            <a:endParaRPr lang="nb-NO" dirty="0"/>
          </a:p>
          <a:p>
            <a:r>
              <a:rPr lang="nb-NO" dirty="0"/>
              <a:t>Hvis man ikke er i kontakt med følelsene sine, kan følelsene noen ganger overta hele kontrollen. Da kan man for eksempel bli så sint at man kaster en stol i veggen eller ødelegger noe. Det er også vanskelig å vite hva man trenger, hvis man ikke helt vet hva man føler. </a:t>
            </a:r>
          </a:p>
        </p:txBody>
      </p:sp>
      <p:sp>
        <p:nvSpPr>
          <p:cNvPr id="4" name="Slide Number Placehold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1056485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Mange unge blir opptatt av forskjeller mellom gutter og jenter når de kommer i puberteten, og har klare forventninger til de forskjellige kjønnene. Noen føler seg hverken som gutt eller jente. </a:t>
            </a:r>
          </a:p>
          <a:p>
            <a:endParaRPr lang="nb-NO" dirty="0"/>
          </a:p>
          <a:p>
            <a:r>
              <a:rPr lang="nb-NO" dirty="0"/>
              <a:t>Forventninger til hva man kan gjøre eller hvordan man ser ut avhengig av hvilken kjønn du har, kaller vi </a:t>
            </a:r>
            <a:r>
              <a:rPr lang="nb-NO" b="1" dirty="0"/>
              <a:t>kjønnsroller</a:t>
            </a:r>
            <a:r>
              <a:rPr lang="nb-NO" b="0" dirty="0"/>
              <a:t>. </a:t>
            </a:r>
          </a:p>
          <a:p>
            <a:r>
              <a:rPr lang="nb-NO" b="0" dirty="0"/>
              <a:t>Kjønnsroller, altså de forventningene man har til andre på grunn av hvilket kjønn de har, kan påvirke oss i hverdagen.</a:t>
            </a:r>
          </a:p>
          <a:p>
            <a:pPr marL="171450" indent="-171450">
              <a:buFontTx/>
              <a:buChar char="-"/>
            </a:pPr>
            <a:r>
              <a:rPr lang="nb-NO" b="0" dirty="0"/>
              <a:t>De kan for eksempel gjøre at en gutt ikke vil kle seg ut som en prinsesse.</a:t>
            </a:r>
          </a:p>
          <a:p>
            <a:pPr marL="171450" indent="-171450">
              <a:buFontTx/>
              <a:buChar char="-"/>
            </a:pPr>
            <a:r>
              <a:rPr lang="nb-NO" b="0" dirty="0"/>
              <a:t>De kan for eksempel gjøre at en jente ikke vil klippe håret helt kort. </a:t>
            </a:r>
          </a:p>
          <a:p>
            <a:pPr marL="171450" indent="-171450">
              <a:buFontTx/>
              <a:buChar char="-"/>
            </a:pPr>
            <a:endParaRPr lang="nb-NO" b="0" dirty="0"/>
          </a:p>
          <a:p>
            <a:pPr marL="0" indent="0">
              <a:buFontTx/>
              <a:buNone/>
            </a:pPr>
            <a:r>
              <a:rPr lang="nb-NO" b="0" dirty="0"/>
              <a:t>Kjønnsroller kan gjøre at man ikke tør å være seg selv helt. Det beste ville vært hvis alle gjorde det de hadde lyst til, uten å være redde! Man kan være gutt og jente på uendelig mange måter. </a:t>
            </a:r>
          </a:p>
          <a:p>
            <a:pPr marL="0" indent="0">
              <a:buFontTx/>
              <a:buNone/>
            </a:pPr>
            <a:endParaRPr lang="nb-NO" b="0" dirty="0"/>
          </a:p>
          <a:p>
            <a:pPr marL="0" indent="0">
              <a:buFontTx/>
              <a:buNone/>
            </a:pPr>
            <a:r>
              <a:rPr lang="nb-NO" b="0" dirty="0"/>
              <a:t>Noen føler seg som hverken gutt eller jente!</a:t>
            </a:r>
          </a:p>
        </p:txBody>
      </p:sp>
      <p:sp>
        <p:nvSpPr>
          <p:cNvPr id="4" name="Slide Number Placehold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399966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Introduksjon til alle oppgaver!</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331283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Underviser skal nå presentere oppgave 5 fra oppgaveheftet «rammer for kjønn». Husk å lese «tips til underviseren»</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2228932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Forklar gjerne at det å «bryte rammer for kjønn» betyr å gjøre noe annet enn det som er forventningen! For eksempel å bli forelsket i en av samme kjønn, for gutter å bruke skjørt, for jenter å ha helt kort hår.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916957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Ting man kan gjøre:</a:t>
            </a:r>
          </a:p>
          <a:p>
            <a:pPr marL="171450" indent="-171450">
              <a:buFontTx/>
              <a:buChar char="-"/>
            </a:pPr>
            <a:r>
              <a:rPr lang="nb-NO" dirty="0"/>
              <a:t>Ikke bruke nedsettende ord i forhold til kjønn.</a:t>
            </a:r>
          </a:p>
          <a:p>
            <a:pPr marL="171450" indent="-171450">
              <a:buFontTx/>
              <a:buChar char="-"/>
            </a:pPr>
            <a:r>
              <a:rPr lang="nb-NO" dirty="0"/>
              <a:t>Ikke dømme andre som bryter rammene for kjønn – hvis ikke du har noe fint å si, så ikke si noe!</a:t>
            </a:r>
          </a:p>
          <a:p>
            <a:pPr marL="171450" indent="-171450">
              <a:buFontTx/>
              <a:buChar char="-"/>
            </a:pPr>
            <a:r>
              <a:rPr lang="nb-NO" dirty="0"/>
              <a:t>Hvis du ser noe som er annerledes, gi et kompliment!</a:t>
            </a:r>
          </a:p>
          <a:p>
            <a:pPr marL="171450" indent="-171450">
              <a:buFontTx/>
              <a:buChar char="-"/>
            </a:pPr>
            <a:r>
              <a:rPr lang="nb-NO" dirty="0"/>
              <a:t>Hvis du ser noen som blir behandlet urettferdig, spør dem om det går bra med dem! Si også ifra til en voksen.</a:t>
            </a:r>
          </a:p>
          <a:p>
            <a:pPr marL="171450" indent="-171450">
              <a:buFontTx/>
              <a:buChar char="-"/>
            </a:pPr>
            <a:r>
              <a:rPr lang="nb-NO" dirty="0"/>
              <a:t>Støtt de du kjenner som bryter rammer for kjønn.</a:t>
            </a:r>
          </a:p>
          <a:p>
            <a:pPr marL="171450" indent="-171450">
              <a:buFontTx/>
              <a:buChar char="-"/>
            </a:pPr>
            <a:r>
              <a:rPr lang="nb-NO" dirty="0"/>
              <a:t>Hvis andre snakker nedsettende om noen som bryter rammer for kjønn, si fra! </a:t>
            </a:r>
          </a:p>
        </p:txBody>
      </p:sp>
      <p:sp>
        <p:nvSpPr>
          <p:cNvPr id="4" name="Slide Number Placehold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3659094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Vi har snakket om puberteten, og hvor forskjellig den kan oppføre seg for forskjellige mennesker. Vi utvikler oss i forskjellige rytmer, og kjenner på forskjellige følelser. Det er en spennende tid! For noen er det også en vanskelig tid, så det er viktig å passe på seg selv og andre.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I denne kampanjen, hvor det skal pekes på at variasjon er normalen, vil det også være viktig å fremheve det som kanskje er normalt, men ikke ønskelige, som f.eks. vaginisme,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vulvodyni</a:t>
            </a:r>
            <a:r>
              <a:rPr lang="nb-NO" sz="1200" dirty="0">
                <a:effectLst/>
                <a:latin typeface="Calibri" panose="020F0502020204030204" pitchFamily="34" charset="0"/>
                <a:ea typeface="Calibri" panose="020F0502020204030204" pitchFamily="34" charset="0"/>
                <a:cs typeface="Times New Roman" panose="02020603050405020304" pitchFamily="18" charset="0"/>
              </a:rPr>
              <a:t>, endometriose, trang forhud. Noen opplever å ha enormt sterke smerter – dette er ikke sånn man skal ha det, og man kan få hjelp.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Det skal komme frem at hvis man opplever former for ubehag som er sammenfallende med nevnte tilstander o.l., kan man få hjelp. F.eks. vondt ved bruk av tamponger, onani, osv.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Hvis elevene har spørsmål de synes er flaue å stille kan du som underviser enten ta imot anonyme spørsmål og besvare dem for klassen, eller du kan henvise til UNG.NO som en ressurs. Det er selvfølgelig mulig å gjøre begge deler </a:t>
            </a:r>
            <a:r>
              <a:rPr lang="nb-NO"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2838373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Gå inn på uke6.no for å registrere deg og få tilgang til gratis materiell! Det er uforpliktende og </a:t>
            </a:r>
            <a:r>
              <a:rPr lang="nb-NO" b="1" dirty="0"/>
              <a:t>gratis</a:t>
            </a:r>
            <a:r>
              <a:rPr lang="nb-NO" b="0" dirty="0"/>
              <a:t> å registrere seg på Uke6. </a:t>
            </a:r>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75747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Introduksjon til alle oppgaver!</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375214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alle sammen forskjellige kropper som kan forskjellige ting. Her er det viktig å ha særlig blikk for evt. funksjonsvariasjon både i klassen og klassens nettverk. Istedenfor å fokusere på hva forskjellige folk ikke kan, så fremhev ferdigheter. </a:t>
            </a:r>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172155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 kortfilmen fra NRK om kroppen og puberteten (varer i 2,5 minutter)</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57539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Her er målet å informere om hva som skjer i kroppen når man er i puberteten, med fokus på at alle har forskjellig utvikling.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Husk at ikke alle identifiserer seg som det kjønnet man ble tildelt ved fødselen. Det betyr at et ungt menneske som identifiserer seg som gutt kan få mensen, og en ung jente kan komme i </a:t>
            </a:r>
            <a:r>
              <a:rPr lang="nb-NO" dirty="0" err="1"/>
              <a:t>stemmeskifte</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Når det gjelder onani er dette ikke noe man behøver dvele så lenge ved – poenget her er å informere om at dette finnes, og det er noe nesten alle gjør. Man kan spørre: har dere hørt om å o</a:t>
            </a:r>
            <a:r>
              <a:rPr lang="nb-NO" sz="1800" dirty="0">
                <a:effectLst/>
                <a:latin typeface="Calibri" panose="020F0502020204030204" pitchFamily="34" charset="0"/>
                <a:ea typeface="Calibri" panose="020F0502020204030204" pitchFamily="34" charset="0"/>
                <a:cs typeface="Times New Roman" panose="02020603050405020304" pitchFamily="18" charset="0"/>
              </a:rPr>
              <a:t>nanere? Det er noe mange liker å gjøre, kan føles godt, noe man utforsker på egenhånd. Det er din egne, fine ting, og noe man gjør i sitt eget tempo! Noen starter tidlig, noen starter litt seinere.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mål: redusere skam, forberede noen på at dette kommer og det er noe privat og fint som ikke behøver være vanskelig og skambelagt</a:t>
            </a:r>
            <a:r>
              <a:rPr lang="nb-NO"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nb-NO" dirty="0"/>
          </a:p>
          <a:p>
            <a:endParaRPr lang="nb-NO" dirty="0"/>
          </a:p>
          <a:p>
            <a:r>
              <a:rPr lang="nb-NO" dirty="0"/>
              <a:t>Mer om hva som skjer i kroppen i puberteten i en film fra NRK Super: </a:t>
            </a:r>
          </a:p>
          <a:p>
            <a:r>
              <a:rPr lang="nb-NO" dirty="0">
                <a:hlinkClick r:id="rId3"/>
              </a:rPr>
              <a:t>https://nrksuper.no/serie/newton-pubertet/</a:t>
            </a:r>
            <a:endParaRPr lang="nb-NO" dirty="0"/>
          </a:p>
          <a:p>
            <a:endParaRPr lang="nb-NO" dirty="0"/>
          </a:p>
          <a:p>
            <a:r>
              <a:rPr lang="nb-NO" dirty="0"/>
              <a:t>Mere humoristisk serie om puberteten, «Pubertetscamp»:  https://tv.nrk.no/serie/pubertetscamp </a:t>
            </a:r>
          </a:p>
          <a:p>
            <a:endParaRPr lang="nb-NO" dirty="0"/>
          </a:p>
          <a:p>
            <a:r>
              <a:rPr lang="nb-NO" dirty="0"/>
              <a:t>UNG.no-ressurser om puberteten for </a:t>
            </a:r>
          </a:p>
          <a:p>
            <a:r>
              <a:rPr lang="nb-NO" dirty="0"/>
              <a:t>Gutter: https://www.ung.no/kropp/pubertet/4140_Gutter_og_puberteten.html</a:t>
            </a:r>
          </a:p>
          <a:p>
            <a:r>
              <a:rPr lang="nb-NO" dirty="0"/>
              <a:t>Jenter: https://www.ung.no/kropp/pubertet/4137_Jenter_og_puberteten.html</a:t>
            </a:r>
          </a:p>
          <a:p>
            <a:endParaRPr lang="nb-NO" dirty="0"/>
          </a:p>
          <a:p>
            <a:r>
              <a:rPr lang="nb-NO" dirty="0"/>
              <a:t>Husk at ikke alle faller innenfor kjønnskategorien gutt eller jente. Noen av oss </a:t>
            </a:r>
            <a:r>
              <a:rPr lang="nb-NO" sz="1200" b="0" i="0" kern="1200" dirty="0">
                <a:solidFill>
                  <a:schemeClr val="tx1"/>
                </a:solidFill>
                <a:effectLst/>
                <a:latin typeface="+mn-lt"/>
                <a:ea typeface="+mn-ea"/>
                <a:cs typeface="+mn-cs"/>
              </a:rPr>
              <a:t>har kjønnsidentitet eller kjønnsuttrykk som bryter med det samfunnet forventer av oss på grunnlag av hvilket kjønn man fikk tildelt ved fødsel. </a:t>
            </a:r>
          </a:p>
          <a:p>
            <a:r>
              <a:rPr lang="nb-NO" sz="1200" b="0" i="0" kern="1200" dirty="0">
                <a:solidFill>
                  <a:schemeClr val="tx1"/>
                </a:solidFill>
                <a:effectLst/>
                <a:latin typeface="+mn-lt"/>
                <a:ea typeface="+mn-ea"/>
                <a:cs typeface="+mn-cs"/>
              </a:rPr>
              <a:t>Mer informasjon om kjønn og begreper se: </a:t>
            </a:r>
            <a:r>
              <a:rPr lang="nb-NO" dirty="0">
                <a:hlinkClick r:id="rId4"/>
              </a:rPr>
              <a:t>https://www.foreningenfri.no/informasjon/begreper/</a:t>
            </a:r>
            <a:endParaRPr lang="nb-NO" sz="1200" b="0" i="0" kern="1200" dirty="0">
              <a:solidFill>
                <a:schemeClr val="tx1"/>
              </a:solidFill>
              <a:effectLst/>
              <a:latin typeface="+mn-lt"/>
              <a:ea typeface="+mn-ea"/>
              <a:cs typeface="+mn-cs"/>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114152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6389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5. klasse: sant eller usant om puberteten, oppgave 1 i oppgaveheftet: </a:t>
            </a:r>
            <a:r>
              <a:rPr lang="nb-NO" dirty="0" err="1"/>
              <a:t>ca</a:t>
            </a:r>
            <a:r>
              <a:rPr lang="nb-NO" dirty="0"/>
              <a:t> 25 minutter.</a:t>
            </a:r>
          </a:p>
          <a:p>
            <a:endParaRPr lang="nb-NO" dirty="0"/>
          </a:p>
          <a:p>
            <a:r>
              <a:rPr lang="nb-NO" dirty="0"/>
              <a:t>6.-7. klasse: Her skal underviser forberede oppgave 2 oppgaveheftet: «kroppen på spill»: </a:t>
            </a:r>
            <a:r>
              <a:rPr lang="nb-NO" dirty="0" err="1"/>
              <a:t>ca</a:t>
            </a:r>
            <a:r>
              <a:rPr lang="nb-NO" dirty="0"/>
              <a:t> 60 minutter.</a:t>
            </a:r>
          </a:p>
          <a:p>
            <a:endParaRPr lang="nb-NO" dirty="0"/>
          </a:p>
        </p:txBody>
      </p:sp>
      <p:sp>
        <p:nvSpPr>
          <p:cNvPr id="4" name="Slide Number Placehold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51622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kan føles ubehagelig hvis det skjer mange ting med kroppen som man ikke vet hva er. Derfor er det viktig å vite hva som skjer i kroppen, for det som skjer i kroppen påvirker også ens humør og hvordan man har det. Derfor er det viktig å snakke om puberteten! </a:t>
            </a:r>
          </a:p>
          <a:p>
            <a:endParaRPr lang="nb-NO" dirty="0"/>
          </a:p>
          <a:p>
            <a:r>
              <a:rPr lang="nb-NO" dirty="0"/>
              <a:t>Elevene kan oppmuntres til å snakke om puberteten med familie og venner. Sørg også for å gi informasjon til de elevene som av forskjellige årsaker ikke vil snakke med familie og venner, eller til de som har spørsmål de synes er flaut å stille. De kan oppsøke informasjon på f.eks. ung.no. </a:t>
            </a:r>
          </a:p>
        </p:txBody>
      </p:sp>
      <p:sp>
        <p:nvSpPr>
          <p:cNvPr id="4" name="Slide Number Placehold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36127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B60DC0-A7FC-4D97-A7D0-83CB192CB2A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642D0A3-7D88-43AB-A5A2-8D5F55A78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DFBBA82-39EB-480D-B0DE-6F1DECE18CC6}"/>
              </a:ext>
            </a:extLst>
          </p:cNvPr>
          <p:cNvSpPr>
            <a:spLocks noGrp="1"/>
          </p:cNvSpPr>
          <p:nvPr>
            <p:ph type="dt" sz="half" idx="10"/>
          </p:nvPr>
        </p:nvSpPr>
        <p:spPr/>
        <p:txBody>
          <a:bodyPr/>
          <a:lstStyle/>
          <a:p>
            <a:fld id="{160A6BDE-7019-4459-B36D-E08B481DDC9D}" type="datetimeFigureOut">
              <a:rPr lang="nb-NO" smtClean="0"/>
              <a:t>06.02.2022</a:t>
            </a:fld>
            <a:endParaRPr lang="nb-NO"/>
          </a:p>
        </p:txBody>
      </p:sp>
      <p:sp>
        <p:nvSpPr>
          <p:cNvPr id="5" name="Plassholder for bunntekst 4">
            <a:extLst>
              <a:ext uri="{FF2B5EF4-FFF2-40B4-BE49-F238E27FC236}">
                <a16:creationId xmlns:a16="http://schemas.microsoft.com/office/drawing/2014/main" id="{ACBAE89F-C1CB-44C8-B0AD-FD2C8E909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0D9F41-1FE8-4BF9-A9D6-3591A44B141E}"/>
              </a:ext>
            </a:extLst>
          </p:cNvPr>
          <p:cNvSpPr>
            <a:spLocks noGrp="1"/>
          </p:cNvSpPr>
          <p:nvPr>
            <p:ph type="sldNum" sz="quarter" idx="12"/>
          </p:nvPr>
        </p:nvSpPr>
        <p:spPr/>
        <p:txBody>
          <a:bodyPr/>
          <a:lstStyle/>
          <a:p>
            <a:fld id="{865C232B-D3D2-4C91-99FB-B9AA4B150030}" type="slidenum">
              <a:rPr lang="nb-NO" smtClean="0"/>
              <a:t>‹#›</a:t>
            </a:fld>
            <a:endParaRPr lang="nb-NO"/>
          </a:p>
        </p:txBody>
      </p:sp>
    </p:spTree>
    <p:extLst>
      <p:ext uri="{BB962C8B-B14F-4D97-AF65-F5344CB8AC3E}">
        <p14:creationId xmlns:p14="http://schemas.microsoft.com/office/powerpoint/2010/main" val="72005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www.uke6.no/" TargetMode="External"/><Relationship Id="rId5" Type="http://schemas.openxmlformats.org/officeDocument/2006/relationships/image" Target="../media/image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youtu.be/27Bfe7RygPw"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www.ung.no/" TargetMode="External"/><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3384C70-9A46-4132-ACED-FDA311D8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111" y="0"/>
            <a:ext cx="6911777" cy="6858000"/>
          </a:xfrm>
          <a:prstGeom prst="rect">
            <a:avLst/>
          </a:prstGeom>
        </p:spPr>
      </p:pic>
      <p:sp>
        <p:nvSpPr>
          <p:cNvPr id="2" name="Tittel 1">
            <a:extLst>
              <a:ext uri="{FF2B5EF4-FFF2-40B4-BE49-F238E27FC236}">
                <a16:creationId xmlns:a16="http://schemas.microsoft.com/office/drawing/2014/main" id="{69F0C53A-ACE0-49C4-812E-3DA804CC11A7}"/>
              </a:ext>
            </a:extLst>
          </p:cNvPr>
          <p:cNvSpPr>
            <a:spLocks noGrp="1"/>
          </p:cNvSpPr>
          <p:nvPr>
            <p:ph type="ctrTitle"/>
          </p:nvPr>
        </p:nvSpPr>
        <p:spPr>
          <a:xfrm>
            <a:off x="277090" y="4042882"/>
            <a:ext cx="9180946" cy="1865890"/>
          </a:xfrm>
        </p:spPr>
        <p:txBody>
          <a:bodyPr/>
          <a:lstStyle/>
          <a:p>
            <a:pPr algn="l"/>
            <a:r>
              <a:rPr lang="nb-NO">
                <a:solidFill>
                  <a:schemeClr val="bg1"/>
                </a:solidFill>
                <a:latin typeface="Josefin Sans Bold" pitchFamily="2" charset="0"/>
              </a:rPr>
              <a:t>Pubertet og kropp – variasjon er normalen!</a:t>
            </a:r>
          </a:p>
        </p:txBody>
      </p:sp>
      <p:sp>
        <p:nvSpPr>
          <p:cNvPr id="3" name="Undertittel 2">
            <a:extLst>
              <a:ext uri="{FF2B5EF4-FFF2-40B4-BE49-F238E27FC236}">
                <a16:creationId xmlns:a16="http://schemas.microsoft.com/office/drawing/2014/main" id="{5BC8877C-3A68-4E81-ADA2-F9DA5A3BDDD4}"/>
              </a:ext>
            </a:extLst>
          </p:cNvPr>
          <p:cNvSpPr>
            <a:spLocks noGrp="1"/>
          </p:cNvSpPr>
          <p:nvPr>
            <p:ph type="subTitle" idx="1"/>
          </p:nvPr>
        </p:nvSpPr>
        <p:spPr>
          <a:xfrm>
            <a:off x="277090" y="5908772"/>
            <a:ext cx="4396508" cy="452726"/>
          </a:xfrm>
        </p:spPr>
        <p:txBody>
          <a:bodyPr/>
          <a:lstStyle/>
          <a:p>
            <a:r>
              <a:rPr lang="nb-NO">
                <a:solidFill>
                  <a:schemeClr val="bg1"/>
                </a:solidFill>
                <a:latin typeface="Josefin Sans" pitchFamily="2" charset="0"/>
              </a:rPr>
              <a:t>#verdifull – akkurat som du er</a:t>
            </a:r>
          </a:p>
        </p:txBody>
      </p:sp>
      <p:pic>
        <p:nvPicPr>
          <p:cNvPr id="20" name="Bilde 19">
            <a:extLst>
              <a:ext uri="{FF2B5EF4-FFF2-40B4-BE49-F238E27FC236}">
                <a16:creationId xmlns:a16="http://schemas.microsoft.com/office/drawing/2014/main" id="{7EB5E1C4-396B-4F3F-9445-867FBECC0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854" y="0"/>
            <a:ext cx="1764145" cy="1764145"/>
          </a:xfrm>
          <a:prstGeom prst="rect">
            <a:avLst/>
          </a:prstGeom>
        </p:spPr>
      </p:pic>
      <p:sp>
        <p:nvSpPr>
          <p:cNvPr id="7" name="TekstSylinder 6">
            <a:extLst>
              <a:ext uri="{FF2B5EF4-FFF2-40B4-BE49-F238E27FC236}">
                <a16:creationId xmlns:a16="http://schemas.microsoft.com/office/drawing/2014/main" id="{E330F6AF-78A4-4A66-9E8E-8D4A89469EDE}"/>
              </a:ext>
            </a:extLst>
          </p:cNvPr>
          <p:cNvSpPr txBox="1"/>
          <p:nvPr/>
        </p:nvSpPr>
        <p:spPr>
          <a:xfrm>
            <a:off x="277090" y="6361498"/>
            <a:ext cx="2974109" cy="369332"/>
          </a:xfrm>
          <a:prstGeom prst="rect">
            <a:avLst/>
          </a:prstGeom>
          <a:noFill/>
        </p:spPr>
        <p:txBody>
          <a:bodyPr wrap="square" rtlCol="0">
            <a:spAutoFit/>
          </a:bodyPr>
          <a:lstStyle/>
          <a:p>
            <a:r>
              <a:rPr lang="nb-NO">
                <a:solidFill>
                  <a:schemeClr val="bg2"/>
                </a:solidFill>
                <a:latin typeface="Josefin Sans" pitchFamily="2" charset="0"/>
              </a:rPr>
              <a:t>Uke 6 2022 | 5.-7. klasse</a:t>
            </a:r>
          </a:p>
        </p:txBody>
      </p:sp>
    </p:spTree>
    <p:extLst>
      <p:ext uri="{BB962C8B-B14F-4D97-AF65-F5344CB8AC3E}">
        <p14:creationId xmlns:p14="http://schemas.microsoft.com/office/powerpoint/2010/main" val="267022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rmAutofit/>
          </a:bodyPr>
          <a:lstStyle/>
          <a:p>
            <a:r>
              <a:rPr lang="nb-NO" sz="7200" b="1" dirty="0">
                <a:solidFill>
                  <a:schemeClr val="bg1"/>
                </a:solidFill>
                <a:latin typeface="Josefin Sans" pitchFamily="2" charset="0"/>
                <a:cs typeface="Calibri" panose="020F0502020204030204" pitchFamily="34" charset="0"/>
              </a:rPr>
              <a:t>Kroppspress</a:t>
            </a:r>
            <a:endParaRPr lang="en-NO" sz="72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lassholder for innhold 10" descr="Et bilde som inneholder tekst&#10;&#10;Automatisk generert beskrivelse">
            <a:extLst>
              <a:ext uri="{FF2B5EF4-FFF2-40B4-BE49-F238E27FC236}">
                <a16:creationId xmlns:a16="http://schemas.microsoft.com/office/drawing/2014/main" id="{C3E36A28-4FF7-4FD7-8FC1-98EBFC97BCC7}"/>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784975" y="1825625"/>
            <a:ext cx="4351338" cy="4351338"/>
          </a:xfrm>
          <a:prstGeom prst="rect">
            <a:avLst/>
          </a:prstGeom>
        </p:spPr>
      </p:pic>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500" y="1825625"/>
            <a:ext cx="5576888" cy="4831842"/>
          </a:xfrm>
        </p:spPr>
        <p:txBody>
          <a:bodyPr>
            <a:normAutofit fontScale="92500" lnSpcReduction="10000"/>
          </a:bodyPr>
          <a:lstStyle/>
          <a:p>
            <a:r>
              <a:rPr lang="nb-NO" dirty="0">
                <a:solidFill>
                  <a:schemeClr val="accent1"/>
                </a:solidFill>
                <a:latin typeface="Josefin Sans" pitchFamily="2" charset="0"/>
              </a:rPr>
              <a:t>Når kroppen forandrer seg kan man bli mer opptatt av hvordan den ser ut. </a:t>
            </a:r>
          </a:p>
          <a:p>
            <a:r>
              <a:rPr lang="nb-NO" dirty="0">
                <a:solidFill>
                  <a:schemeClr val="accent1"/>
                </a:solidFill>
                <a:latin typeface="Josefin Sans" pitchFamily="2" charset="0"/>
              </a:rPr>
              <a:t>Noen kan kjenne på kroppspress, spesielt i puberteten</a:t>
            </a:r>
          </a:p>
          <a:p>
            <a:pPr lvl="1"/>
            <a:r>
              <a:rPr lang="nb-NO" dirty="0">
                <a:solidFill>
                  <a:schemeClr val="accent1"/>
                </a:solidFill>
                <a:latin typeface="Josefin Sans" pitchFamily="2" charset="0"/>
              </a:rPr>
              <a:t>Kanskje noen helst vil ligne på alle andre?</a:t>
            </a:r>
          </a:p>
          <a:p>
            <a:r>
              <a:rPr lang="nb-NO" dirty="0">
                <a:solidFill>
                  <a:schemeClr val="accent1"/>
                </a:solidFill>
                <a:latin typeface="Josefin Sans" pitchFamily="2" charset="0"/>
              </a:rPr>
              <a:t>Kroppspress kan komme fra forskjellige steder</a:t>
            </a:r>
          </a:p>
          <a:p>
            <a:pPr lvl="1"/>
            <a:r>
              <a:rPr lang="nb-NO" dirty="0">
                <a:solidFill>
                  <a:schemeClr val="accent1"/>
                </a:solidFill>
                <a:latin typeface="Josefin Sans" pitchFamily="2" charset="0"/>
              </a:rPr>
              <a:t>Venner og familie</a:t>
            </a:r>
          </a:p>
          <a:p>
            <a:pPr lvl="1"/>
            <a:r>
              <a:rPr lang="nb-NO" dirty="0">
                <a:solidFill>
                  <a:schemeClr val="accent1"/>
                </a:solidFill>
                <a:latin typeface="Josefin Sans" pitchFamily="2" charset="0"/>
              </a:rPr>
              <a:t>Reklame og media</a:t>
            </a:r>
          </a:p>
          <a:p>
            <a:pPr lvl="1"/>
            <a:r>
              <a:rPr lang="nb-NO" dirty="0">
                <a:solidFill>
                  <a:schemeClr val="accent1"/>
                </a:solidFill>
                <a:latin typeface="Josefin Sans" pitchFamily="2" charset="0"/>
              </a:rPr>
              <a:t>Sosiale medier</a:t>
            </a:r>
          </a:p>
          <a:p>
            <a:r>
              <a:rPr lang="nb-NO" dirty="0">
                <a:solidFill>
                  <a:schemeClr val="accent1"/>
                </a:solidFill>
                <a:latin typeface="Josefin Sans" pitchFamily="2" charset="0"/>
              </a:rPr>
              <a:t>Kroppspress kan være skadelig!</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7"/>
          <a:stretch>
            <a:fillRect/>
          </a:stretch>
        </p:blipFill>
        <p:spPr>
          <a:xfrm>
            <a:off x="9937929" y="373127"/>
            <a:ext cx="1088107" cy="476047"/>
          </a:xfrm>
          <a:prstGeom prst="rect">
            <a:avLst/>
          </a:prstGeom>
        </p:spPr>
      </p:pic>
    </p:spTree>
    <p:extLst>
      <p:ext uri="{BB962C8B-B14F-4D97-AF65-F5344CB8AC3E}">
        <p14:creationId xmlns:p14="http://schemas.microsoft.com/office/powerpoint/2010/main" val="363404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innendørs, person, vegg&#10;&#10;Automatisk generert beskrivelse">
            <a:extLst>
              <a:ext uri="{FF2B5EF4-FFF2-40B4-BE49-F238E27FC236}">
                <a16:creationId xmlns:a16="http://schemas.microsoft.com/office/drawing/2014/main" id="{1A764EE0-4014-4A0C-99CF-4DFE37A395AF}"/>
              </a:ext>
            </a:extLst>
          </p:cNvPr>
          <p:cNvPicPr>
            <a:picLocks noChangeAspect="1"/>
          </p:cNvPicPr>
          <p:nvPr/>
        </p:nvPicPr>
        <p:blipFill>
          <a:blip r:embed="rId3"/>
          <a:stretch>
            <a:fillRect/>
          </a:stretch>
        </p:blipFill>
        <p:spPr>
          <a:xfrm>
            <a:off x="2015891" y="-27000"/>
            <a:ext cx="10368000" cy="6912000"/>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1" y="-54002"/>
            <a:ext cx="8554103" cy="6939002"/>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Diskuter i grupper</a:t>
            </a: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6"/>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0" y="1711601"/>
            <a:ext cx="5669059" cy="489239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4000">
                <a:solidFill>
                  <a:schemeClr val="bg1"/>
                </a:solidFill>
                <a:latin typeface="Josefin Sans" pitchFamily="2" charset="0"/>
              </a:rPr>
              <a:t>Hva er kroppspress?</a:t>
            </a:r>
          </a:p>
          <a:p>
            <a:pPr marL="571500" indent="-571500">
              <a:buFont typeface="Arial" panose="020B0604020202020204" pitchFamily="34" charset="0"/>
              <a:buChar char="•"/>
            </a:pPr>
            <a:r>
              <a:rPr lang="nb-NO" sz="4000">
                <a:solidFill>
                  <a:schemeClr val="bg1"/>
                </a:solidFill>
                <a:latin typeface="Josefin Sans" pitchFamily="2" charset="0"/>
              </a:rPr>
              <a:t>Hvordan tror dere kroppspress kan føles?</a:t>
            </a:r>
          </a:p>
          <a:p>
            <a:pPr marL="571500" indent="-571500">
              <a:buFont typeface="Arial" panose="020B0604020202020204" pitchFamily="34" charset="0"/>
              <a:buChar char="•"/>
            </a:pPr>
            <a:r>
              <a:rPr lang="nb-NO" sz="4000">
                <a:solidFill>
                  <a:schemeClr val="bg1"/>
                </a:solidFill>
                <a:latin typeface="Josefin Sans" pitchFamily="2" charset="0"/>
              </a:rPr>
              <a:t>Kan dere komme fram til en felles definisjon på kroppspress?</a:t>
            </a:r>
          </a:p>
          <a:p>
            <a:pPr marL="1028700" lvl="1" indent="-571500">
              <a:buFont typeface="Arial" panose="020B0604020202020204" pitchFamily="34" charset="0"/>
              <a:buChar char="•"/>
            </a:pPr>
            <a:r>
              <a:rPr lang="nb-NO" sz="4000">
                <a:solidFill>
                  <a:schemeClr val="bg1"/>
                </a:solidFill>
                <a:latin typeface="Josefin Sans" pitchFamily="2" charset="0"/>
              </a:rPr>
              <a:t>Skriv den på tavlen!</a:t>
            </a:r>
            <a:endParaRPr lang="nb-NO" sz="4000" dirty="0">
              <a:solidFill>
                <a:schemeClr val="bg1"/>
              </a:solidFill>
              <a:latin typeface="Josefin Sans" pitchFamily="2" charset="0"/>
            </a:endParaRPr>
          </a:p>
        </p:txBody>
      </p:sp>
    </p:spTree>
    <p:extLst>
      <p:ext uri="{BB962C8B-B14F-4D97-AF65-F5344CB8AC3E}">
        <p14:creationId xmlns:p14="http://schemas.microsoft.com/office/powerpoint/2010/main" val="91526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Autofit/>
          </a:bodyPr>
          <a:lstStyle/>
          <a:p>
            <a:r>
              <a:rPr lang="nb-NO" sz="6000" b="1" dirty="0">
                <a:solidFill>
                  <a:schemeClr val="bg1"/>
                </a:solidFill>
                <a:latin typeface="Josefin Sans" pitchFamily="2" charset="0"/>
                <a:cs typeface="Calibri" panose="020F0502020204030204" pitchFamily="34" charset="0"/>
              </a:rPr>
              <a:t>Fortellinger fra dusjen</a:t>
            </a:r>
            <a:endParaRPr lang="en-NO" sz="60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499" y="1825625"/>
            <a:ext cx="9338129" cy="4831842"/>
          </a:xfrm>
        </p:spPr>
        <p:txBody>
          <a:bodyPr>
            <a:normAutofit/>
          </a:bodyPr>
          <a:lstStyle/>
          <a:p>
            <a:r>
              <a:rPr lang="nb-NO" sz="3200" dirty="0">
                <a:solidFill>
                  <a:schemeClr val="accent1"/>
                </a:solidFill>
                <a:latin typeface="Josefin Sans" pitchFamily="2" charset="0"/>
              </a:rPr>
              <a:t>Når kroppen forandrer seg, og man begynner å merke nye og sterkere følelser, kan ting som det å dusje sammen etter gym føles vanskelig for noen.</a:t>
            </a:r>
          </a:p>
          <a:p>
            <a:r>
              <a:rPr lang="nb-NO" sz="3200" dirty="0">
                <a:solidFill>
                  <a:schemeClr val="accent1"/>
                </a:solidFill>
                <a:latin typeface="Josefin Sans" pitchFamily="2" charset="0"/>
              </a:rPr>
              <a:t>Nå skal vi se en dokumentar som heter «Fortellinger fra dusjen»</a:t>
            </a:r>
          </a:p>
          <a:p>
            <a:r>
              <a:rPr lang="nb-NO" sz="3200" dirty="0">
                <a:solidFill>
                  <a:schemeClr val="accent1"/>
                </a:solidFill>
                <a:latin typeface="Josefin Sans" pitchFamily="2" charset="0"/>
              </a:rPr>
              <a:t>Mens dere ser filmen, skal dere skrive ned alle de følelsene og tankene elevene på filmen forteller at de har om sin egen kropp</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6"/>
          <a:stretch>
            <a:fillRect/>
          </a:stretch>
        </p:blipFill>
        <p:spPr>
          <a:xfrm>
            <a:off x="9937929" y="373127"/>
            <a:ext cx="1088107" cy="476047"/>
          </a:xfrm>
          <a:prstGeom prst="rect">
            <a:avLst/>
          </a:prstGeom>
        </p:spPr>
      </p:pic>
    </p:spTree>
    <p:extLst>
      <p:ext uri="{BB962C8B-B14F-4D97-AF65-F5344CB8AC3E}">
        <p14:creationId xmlns:p14="http://schemas.microsoft.com/office/powerpoint/2010/main" val="262282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10;&#10;Automatisk generert beskrivelse">
            <a:extLst>
              <a:ext uri="{FF2B5EF4-FFF2-40B4-BE49-F238E27FC236}">
                <a16:creationId xmlns:a16="http://schemas.microsoft.com/office/drawing/2014/main" id="{DFAA97F3-E9FF-47DA-9981-381223831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937" y="747042"/>
            <a:ext cx="4249523" cy="6011019"/>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Etter filmen</a:t>
            </a: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6"/>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0" y="1480457"/>
            <a:ext cx="5669059" cy="489239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a:solidFill>
                  <a:schemeClr val="bg1"/>
                </a:solidFill>
                <a:latin typeface="Josefin Sans" pitchFamily="2" charset="0"/>
              </a:rPr>
              <a:t>Hvilke ord skrev dere ned?</a:t>
            </a:r>
          </a:p>
          <a:p>
            <a:pPr marL="571500" indent="-571500">
              <a:buFont typeface="Arial" panose="020B0604020202020204" pitchFamily="34" charset="0"/>
              <a:buChar char="•"/>
            </a:pPr>
            <a:r>
              <a:rPr lang="nb-NO" sz="3600" dirty="0">
                <a:solidFill>
                  <a:schemeClr val="bg1"/>
                </a:solidFill>
                <a:latin typeface="Josefin Sans" pitchFamily="2" charset="0"/>
              </a:rPr>
              <a:t>Se på klassens definisjon av kroppspress. </a:t>
            </a:r>
          </a:p>
          <a:p>
            <a:pPr marL="914400" lvl="1" indent="-457200">
              <a:buFont typeface="Arial" panose="020B0604020202020204" pitchFamily="34" charset="0"/>
              <a:buChar char="•"/>
            </a:pPr>
            <a:r>
              <a:rPr lang="nb-NO" sz="3200" dirty="0">
                <a:solidFill>
                  <a:schemeClr val="bg1"/>
                </a:solidFill>
                <a:latin typeface="Josefin Sans" pitchFamily="2" charset="0"/>
              </a:rPr>
              <a:t>Kjenner elevene i filmen på kroppspress?</a:t>
            </a:r>
          </a:p>
          <a:p>
            <a:pPr marL="571500" indent="-571500">
              <a:buFont typeface="Arial" panose="020B0604020202020204" pitchFamily="34" charset="0"/>
              <a:buChar char="•"/>
            </a:pPr>
            <a:r>
              <a:rPr lang="nb-NO" sz="3600" dirty="0">
                <a:solidFill>
                  <a:schemeClr val="bg1"/>
                </a:solidFill>
                <a:latin typeface="Josefin Sans" pitchFamily="2" charset="0"/>
              </a:rPr>
              <a:t>Hvorfor tror dere elevene på filmen har disse følelsene og tankene om kroppene sine?</a:t>
            </a:r>
          </a:p>
          <a:p>
            <a:pPr marL="571500" indent="-571500">
              <a:buFont typeface="Arial" panose="020B0604020202020204" pitchFamily="34" charset="0"/>
              <a:buChar char="•"/>
            </a:pPr>
            <a:r>
              <a:rPr lang="nb-NO" sz="3600" dirty="0">
                <a:solidFill>
                  <a:schemeClr val="bg1"/>
                </a:solidFill>
                <a:latin typeface="Josefin Sans" pitchFamily="2" charset="0"/>
              </a:rPr>
              <a:t>Hvordan kan man håndtere kroppspress?</a:t>
            </a:r>
          </a:p>
        </p:txBody>
      </p:sp>
    </p:spTree>
    <p:extLst>
      <p:ext uri="{BB962C8B-B14F-4D97-AF65-F5344CB8AC3E}">
        <p14:creationId xmlns:p14="http://schemas.microsoft.com/office/powerpoint/2010/main" val="276805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Autofit/>
          </a:bodyPr>
          <a:lstStyle/>
          <a:p>
            <a:r>
              <a:rPr lang="nb-NO" sz="5400" b="1" dirty="0">
                <a:solidFill>
                  <a:schemeClr val="bg1"/>
                </a:solidFill>
                <a:latin typeface="Josefin Sans" pitchFamily="2" charset="0"/>
                <a:cs typeface="Calibri" panose="020F0502020204030204" pitchFamily="34" charset="0"/>
              </a:rPr>
              <a:t>Individuell skriveøvelse</a:t>
            </a:r>
            <a:endParaRPr lang="en-NO" sz="54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499" y="1825625"/>
            <a:ext cx="9338129" cy="4831842"/>
          </a:xfrm>
        </p:spPr>
        <p:txBody>
          <a:bodyPr>
            <a:normAutofit/>
          </a:bodyPr>
          <a:lstStyle/>
          <a:p>
            <a:r>
              <a:rPr lang="nb-NO" sz="3600" dirty="0">
                <a:solidFill>
                  <a:schemeClr val="accent1"/>
                </a:solidFill>
                <a:latin typeface="Josefin Sans" pitchFamily="2" charset="0"/>
              </a:rPr>
              <a:t>Hva får kroppen din til?</a:t>
            </a:r>
          </a:p>
          <a:p>
            <a:r>
              <a:rPr lang="nb-NO" sz="3600" dirty="0">
                <a:solidFill>
                  <a:schemeClr val="accent1"/>
                </a:solidFill>
                <a:latin typeface="Josefin Sans" pitchFamily="2" charset="0"/>
              </a:rPr>
              <a:t>Hva kan du gjøre om du kjenner på negative følelser om din egen kropp?</a:t>
            </a:r>
          </a:p>
          <a:p>
            <a:r>
              <a:rPr lang="nb-NO" sz="3600" dirty="0">
                <a:solidFill>
                  <a:schemeClr val="accent1"/>
                </a:solidFill>
                <a:latin typeface="Josefin Sans" pitchFamily="2" charset="0"/>
              </a:rPr>
              <a:t>Hvordan kan du unngå å tenke negativt om andres kropper?</a:t>
            </a:r>
          </a:p>
          <a:p>
            <a:r>
              <a:rPr lang="nb-NO" sz="3600" dirty="0">
                <a:solidFill>
                  <a:schemeClr val="accent1"/>
                </a:solidFill>
                <a:latin typeface="Josefin Sans" pitchFamily="2" charset="0"/>
              </a:rPr>
              <a:t>Hva kan du gjøre for at andre skal føle seg bra?</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6"/>
          <a:stretch>
            <a:fillRect/>
          </a:stretch>
        </p:blipFill>
        <p:spPr>
          <a:xfrm>
            <a:off x="9937929" y="373127"/>
            <a:ext cx="1088107" cy="476047"/>
          </a:xfrm>
          <a:prstGeom prst="rect">
            <a:avLst/>
          </a:prstGeom>
        </p:spPr>
      </p:pic>
    </p:spTree>
    <p:extLst>
      <p:ext uri="{BB962C8B-B14F-4D97-AF65-F5344CB8AC3E}">
        <p14:creationId xmlns:p14="http://schemas.microsoft.com/office/powerpoint/2010/main" val="4159878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5"/>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1" y="2076151"/>
            <a:ext cx="5669059" cy="3352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buNone/>
            </a:pPr>
            <a:r>
              <a:rPr lang="nb-NO" sz="4000" dirty="0">
                <a:solidFill>
                  <a:schemeClr val="bg1"/>
                </a:solidFill>
                <a:latin typeface="Josefin Sans" pitchFamily="2" charset="0"/>
              </a:rPr>
              <a:t>Hva svarte dere på det siste spørsmålet: hva kan du gjøre for at andre skal føle seg bra?</a:t>
            </a:r>
          </a:p>
        </p:txBody>
      </p:sp>
      <p:pic>
        <p:nvPicPr>
          <p:cNvPr id="9" name="Bilde 8" descr="Et bilde som inneholder tekst&#10;&#10;Automatisk generert beskrivelse">
            <a:extLst>
              <a:ext uri="{FF2B5EF4-FFF2-40B4-BE49-F238E27FC236}">
                <a16:creationId xmlns:a16="http://schemas.microsoft.com/office/drawing/2014/main" id="{B7D6B95E-3264-4713-951D-26162C2E0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853" y="1395551"/>
            <a:ext cx="4586152" cy="4586152"/>
          </a:xfrm>
          <a:prstGeom prst="rect">
            <a:avLst/>
          </a:prstGeom>
        </p:spPr>
      </p:pic>
    </p:spTree>
    <p:extLst>
      <p:ext uri="{BB962C8B-B14F-4D97-AF65-F5344CB8AC3E}">
        <p14:creationId xmlns:p14="http://schemas.microsoft.com/office/powerpoint/2010/main" val="247901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524414"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Pubertet og følelser</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58216"/>
            <a:ext cx="5728253" cy="520986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2800" dirty="0">
                <a:solidFill>
                  <a:schemeClr val="bg1"/>
                </a:solidFill>
                <a:latin typeface="Josefin Sans" pitchFamily="2" charset="0"/>
              </a:rPr>
              <a:t>Mange opplever at følelsene blir mer intense når man nærmer seg puberteten. </a:t>
            </a:r>
          </a:p>
          <a:p>
            <a:pPr marL="457200" indent="-457200">
              <a:buFont typeface="Arial" panose="020B0604020202020204" pitchFamily="34" charset="0"/>
              <a:buChar char="•"/>
            </a:pPr>
            <a:r>
              <a:rPr lang="nb-NO" sz="2800" dirty="0">
                <a:solidFill>
                  <a:schemeClr val="bg1"/>
                </a:solidFill>
                <a:latin typeface="Josefin Sans" pitchFamily="2" charset="0"/>
              </a:rPr>
              <a:t>Man begynner kanskje å interessere seg i andre på en ny måte.</a:t>
            </a:r>
          </a:p>
          <a:p>
            <a:pPr marL="457200" indent="-457200">
              <a:buFont typeface="Arial" panose="020B0604020202020204" pitchFamily="34" charset="0"/>
              <a:buChar char="•"/>
            </a:pPr>
            <a:r>
              <a:rPr lang="nb-NO" sz="2800" dirty="0">
                <a:solidFill>
                  <a:schemeClr val="bg1"/>
                </a:solidFill>
                <a:latin typeface="Josefin Sans" pitchFamily="2" charset="0"/>
              </a:rPr>
              <a:t>Man kan kjenne på litt vanskelige følelser.</a:t>
            </a:r>
          </a:p>
          <a:p>
            <a:pPr marL="457200" indent="-457200">
              <a:buFont typeface="Arial" panose="020B0604020202020204" pitchFamily="34" charset="0"/>
              <a:buChar char="•"/>
            </a:pPr>
            <a:r>
              <a:rPr lang="nb-NO" sz="2800" dirty="0">
                <a:solidFill>
                  <a:schemeClr val="bg1"/>
                </a:solidFill>
                <a:latin typeface="Josefin Sans" pitchFamily="2" charset="0"/>
              </a:rPr>
              <a:t>Noen synes puberteten er gøy!</a:t>
            </a:r>
          </a:p>
          <a:p>
            <a:pPr marL="914400" lvl="1" indent="-457200" algn="l">
              <a:buFont typeface="Arial" panose="020B0604020202020204" pitchFamily="34" charset="0"/>
              <a:buChar char="•"/>
            </a:pPr>
            <a:r>
              <a:rPr lang="nb-NO" sz="2400" dirty="0">
                <a:solidFill>
                  <a:schemeClr val="bg1"/>
                </a:solidFill>
                <a:latin typeface="Josefin Sans" pitchFamily="2" charset="0"/>
              </a:rPr>
              <a:t>Puberteten er en veldig spennende tid, hvor det skjer masse, både i kroppen, i hodet og sosialt. </a:t>
            </a:r>
          </a:p>
          <a:p>
            <a:pPr marL="571500" indent="-571500">
              <a:buFont typeface="Arial" panose="020B0604020202020204" pitchFamily="34" charset="0"/>
              <a:buChar char="•"/>
            </a:pPr>
            <a:endParaRPr lang="nb-NO" sz="3600" dirty="0">
              <a:solidFill>
                <a:schemeClr val="bg1"/>
              </a:solidFill>
              <a:latin typeface="Josefin Sans" pitchFamily="2" charset="0"/>
            </a:endParaRPr>
          </a:p>
          <a:p>
            <a:pPr marL="457200" indent="-457200">
              <a:buFont typeface="Arial" panose="020B0604020202020204" pitchFamily="34" charset="0"/>
              <a:buChar char="•"/>
            </a:pPr>
            <a:endParaRPr lang="nb-NO" sz="2800" dirty="0">
              <a:solidFill>
                <a:schemeClr val="bg1"/>
              </a:solidFill>
              <a:latin typeface="Josefin Sans" pitchFamily="2" charset="0"/>
            </a:endParaRPr>
          </a:p>
        </p:txBody>
      </p:sp>
      <p:pic>
        <p:nvPicPr>
          <p:cNvPr id="11" name="Picture 9" descr="A group of airplanes flying in the sky&#10;&#10;Description automatically generated with low confidence">
            <a:extLst>
              <a:ext uri="{FF2B5EF4-FFF2-40B4-BE49-F238E27FC236}">
                <a16:creationId xmlns:a16="http://schemas.microsoft.com/office/drawing/2014/main" id="{72C1EE48-66FC-4764-B5B1-6CB40D6ABFD3}"/>
              </a:ext>
            </a:extLst>
          </p:cNvPr>
          <p:cNvPicPr>
            <a:picLocks noChangeAspect="1"/>
          </p:cNvPicPr>
          <p:nvPr/>
        </p:nvPicPr>
        <p:blipFill>
          <a:blip r:embed="rId5"/>
          <a:stretch>
            <a:fillRect/>
          </a:stretch>
        </p:blipFill>
        <p:spPr>
          <a:xfrm>
            <a:off x="10287520" y="292227"/>
            <a:ext cx="699702" cy="524777"/>
          </a:xfrm>
          <a:prstGeom prst="rect">
            <a:avLst/>
          </a:prstGeom>
        </p:spPr>
      </p:pic>
      <p:pic>
        <p:nvPicPr>
          <p:cNvPr id="12" name="Bilde 11">
            <a:extLst>
              <a:ext uri="{FF2B5EF4-FFF2-40B4-BE49-F238E27FC236}">
                <a16:creationId xmlns:a16="http://schemas.microsoft.com/office/drawing/2014/main" id="{7EB532AC-C9B9-4556-A775-760D3CDAE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3250" y="1666880"/>
            <a:ext cx="4857995" cy="3434386"/>
          </a:xfrm>
          <a:prstGeom prst="rect">
            <a:avLst/>
          </a:prstGeom>
        </p:spPr>
      </p:pic>
    </p:spTree>
    <p:extLst>
      <p:ext uri="{BB962C8B-B14F-4D97-AF65-F5344CB8AC3E}">
        <p14:creationId xmlns:p14="http://schemas.microsoft.com/office/powerpoint/2010/main" val="3792594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825625"/>
            <a:ext cx="9792801" cy="4705804"/>
          </a:xfrm>
        </p:spPr>
        <p:txBody>
          <a:bodyPr>
            <a:normAutofit/>
          </a:bodyPr>
          <a:lstStyle/>
          <a:p>
            <a:r>
              <a:rPr lang="nb-NO" sz="3600" dirty="0">
                <a:solidFill>
                  <a:schemeClr val="accent1"/>
                </a:solidFill>
                <a:latin typeface="Josefin Sans" pitchFamily="2" charset="0"/>
              </a:rPr>
              <a:t>Nå skal alle ta stilling til forskjellige dilemmaer.</a:t>
            </a:r>
          </a:p>
          <a:p>
            <a:r>
              <a:rPr lang="nb-NO" sz="3600" dirty="0">
                <a:solidFill>
                  <a:schemeClr val="accent1"/>
                </a:solidFill>
                <a:latin typeface="Josefin Sans" pitchFamily="2" charset="0"/>
              </a:rPr>
              <a:t>Hvert hjørne av klasserommet representerer et svaralternativ.</a:t>
            </a:r>
          </a:p>
          <a:p>
            <a:r>
              <a:rPr lang="nb-NO" sz="3600" dirty="0">
                <a:solidFill>
                  <a:schemeClr val="accent1"/>
                </a:solidFill>
                <a:latin typeface="Josefin Sans" pitchFamily="2" charset="0"/>
              </a:rPr>
              <a:t>Man trenger ikke være enige!</a:t>
            </a:r>
          </a:p>
          <a:p>
            <a:r>
              <a:rPr lang="nb-NO" sz="3600" dirty="0">
                <a:solidFill>
                  <a:schemeClr val="accent1"/>
                </a:solidFill>
                <a:latin typeface="Josefin Sans" pitchFamily="2" charset="0"/>
              </a:rPr>
              <a:t>Man skal respektere hverandres vurderinger.</a:t>
            </a:r>
          </a:p>
          <a:p>
            <a:endParaRPr lang="en-NO" sz="3600"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9302496" cy="1125347"/>
          </a:xfrm>
        </p:spPr>
        <p:txBody>
          <a:bodyPr anchor="t">
            <a:normAutofit/>
          </a:bodyPr>
          <a:lstStyle/>
          <a:p>
            <a:r>
              <a:rPr lang="nb-NO" sz="6000" b="1" dirty="0">
                <a:solidFill>
                  <a:schemeClr val="bg1"/>
                </a:solidFill>
                <a:latin typeface="Josefin Sans" pitchFamily="2" charset="0"/>
                <a:cs typeface="Calibri" panose="020F0502020204030204" pitchFamily="34" charset="0"/>
              </a:rPr>
              <a:t>Følelser og forelskelse </a:t>
            </a:r>
            <a:endParaRPr lang="en-NO" sz="60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9" descr="A group of airplanes flying in the sky&#10;&#10;Description automatically generated with low confidence">
            <a:extLst>
              <a:ext uri="{FF2B5EF4-FFF2-40B4-BE49-F238E27FC236}">
                <a16:creationId xmlns:a16="http://schemas.microsoft.com/office/drawing/2014/main" id="{F15B8B3E-D100-4D3A-A3FE-7B83EA36460E}"/>
              </a:ext>
            </a:extLst>
          </p:cNvPr>
          <p:cNvPicPr>
            <a:picLocks noChangeAspect="1"/>
          </p:cNvPicPr>
          <p:nvPr/>
        </p:nvPicPr>
        <p:blipFill>
          <a:blip r:embed="rId6"/>
          <a:stretch>
            <a:fillRect/>
          </a:stretch>
        </p:blipFill>
        <p:spPr>
          <a:xfrm>
            <a:off x="10287520" y="292227"/>
            <a:ext cx="699702" cy="524777"/>
          </a:xfrm>
          <a:prstGeom prst="rect">
            <a:avLst/>
          </a:prstGeom>
        </p:spPr>
      </p:pic>
    </p:spTree>
    <p:extLst>
      <p:ext uri="{BB962C8B-B14F-4D97-AF65-F5344CB8AC3E}">
        <p14:creationId xmlns:p14="http://schemas.microsoft.com/office/powerpoint/2010/main" val="3305151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10329" y="1355910"/>
            <a:ext cx="5902424" cy="52098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2800" dirty="0">
                <a:solidFill>
                  <a:schemeClr val="bg1"/>
                </a:solidFill>
                <a:latin typeface="Josefin Sans" pitchFamily="2" charset="0"/>
              </a:rPr>
              <a:t>Hva betyr det for trivselen at man begynner å kjenne på sterkere følelser?</a:t>
            </a:r>
          </a:p>
          <a:p>
            <a:pPr marL="457200" indent="-457200">
              <a:buFont typeface="Arial" panose="020B0604020202020204" pitchFamily="34" charset="0"/>
              <a:buChar char="•"/>
            </a:pPr>
            <a:r>
              <a:rPr lang="nb-NO" sz="2800" dirty="0">
                <a:solidFill>
                  <a:schemeClr val="bg1"/>
                </a:solidFill>
                <a:latin typeface="Josefin Sans" pitchFamily="2" charset="0"/>
              </a:rPr>
              <a:t>Hvorfor er det viktig å kunne sette ord på følelser?</a:t>
            </a:r>
          </a:p>
          <a:p>
            <a:pPr marL="457200" indent="-457200">
              <a:buFont typeface="Arial" panose="020B0604020202020204" pitchFamily="34" charset="0"/>
              <a:buChar char="•"/>
            </a:pPr>
            <a:r>
              <a:rPr lang="nb-NO" sz="2800" dirty="0">
                <a:solidFill>
                  <a:schemeClr val="bg1"/>
                </a:solidFill>
                <a:latin typeface="Josefin Sans" pitchFamily="2" charset="0"/>
              </a:rPr>
              <a:t>Hva skjer hvis man ikke er i kontakt med følelsene sine?</a:t>
            </a:r>
          </a:p>
          <a:p>
            <a:pPr marL="457200" indent="-457200">
              <a:buFont typeface="Arial" panose="020B0604020202020204" pitchFamily="34" charset="0"/>
              <a:buChar char="•"/>
            </a:pPr>
            <a:r>
              <a:rPr lang="nb-NO" sz="2800" dirty="0">
                <a:solidFill>
                  <a:schemeClr val="bg1"/>
                </a:solidFill>
                <a:latin typeface="Josefin Sans" pitchFamily="2" charset="0"/>
              </a:rPr>
              <a:t>Vi føler forskjellige ting. De tingene noen liker eller synes er fint kan andre mislike sterkt. Det er viktig å være oppmerksom på egne og andres følelser.</a:t>
            </a:r>
          </a:p>
        </p:txBody>
      </p:sp>
      <p:pic>
        <p:nvPicPr>
          <p:cNvPr id="7" name="Picture 9" descr="A group of airplanes flying in the sky&#10;&#10;Description automatically generated with low confidence">
            <a:extLst>
              <a:ext uri="{FF2B5EF4-FFF2-40B4-BE49-F238E27FC236}">
                <a16:creationId xmlns:a16="http://schemas.microsoft.com/office/drawing/2014/main" id="{27763A66-2F9C-4061-88F7-7457437E2B41}"/>
              </a:ext>
            </a:extLst>
          </p:cNvPr>
          <p:cNvPicPr>
            <a:picLocks noChangeAspect="1"/>
          </p:cNvPicPr>
          <p:nvPr/>
        </p:nvPicPr>
        <p:blipFill>
          <a:blip r:embed="rId5"/>
          <a:stretch>
            <a:fillRect/>
          </a:stretch>
        </p:blipFill>
        <p:spPr>
          <a:xfrm>
            <a:off x="10287520" y="292227"/>
            <a:ext cx="699702" cy="524777"/>
          </a:xfrm>
          <a:prstGeom prst="rect">
            <a:avLst/>
          </a:prstGeom>
        </p:spPr>
      </p:pic>
      <p:pic>
        <p:nvPicPr>
          <p:cNvPr id="17" name="Bilde 16">
            <a:extLst>
              <a:ext uri="{FF2B5EF4-FFF2-40B4-BE49-F238E27FC236}">
                <a16:creationId xmlns:a16="http://schemas.microsoft.com/office/drawing/2014/main" id="{0E8199B9-3EAB-4A13-8198-9AEAEAEEB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spTree>
    <p:extLst>
      <p:ext uri="{BB962C8B-B14F-4D97-AF65-F5344CB8AC3E}">
        <p14:creationId xmlns:p14="http://schemas.microsoft.com/office/powerpoint/2010/main" val="104473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355184"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Pubertet og kjønn!</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200" dirty="0">
                <a:solidFill>
                  <a:schemeClr val="bg1"/>
                </a:solidFill>
                <a:latin typeface="Josefin Sans" pitchFamily="2" charset="0"/>
              </a:rPr>
              <a:t>Mange blir mer opptatt av kjønn når de kommer i puberteten.</a:t>
            </a:r>
          </a:p>
          <a:p>
            <a:pPr marL="571500" indent="-571500">
              <a:buFont typeface="Arial" panose="020B0604020202020204" pitchFamily="34" charset="0"/>
              <a:buChar char="•"/>
            </a:pPr>
            <a:r>
              <a:rPr lang="nb-NO" sz="3200" dirty="0">
                <a:solidFill>
                  <a:schemeClr val="bg1"/>
                </a:solidFill>
                <a:latin typeface="Josefin Sans" pitchFamily="2" charset="0"/>
              </a:rPr>
              <a:t>Hva tror dere forventinger om kjønn gjør med hvordan vi har det og hvordan vi oppfører oss?</a:t>
            </a:r>
          </a:p>
          <a:p>
            <a:pPr marL="571500" indent="-571500">
              <a:buFont typeface="Arial" panose="020B0604020202020204" pitchFamily="34" charset="0"/>
              <a:buChar char="•"/>
            </a:pPr>
            <a:r>
              <a:rPr lang="nb-NO" sz="3200" dirty="0">
                <a:solidFill>
                  <a:schemeClr val="bg1"/>
                </a:solidFill>
                <a:latin typeface="Josefin Sans" pitchFamily="2" charset="0"/>
              </a:rPr>
              <a:t>Det finnes uendelig mange måter å være gutt eller jente på!</a:t>
            </a:r>
          </a:p>
          <a:p>
            <a:pPr marL="571500" indent="-571500">
              <a:buFont typeface="Arial" panose="020B0604020202020204" pitchFamily="34" charset="0"/>
              <a:buChar char="•"/>
            </a:pPr>
            <a:r>
              <a:rPr lang="nb-NO" sz="3200" dirty="0">
                <a:solidFill>
                  <a:schemeClr val="bg1"/>
                </a:solidFill>
                <a:latin typeface="Josefin Sans"/>
              </a:rPr>
              <a:t>Noen føler seg verken som gutt eller jente.</a:t>
            </a:r>
          </a:p>
        </p:txBody>
      </p:sp>
      <p:pic>
        <p:nvPicPr>
          <p:cNvPr id="7" name="Picture 7" descr="A picture containing text&#10;&#10;Description automatically generated">
            <a:extLst>
              <a:ext uri="{FF2B5EF4-FFF2-40B4-BE49-F238E27FC236}">
                <a16:creationId xmlns:a16="http://schemas.microsoft.com/office/drawing/2014/main" id="{2D9F4CD0-C37C-425C-98B8-68B0EA4AE0F0}"/>
              </a:ext>
            </a:extLst>
          </p:cNvPr>
          <p:cNvPicPr>
            <a:picLocks noChangeAspect="1"/>
          </p:cNvPicPr>
          <p:nvPr/>
        </p:nvPicPr>
        <p:blipFill>
          <a:blip r:embed="rId5"/>
          <a:stretch>
            <a:fillRect/>
          </a:stretch>
        </p:blipFill>
        <p:spPr>
          <a:xfrm>
            <a:off x="10394128" y="377548"/>
            <a:ext cx="642880" cy="459200"/>
          </a:xfrm>
          <a:prstGeom prst="rect">
            <a:avLst/>
          </a:prstGeom>
        </p:spPr>
      </p:pic>
      <p:pic>
        <p:nvPicPr>
          <p:cNvPr id="3" name="Bilde 2" descr="Et bilde som inneholder vektorgrafikk&#10;&#10;Automatisk generert beskrivelse">
            <a:extLst>
              <a:ext uri="{FF2B5EF4-FFF2-40B4-BE49-F238E27FC236}">
                <a16:creationId xmlns:a16="http://schemas.microsoft.com/office/drawing/2014/main" id="{F0B52FB0-E8F3-4D79-A0B9-27BBDC77A47A}"/>
              </a:ext>
            </a:extLst>
          </p:cNvPr>
          <p:cNvPicPr>
            <a:picLocks noChangeAspect="1"/>
          </p:cNvPicPr>
          <p:nvPr/>
        </p:nvPicPr>
        <p:blipFill>
          <a:blip r:embed="rId6"/>
          <a:stretch>
            <a:fillRect/>
          </a:stretch>
        </p:blipFill>
        <p:spPr>
          <a:xfrm>
            <a:off x="7751718" y="1089743"/>
            <a:ext cx="3963013" cy="5605745"/>
          </a:xfrm>
          <a:prstGeom prst="rect">
            <a:avLst/>
          </a:prstGeom>
        </p:spPr>
      </p:pic>
    </p:spTree>
    <p:extLst>
      <p:ext uri="{BB962C8B-B14F-4D97-AF65-F5344CB8AC3E}">
        <p14:creationId xmlns:p14="http://schemas.microsoft.com/office/powerpoint/2010/main" val="230166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person, poserer&#10;&#10;Automatisk generert beskrivelse">
            <a:extLst>
              <a:ext uri="{FF2B5EF4-FFF2-40B4-BE49-F238E27FC236}">
                <a16:creationId xmlns:a16="http://schemas.microsoft.com/office/drawing/2014/main" id="{1DA8FA65-01FA-4E16-99FD-91C84F787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563" y="0"/>
            <a:ext cx="10330541" cy="6887027"/>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165798" y="611151"/>
            <a:ext cx="5722257"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bg1"/>
                </a:solidFill>
                <a:latin typeface="Josefin Sans" pitchFamily="2" charset="0"/>
              </a:rPr>
              <a:t>Vi er forskjellige</a:t>
            </a:r>
            <a:endParaRPr lang="nb-NO" b="1" dirty="0">
              <a:solidFill>
                <a:schemeClr val="bg1"/>
              </a:solidFill>
              <a:latin typeface="Josefin Sans" pitchFamily="2" charset="0"/>
            </a:endParaRPr>
          </a:p>
        </p:txBody>
      </p:sp>
      <p:sp>
        <p:nvSpPr>
          <p:cNvPr id="15" name="Plassholder for innhold 2">
            <a:extLst>
              <a:ext uri="{FF2B5EF4-FFF2-40B4-BE49-F238E27FC236}">
                <a16:creationId xmlns:a16="http://schemas.microsoft.com/office/drawing/2014/main" id="{AE6D10F4-DE99-441A-8432-3C122CA521B7}"/>
              </a:ext>
            </a:extLst>
          </p:cNvPr>
          <p:cNvSpPr txBox="1">
            <a:spLocks/>
          </p:cNvSpPr>
          <p:nvPr/>
        </p:nvSpPr>
        <p:spPr>
          <a:xfrm>
            <a:off x="602051" y="1895511"/>
            <a:ext cx="5493949" cy="435133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2800" dirty="0">
                <a:solidFill>
                  <a:schemeClr val="bg1"/>
                </a:solidFill>
                <a:latin typeface="Josefin Sans" pitchFamily="2" charset="0"/>
              </a:rPr>
              <a:t>Vi skal snakke om puberteten.</a:t>
            </a:r>
          </a:p>
          <a:p>
            <a:pPr marL="342900" indent="-342900">
              <a:buFont typeface="Arial" panose="020B0604020202020204" pitchFamily="34" charset="0"/>
              <a:buChar char="•"/>
            </a:pPr>
            <a:r>
              <a:rPr lang="nb-NO" sz="2800" dirty="0">
                <a:solidFill>
                  <a:schemeClr val="bg1"/>
                </a:solidFill>
                <a:latin typeface="Josefin Sans" pitchFamily="2" charset="0"/>
              </a:rPr>
              <a:t>Under puberteten skjer det mange ting i kroppen, som påvirker både hvordan man ser ut og hvordan man har det.</a:t>
            </a:r>
          </a:p>
          <a:p>
            <a:pPr marL="342900" indent="-342900">
              <a:buFont typeface="Arial" panose="020B0604020202020204" pitchFamily="34" charset="0"/>
              <a:buChar char="•"/>
            </a:pPr>
            <a:r>
              <a:rPr lang="nb-NO" sz="2800" dirty="0">
                <a:solidFill>
                  <a:schemeClr val="bg1"/>
                </a:solidFill>
                <a:latin typeface="Josefin Sans" pitchFamily="2" charset="0"/>
              </a:rPr>
              <a:t>Det skjer mye på kort tid</a:t>
            </a:r>
          </a:p>
          <a:p>
            <a:pPr marL="342900" indent="-342900">
              <a:buFont typeface="Arial" panose="020B0604020202020204" pitchFamily="34" charset="0"/>
              <a:buChar char="•"/>
            </a:pPr>
            <a:r>
              <a:rPr lang="nb-NO" sz="2800" dirty="0">
                <a:solidFill>
                  <a:schemeClr val="bg1"/>
                </a:solidFill>
                <a:latin typeface="Josefin Sans" pitchFamily="2" charset="0"/>
              </a:rPr>
              <a:t>Det kan føles ut som om vi ikke har helt kontroll på hvordan vi utvikler oss i kroppen og hjernen.</a:t>
            </a:r>
          </a:p>
          <a:p>
            <a:pPr marL="342900" indent="-342900">
              <a:buFont typeface="Arial" panose="020B0604020202020204" pitchFamily="34" charset="0"/>
              <a:buChar char="•"/>
            </a:pPr>
            <a:endParaRPr lang="nb-NO" sz="2800" dirty="0">
              <a:solidFill>
                <a:schemeClr val="bg1"/>
              </a:solidFill>
              <a:latin typeface="Josefin Sans" pitchFamily="2" charset="0"/>
            </a:endParaRPr>
          </a:p>
        </p:txBody>
      </p:sp>
    </p:spTree>
    <p:extLst>
      <p:ext uri="{BB962C8B-B14F-4D97-AF65-F5344CB8AC3E}">
        <p14:creationId xmlns:p14="http://schemas.microsoft.com/office/powerpoint/2010/main" val="1939206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825625"/>
            <a:ext cx="11025097" cy="4351338"/>
          </a:xfrm>
        </p:spPr>
        <p:txBody>
          <a:bodyPr/>
          <a:lstStyle/>
          <a:p>
            <a:pPr marL="0" indent="0">
              <a:buNone/>
            </a:pPr>
            <a:r>
              <a:rPr lang="nb-NO" dirty="0">
                <a:solidFill>
                  <a:schemeClr val="accent1"/>
                </a:solidFill>
                <a:latin typeface="Josefin Sans" pitchFamily="2" charset="0"/>
                <a:cs typeface="Calibri"/>
              </a:rPr>
              <a:t>Vi har mange forventninger til kjønn når det kommer til...</a:t>
            </a:r>
            <a:endParaRPr lang="nb-NO" dirty="0">
              <a:solidFill>
                <a:schemeClr val="accent1"/>
              </a:solidFill>
              <a:latin typeface="Josefin Sans" pitchFamily="2" charset="0"/>
            </a:endParaRPr>
          </a:p>
          <a:p>
            <a:r>
              <a:rPr lang="nb-NO" dirty="0">
                <a:solidFill>
                  <a:schemeClr val="accent1"/>
                </a:solidFill>
                <a:latin typeface="Josefin Sans" pitchFamily="2" charset="0"/>
                <a:cs typeface="Calibri"/>
              </a:rPr>
              <a:t>Kropp</a:t>
            </a:r>
          </a:p>
          <a:p>
            <a:r>
              <a:rPr lang="nb-NO" dirty="0">
                <a:solidFill>
                  <a:schemeClr val="accent1"/>
                </a:solidFill>
                <a:latin typeface="Josefin Sans" pitchFamily="2" charset="0"/>
                <a:cs typeface="Calibri"/>
              </a:rPr>
              <a:t>Oppførsel</a:t>
            </a:r>
          </a:p>
          <a:p>
            <a:r>
              <a:rPr lang="nb-NO" dirty="0">
                <a:solidFill>
                  <a:schemeClr val="accent1"/>
                </a:solidFill>
                <a:latin typeface="Josefin Sans" pitchFamily="2" charset="0"/>
                <a:cs typeface="Calibri"/>
              </a:rPr>
              <a:t>Interesser</a:t>
            </a:r>
          </a:p>
          <a:p>
            <a:r>
              <a:rPr lang="nb-NO" dirty="0">
                <a:solidFill>
                  <a:schemeClr val="accent1"/>
                </a:solidFill>
                <a:latin typeface="Josefin Sans" pitchFamily="2" charset="0"/>
                <a:cs typeface="Calibri"/>
              </a:rPr>
              <a:t>Utseende</a:t>
            </a:r>
          </a:p>
          <a:p>
            <a:r>
              <a:rPr lang="nb-NO" dirty="0">
                <a:solidFill>
                  <a:schemeClr val="accent1"/>
                </a:solidFill>
                <a:latin typeface="Josefin Sans" pitchFamily="2" charset="0"/>
                <a:cs typeface="Calibri"/>
              </a:rPr>
              <a:t>Følelser</a:t>
            </a:r>
          </a:p>
          <a:p>
            <a:pPr marL="0" indent="0">
              <a:buNone/>
            </a:pPr>
            <a:endParaRPr lang="nb-NO" dirty="0">
              <a:solidFill>
                <a:schemeClr val="accent1"/>
              </a:solidFill>
              <a:latin typeface="Josefin Sans" pitchFamily="2" charset="0"/>
              <a:cs typeface="Calibri"/>
            </a:endParaRPr>
          </a:p>
          <a:p>
            <a:pPr marL="0" indent="0">
              <a:buNone/>
            </a:pPr>
            <a:r>
              <a:rPr lang="nb-NO" dirty="0">
                <a:solidFill>
                  <a:schemeClr val="accent1"/>
                </a:solidFill>
                <a:latin typeface="Josefin Sans" pitchFamily="2" charset="0"/>
                <a:cs typeface="Calibri"/>
              </a:rPr>
              <a:t>Kan du komme på noen forventninger?</a:t>
            </a:r>
          </a:p>
          <a:p>
            <a:pPr marL="0" indent="0">
              <a:buNone/>
            </a:pPr>
            <a:endParaRPr lang="nb-NO" dirty="0">
              <a:solidFill>
                <a:schemeClr val="accent1"/>
              </a:solidFill>
              <a:latin typeface="Josefin Sans" pitchFamily="2" charset="0"/>
              <a:cs typeface="Calibri"/>
            </a:endParaRPr>
          </a:p>
          <a:p>
            <a:endParaRPr lang="en-NO"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5907666" cy="1125347"/>
          </a:xfrm>
        </p:spPr>
        <p:txBody>
          <a:bodyPr anchor="t">
            <a:normAutofit/>
          </a:bodyPr>
          <a:lstStyle/>
          <a:p>
            <a:r>
              <a:rPr lang="nb-NO" sz="6600" b="1" dirty="0">
                <a:solidFill>
                  <a:schemeClr val="bg1"/>
                </a:solidFill>
                <a:latin typeface="Josefin Sans" pitchFamily="2" charset="0"/>
                <a:cs typeface="Calibri" panose="020F0502020204030204" pitchFamily="34" charset="0"/>
              </a:rPr>
              <a:t>Hva er kjønn?</a:t>
            </a:r>
            <a:endParaRPr lang="en-NO" sz="6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6"/>
          <a:stretch>
            <a:fillRect/>
          </a:stretch>
        </p:blipFill>
        <p:spPr>
          <a:xfrm>
            <a:off x="10394128" y="377548"/>
            <a:ext cx="642880" cy="459200"/>
          </a:xfrm>
          <a:prstGeom prst="rect">
            <a:avLst/>
          </a:prstGeom>
        </p:spPr>
      </p:pic>
    </p:spTree>
    <p:extLst>
      <p:ext uri="{BB962C8B-B14F-4D97-AF65-F5344CB8AC3E}">
        <p14:creationId xmlns:p14="http://schemas.microsoft.com/office/powerpoint/2010/main" val="1022682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1297325" y="3026360"/>
            <a:ext cx="9597350" cy="805280"/>
          </a:xfrm>
        </p:spPr>
        <p:txBody>
          <a:bodyPr>
            <a:normAutofit/>
          </a:bodyPr>
          <a:lstStyle/>
          <a:p>
            <a:pPr marL="0" indent="0">
              <a:buNone/>
            </a:pPr>
            <a:r>
              <a:rPr lang="nb-NO" dirty="0">
                <a:solidFill>
                  <a:schemeClr val="accent1"/>
                </a:solidFill>
                <a:latin typeface="Josefin Sans" pitchFamily="2" charset="0"/>
                <a:cs typeface="Calibri"/>
              </a:rPr>
              <a:t>Nå skal vi undersøke hvilke forventninger vi har til kjønn!</a:t>
            </a:r>
            <a:endParaRPr lang="en-NO"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7" y="200533"/>
            <a:ext cx="7367497" cy="1125347"/>
          </a:xfrm>
        </p:spPr>
        <p:txBody>
          <a:bodyPr anchor="t">
            <a:normAutofit fontScale="90000"/>
          </a:bodyPr>
          <a:lstStyle/>
          <a:p>
            <a:r>
              <a:rPr lang="nb-NO" sz="6600" b="1" dirty="0">
                <a:solidFill>
                  <a:schemeClr val="bg1"/>
                </a:solidFill>
                <a:latin typeface="Josefin Sans" pitchFamily="2" charset="0"/>
                <a:cs typeface="Calibri" panose="020F0502020204030204" pitchFamily="34" charset="0"/>
              </a:rPr>
              <a:t>Rammer for kjønn</a:t>
            </a:r>
            <a:endParaRPr lang="en-NO" sz="6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6"/>
          <a:stretch>
            <a:fillRect/>
          </a:stretch>
        </p:blipFill>
        <p:spPr>
          <a:xfrm>
            <a:off x="10394128" y="377548"/>
            <a:ext cx="642880" cy="459200"/>
          </a:xfrm>
          <a:prstGeom prst="rect">
            <a:avLst/>
          </a:prstGeom>
        </p:spPr>
      </p:pic>
    </p:spTree>
    <p:extLst>
      <p:ext uri="{BB962C8B-B14F-4D97-AF65-F5344CB8AC3E}">
        <p14:creationId xmlns:p14="http://schemas.microsoft.com/office/powerpoint/2010/main" val="370746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905406"/>
            <a:ext cx="10237808" cy="4575046"/>
          </a:xfrm>
        </p:spPr>
        <p:txBody>
          <a:bodyPr>
            <a:normAutofit/>
          </a:bodyPr>
          <a:lstStyle/>
          <a:p>
            <a:r>
              <a:rPr lang="nb-NO" dirty="0">
                <a:solidFill>
                  <a:schemeClr val="accent1"/>
                </a:solidFill>
                <a:latin typeface="Josefin Sans" pitchFamily="2" charset="0"/>
              </a:rPr>
              <a:t>Har dere lært noe nytt om hva forventinger til kjønn gjør med hvordan vi oppfører oss?</a:t>
            </a:r>
          </a:p>
          <a:p>
            <a:r>
              <a:rPr lang="nb-NO" dirty="0">
                <a:solidFill>
                  <a:schemeClr val="accent1"/>
                </a:solidFill>
                <a:latin typeface="Josefin Sans" pitchFamily="2" charset="0"/>
              </a:rPr>
              <a:t>Er det noen av ordene som kunne stå i begge rammene?</a:t>
            </a:r>
          </a:p>
          <a:p>
            <a:pPr lvl="1"/>
            <a:r>
              <a:rPr lang="nb-NO" dirty="0">
                <a:solidFill>
                  <a:schemeClr val="accent1"/>
                </a:solidFill>
                <a:latin typeface="Josefin Sans" pitchFamily="2" charset="0"/>
              </a:rPr>
              <a:t>Hva er grunnen til at noen ord kan stå i begge rammene, men at andre ikke kan det?</a:t>
            </a:r>
          </a:p>
          <a:p>
            <a:r>
              <a:rPr lang="nb-NO" dirty="0">
                <a:solidFill>
                  <a:schemeClr val="accent1"/>
                </a:solidFill>
                <a:latin typeface="Josefin Sans" pitchFamily="2" charset="0"/>
              </a:rPr>
              <a:t>Hva skjer med folk som bryter normer for kjønn?</a:t>
            </a:r>
          </a:p>
          <a:p>
            <a:pPr lvl="1"/>
            <a:r>
              <a:rPr lang="nb-NO" dirty="0">
                <a:solidFill>
                  <a:schemeClr val="accent1"/>
                </a:solidFill>
                <a:latin typeface="Josefin Sans" pitchFamily="2" charset="0"/>
              </a:rPr>
              <a:t>Hvordan kan det føles?</a:t>
            </a:r>
          </a:p>
          <a:p>
            <a:pPr lvl="1"/>
            <a:r>
              <a:rPr lang="nb-NO" dirty="0">
                <a:solidFill>
                  <a:schemeClr val="accent1"/>
                </a:solidFill>
                <a:latin typeface="Josefin Sans" pitchFamily="2" charset="0"/>
              </a:rPr>
              <a:t>Har dere noen eksempler på hva man kan gjøre for å bryte med gutte- og jentenormene?</a:t>
            </a:r>
          </a:p>
          <a:p>
            <a:pPr lvl="1"/>
            <a:r>
              <a:rPr lang="nb-NO" dirty="0">
                <a:solidFill>
                  <a:schemeClr val="accent1"/>
                </a:solidFill>
                <a:latin typeface="Josefin Sans" pitchFamily="2" charset="0"/>
              </a:rPr>
              <a:t>Hvordan ville andre reagere? </a:t>
            </a: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7" y="200533"/>
            <a:ext cx="7367497" cy="1125347"/>
          </a:xfrm>
        </p:spPr>
        <p:txBody>
          <a:bodyPr anchor="t">
            <a:normAutofit fontScale="90000"/>
          </a:bodyPr>
          <a:lstStyle/>
          <a:p>
            <a:r>
              <a:rPr lang="nb-NO" sz="6600" b="1" dirty="0">
                <a:solidFill>
                  <a:schemeClr val="bg1"/>
                </a:solidFill>
                <a:latin typeface="Josefin Sans" pitchFamily="2" charset="0"/>
                <a:cs typeface="Calibri" panose="020F0502020204030204" pitchFamily="34" charset="0"/>
              </a:rPr>
              <a:t>Rammer for kjønn</a:t>
            </a:r>
            <a:endParaRPr lang="en-NO" sz="6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6"/>
          <a:stretch>
            <a:fillRect/>
          </a:stretch>
        </p:blipFill>
        <p:spPr>
          <a:xfrm>
            <a:off x="10394128" y="377548"/>
            <a:ext cx="642880" cy="459200"/>
          </a:xfrm>
          <a:prstGeom prst="rect">
            <a:avLst/>
          </a:prstGeom>
        </p:spPr>
      </p:pic>
    </p:spTree>
    <p:extLst>
      <p:ext uri="{BB962C8B-B14F-4D97-AF65-F5344CB8AC3E}">
        <p14:creationId xmlns:p14="http://schemas.microsoft.com/office/powerpoint/2010/main" val="2879199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200" dirty="0">
                <a:solidFill>
                  <a:schemeClr val="bg1"/>
                </a:solidFill>
                <a:latin typeface="Josefin Sans" pitchFamily="2" charset="0"/>
              </a:rPr>
              <a:t>Rammer for kjønn kan virke begrensende på alle mennesker uansett kjønn, fordi vi kanskje ikke får muligheten til å gjøre det vi har lyst til eller være oss selv. </a:t>
            </a:r>
          </a:p>
          <a:p>
            <a:pPr marL="571500" indent="-571500">
              <a:buFont typeface="Arial" panose="020B0604020202020204" pitchFamily="34" charset="0"/>
              <a:buChar char="•"/>
            </a:pPr>
            <a:r>
              <a:rPr lang="nb-NO" sz="3200" dirty="0">
                <a:solidFill>
                  <a:schemeClr val="bg1"/>
                </a:solidFill>
                <a:latin typeface="Josefin Sans" pitchFamily="2" charset="0"/>
              </a:rPr>
              <a:t>Hva kan vi gjøre for å utvide rammene slik at alle kan være seg selv? </a:t>
            </a:r>
          </a:p>
        </p:txBody>
      </p:sp>
      <p:pic>
        <p:nvPicPr>
          <p:cNvPr id="7" name="Picture 7" descr="A picture containing text&#10;&#10;Description automatically generated">
            <a:extLst>
              <a:ext uri="{FF2B5EF4-FFF2-40B4-BE49-F238E27FC236}">
                <a16:creationId xmlns:a16="http://schemas.microsoft.com/office/drawing/2014/main" id="{634E4112-1382-42B7-B11D-1304C595F6F1}"/>
              </a:ext>
            </a:extLst>
          </p:cNvPr>
          <p:cNvPicPr>
            <a:picLocks noChangeAspect="1"/>
          </p:cNvPicPr>
          <p:nvPr/>
        </p:nvPicPr>
        <p:blipFill>
          <a:blip r:embed="rId5"/>
          <a:stretch>
            <a:fillRect/>
          </a:stretch>
        </p:blipFill>
        <p:spPr>
          <a:xfrm>
            <a:off x="10394128" y="377548"/>
            <a:ext cx="642880" cy="459200"/>
          </a:xfrm>
          <a:prstGeom prst="rect">
            <a:avLst/>
          </a:prstGeom>
        </p:spPr>
      </p:pic>
      <p:pic>
        <p:nvPicPr>
          <p:cNvPr id="10" name="Bilde 9">
            <a:extLst>
              <a:ext uri="{FF2B5EF4-FFF2-40B4-BE49-F238E27FC236}">
                <a16:creationId xmlns:a16="http://schemas.microsoft.com/office/drawing/2014/main" id="{064E4866-98F0-486B-A450-365137F1F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spTree>
    <p:extLst>
      <p:ext uri="{BB962C8B-B14F-4D97-AF65-F5344CB8AC3E}">
        <p14:creationId xmlns:p14="http://schemas.microsoft.com/office/powerpoint/2010/main" val="13046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8" y="1825625"/>
            <a:ext cx="5576400" cy="4351338"/>
          </a:xfrm>
        </p:spPr>
        <p:txBody>
          <a:bodyPr>
            <a:normAutofit lnSpcReduction="10000"/>
          </a:bodyPr>
          <a:lstStyle/>
          <a:p>
            <a:r>
              <a:rPr lang="nb-NO" sz="3200" dirty="0">
                <a:solidFill>
                  <a:schemeClr val="accent1"/>
                </a:solidFill>
                <a:latin typeface="Josefin Sans" pitchFamily="2" charset="0"/>
              </a:rPr>
              <a:t>Puberteten er spennende!</a:t>
            </a:r>
          </a:p>
          <a:p>
            <a:r>
              <a:rPr lang="nb-NO" sz="3200" dirty="0">
                <a:solidFill>
                  <a:schemeClr val="accent1"/>
                </a:solidFill>
                <a:latin typeface="Josefin Sans" pitchFamily="2" charset="0"/>
              </a:rPr>
              <a:t>Det er viktig å ha omsorg for seg selv og andre</a:t>
            </a:r>
          </a:p>
          <a:p>
            <a:r>
              <a:rPr lang="nb-NO" sz="3200" dirty="0">
                <a:solidFill>
                  <a:schemeClr val="accent1"/>
                </a:solidFill>
                <a:latin typeface="Josefin Sans" pitchFamily="2" charset="0"/>
              </a:rPr>
              <a:t>Vi utvikler oss alle i forskjellig tempo.</a:t>
            </a:r>
          </a:p>
          <a:p>
            <a:r>
              <a:rPr lang="nb-NO" sz="3200" dirty="0">
                <a:solidFill>
                  <a:schemeClr val="accent1"/>
                </a:solidFill>
                <a:latin typeface="Josefin Sans" pitchFamily="2" charset="0"/>
              </a:rPr>
              <a:t>Du er verdifull – akkurat som du er. Der du befinner deg i puberteten er helt normalt. </a:t>
            </a:r>
          </a:p>
          <a:p>
            <a:endParaRPr lang="en-NO" sz="3200" dirty="0"/>
          </a:p>
        </p:txBody>
      </p:sp>
      <p:sp>
        <p:nvSpPr>
          <p:cNvPr id="4" name="Content Placeholder 3">
            <a:extLst>
              <a:ext uri="{FF2B5EF4-FFF2-40B4-BE49-F238E27FC236}">
                <a16:creationId xmlns:a16="http://schemas.microsoft.com/office/drawing/2014/main" id="{7A78A127-41D8-684A-B8C1-CBB3D8356672}"/>
              </a:ext>
            </a:extLst>
          </p:cNvPr>
          <p:cNvSpPr>
            <a:spLocks noGrp="1"/>
          </p:cNvSpPr>
          <p:nvPr>
            <p:ph sz="half" idx="2"/>
          </p:nvPr>
        </p:nvSpPr>
        <p:spPr>
          <a:xfrm>
            <a:off x="6172200" y="1825625"/>
            <a:ext cx="5576400" cy="4351338"/>
          </a:xfrm>
        </p:spPr>
        <p:txBody>
          <a:bodyPr>
            <a:normAutofit/>
          </a:bodyPr>
          <a:lstStyle/>
          <a:p>
            <a:r>
              <a:rPr lang="nb-NO" sz="2400" dirty="0">
                <a:solidFill>
                  <a:schemeClr val="accent1"/>
                </a:solidFill>
                <a:latin typeface="Josefin Sans" pitchFamily="2" charset="0"/>
              </a:rPr>
              <a:t>Hvis du opplever sterke smerter, eller er mye tristere enn du liker, kan du oppsøke hjelp hos helsesykepleier eller lege. </a:t>
            </a:r>
          </a:p>
          <a:p>
            <a:pPr lvl="1"/>
            <a:r>
              <a:rPr lang="nb-NO" sz="2000" dirty="0">
                <a:solidFill>
                  <a:schemeClr val="accent1"/>
                </a:solidFill>
                <a:latin typeface="Josefin Sans" pitchFamily="2" charset="0"/>
              </a:rPr>
              <a:t>Noen kan oppleve noen ubehagelige ting som for eksempel endometriose, </a:t>
            </a:r>
            <a:r>
              <a:rPr lang="nb-NO" sz="2000" dirty="0" err="1">
                <a:solidFill>
                  <a:schemeClr val="accent1"/>
                </a:solidFill>
                <a:latin typeface="Josefin Sans" pitchFamily="2" charset="0"/>
              </a:rPr>
              <a:t>vulvodyni</a:t>
            </a:r>
            <a:r>
              <a:rPr lang="nb-NO" sz="2000" dirty="0">
                <a:solidFill>
                  <a:schemeClr val="accent1"/>
                </a:solidFill>
                <a:latin typeface="Josefin Sans" pitchFamily="2" charset="0"/>
              </a:rPr>
              <a:t>, trang forhud.</a:t>
            </a:r>
          </a:p>
          <a:p>
            <a:r>
              <a:rPr lang="nb-NO" sz="2400" dirty="0">
                <a:solidFill>
                  <a:schemeClr val="accent1"/>
                </a:solidFill>
                <a:latin typeface="Josefin Sans" pitchFamily="2" charset="0"/>
              </a:rPr>
              <a:t>Hvis det er andre ting du lurer på som vi ikke har gjennomgått, kan du stille spørsmål på UNG.no, til læreren din, eller helsesykepleier på skolen.</a:t>
            </a:r>
          </a:p>
          <a:p>
            <a:endParaRPr lang="en-NO" sz="2400"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1255"/>
            <a:ext cx="6934360" cy="1125347"/>
          </a:xfrm>
        </p:spPr>
        <p:txBody>
          <a:bodyPr anchor="t">
            <a:normAutofit/>
          </a:bodyPr>
          <a:lstStyle/>
          <a:p>
            <a:r>
              <a:rPr lang="nb-NO" sz="6000" b="1" dirty="0">
                <a:solidFill>
                  <a:schemeClr val="bg1"/>
                </a:solidFill>
                <a:latin typeface="Josefin Sans" pitchFamily="2" charset="0"/>
                <a:cs typeface="Calibri" panose="020F0502020204030204" pitchFamily="34" charset="0"/>
              </a:rPr>
              <a:t>Oppsummering</a:t>
            </a:r>
            <a:endParaRPr lang="en-NO" sz="60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Tree>
    <p:extLst>
      <p:ext uri="{BB962C8B-B14F-4D97-AF65-F5344CB8AC3E}">
        <p14:creationId xmlns:p14="http://schemas.microsoft.com/office/powerpoint/2010/main" val="2013084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143540" y="416524"/>
            <a:ext cx="9302496" cy="697825"/>
          </a:xfrm>
        </p:spPr>
        <p:txBody>
          <a:bodyPr anchor="t">
            <a:normAutofit/>
          </a:bodyPr>
          <a:lstStyle/>
          <a:p>
            <a:r>
              <a:rPr lang="nb-NO" sz="3600" b="1" dirty="0">
                <a:solidFill>
                  <a:schemeClr val="bg1"/>
                </a:solidFill>
                <a:latin typeface="Josefin Sans" pitchFamily="2" charset="0"/>
                <a:cs typeface="Calibri" panose="020F0502020204030204" pitchFamily="34" charset="0"/>
              </a:rPr>
              <a:t>Vil dere ha mer seksualitetsundervisning?</a:t>
            </a:r>
            <a:endParaRPr lang="en-NO" sz="3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1" name="Plassholder for innhold 2">
            <a:extLst>
              <a:ext uri="{FF2B5EF4-FFF2-40B4-BE49-F238E27FC236}">
                <a16:creationId xmlns:a16="http://schemas.microsoft.com/office/drawing/2014/main" id="{9A5ED277-0382-43C4-9B08-30E6C9022E18}"/>
              </a:ext>
            </a:extLst>
          </p:cNvPr>
          <p:cNvSpPr>
            <a:spLocks noGrp="1"/>
          </p:cNvSpPr>
          <p:nvPr>
            <p:ph idx="1"/>
          </p:nvPr>
        </p:nvSpPr>
        <p:spPr>
          <a:xfrm>
            <a:off x="745958" y="2795337"/>
            <a:ext cx="10700084" cy="1267325"/>
          </a:xfrm>
        </p:spPr>
        <p:txBody>
          <a:bodyPr>
            <a:normAutofit/>
          </a:bodyPr>
          <a:lstStyle/>
          <a:p>
            <a:pPr marL="0" indent="0" algn="ctr">
              <a:buNone/>
            </a:pPr>
            <a:r>
              <a:rPr lang="nb-NO" sz="3600" dirty="0">
                <a:solidFill>
                  <a:schemeClr val="accent1"/>
                </a:solidFill>
                <a:latin typeface="Josefin Sans" pitchFamily="2" charset="0"/>
              </a:rPr>
              <a:t>Gå inn på </a:t>
            </a:r>
            <a:r>
              <a:rPr lang="nb-NO" sz="3600" dirty="0">
                <a:solidFill>
                  <a:schemeClr val="accent1"/>
                </a:solidFill>
                <a:latin typeface="Josefin Sans" pitchFamily="2" charset="0"/>
                <a:hlinkClick r:id="rId6">
                  <a:extLst>
                    <a:ext uri="{A12FA001-AC4F-418D-AE19-62706E023703}">
                      <ahyp:hlinkClr xmlns:ahyp="http://schemas.microsoft.com/office/drawing/2018/hyperlinkcolor" val="tx"/>
                    </a:ext>
                  </a:extLst>
                </a:hlinkClick>
              </a:rPr>
              <a:t>www.uke6.no</a:t>
            </a:r>
            <a:r>
              <a:rPr lang="nb-NO" sz="3600" dirty="0">
                <a:solidFill>
                  <a:schemeClr val="accent1"/>
                </a:solidFill>
                <a:latin typeface="Josefin Sans" pitchFamily="2" charset="0"/>
              </a:rPr>
              <a:t> for å finne flere oppgaver!</a:t>
            </a:r>
          </a:p>
        </p:txBody>
      </p:sp>
    </p:spTree>
    <p:extLst>
      <p:ext uri="{BB962C8B-B14F-4D97-AF65-F5344CB8AC3E}">
        <p14:creationId xmlns:p14="http://schemas.microsoft.com/office/powerpoint/2010/main" val="288308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602051" y="542447"/>
            <a:ext cx="404334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bg1"/>
                </a:solidFill>
                <a:latin typeface="Josefin Sans" pitchFamily="2" charset="0"/>
              </a:rPr>
              <a:t>Puberteten</a:t>
            </a:r>
            <a:endParaRPr lang="nb-NO"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AFDD1038-87BA-4D98-BFCE-B40444B3119F}"/>
              </a:ext>
            </a:extLst>
          </p:cNvPr>
          <p:cNvSpPr txBox="1">
            <a:spLocks/>
          </p:cNvSpPr>
          <p:nvPr/>
        </p:nvSpPr>
        <p:spPr>
          <a:xfrm>
            <a:off x="422100" y="1690688"/>
            <a:ext cx="5877100" cy="491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a:solidFill>
                  <a:schemeClr val="bg1"/>
                </a:solidFill>
                <a:latin typeface="Josefin Sans" pitchFamily="2" charset="0"/>
              </a:rPr>
              <a:t>Det skjer mange ting når man er i puberteten.</a:t>
            </a:r>
          </a:p>
          <a:p>
            <a:pPr marL="800100" lvl="1" indent="-342900" algn="l">
              <a:buFont typeface="Arial" panose="020B0604020202020204" pitchFamily="34" charset="0"/>
              <a:buChar char="•"/>
            </a:pPr>
            <a:r>
              <a:rPr lang="nb-NO">
                <a:solidFill>
                  <a:schemeClr val="bg1"/>
                </a:solidFill>
                <a:latin typeface="Josefin Sans" pitchFamily="2" charset="0"/>
              </a:rPr>
              <a:t>Kroppen forandrer seg.</a:t>
            </a:r>
          </a:p>
          <a:p>
            <a:pPr marL="800100" lvl="1" indent="-342900" algn="l">
              <a:buFont typeface="Arial" panose="020B0604020202020204" pitchFamily="34" charset="0"/>
              <a:buChar char="•"/>
            </a:pPr>
            <a:r>
              <a:rPr lang="nb-NO">
                <a:solidFill>
                  <a:schemeClr val="bg1"/>
                </a:solidFill>
                <a:latin typeface="Josefin Sans" pitchFamily="2" charset="0"/>
              </a:rPr>
              <a:t>Mange kjenner på sterkere følelser. </a:t>
            </a:r>
          </a:p>
          <a:p>
            <a:pPr marL="800100" lvl="1" indent="-342900" algn="l">
              <a:buFont typeface="Arial" panose="020B0604020202020204" pitchFamily="34" charset="0"/>
              <a:buChar char="•"/>
            </a:pPr>
            <a:r>
              <a:rPr lang="nb-NO">
                <a:solidFill>
                  <a:schemeClr val="bg1"/>
                </a:solidFill>
                <a:latin typeface="Josefin Sans" pitchFamily="2" charset="0"/>
              </a:rPr>
              <a:t>Mange føler på ensomhet og utenforskap. </a:t>
            </a:r>
          </a:p>
          <a:p>
            <a:pPr marL="800100" lvl="1" indent="-342900" algn="l">
              <a:buFont typeface="Arial" panose="020B0604020202020204" pitchFamily="34" charset="0"/>
              <a:buChar char="•"/>
            </a:pPr>
            <a:r>
              <a:rPr lang="nb-NO">
                <a:solidFill>
                  <a:schemeClr val="bg1"/>
                </a:solidFill>
                <a:latin typeface="Josefin Sans" pitchFamily="2" charset="0"/>
              </a:rPr>
              <a:t>Mange synes det er gøy med alle forandringene!</a:t>
            </a:r>
          </a:p>
          <a:p>
            <a:pPr marL="342900" indent="-342900">
              <a:buFont typeface="Arial" panose="020B0604020202020204" pitchFamily="34" charset="0"/>
              <a:buChar char="•"/>
            </a:pPr>
            <a:r>
              <a:rPr lang="nb-NO">
                <a:solidFill>
                  <a:schemeClr val="bg1"/>
                </a:solidFill>
                <a:latin typeface="Josefin Sans" pitchFamily="2" charset="0"/>
              </a:rPr>
              <a:t>Vi utvikler oss i forskjellige rytmer, og det er helt normalt.</a:t>
            </a:r>
          </a:p>
          <a:p>
            <a:pPr marL="800100" lvl="1" indent="-342900" algn="l">
              <a:buFont typeface="Arial" panose="020B0604020202020204" pitchFamily="34" charset="0"/>
              <a:buChar char="•"/>
            </a:pPr>
            <a:r>
              <a:rPr lang="nb-NO">
                <a:solidFill>
                  <a:schemeClr val="bg1"/>
                </a:solidFill>
                <a:latin typeface="Josefin Sans" pitchFamily="2" charset="0"/>
              </a:rPr>
              <a:t>Noen kommer i puberteten i 4. klasse, mens andre først begynner i 9. klasse. Det er veldig vanlig å befinne seg forskjellige steder i utviklingen.</a:t>
            </a:r>
          </a:p>
          <a:p>
            <a:pPr marL="800100" lvl="1" indent="-342900" algn="l">
              <a:buFont typeface="Arial" panose="020B0604020202020204" pitchFamily="34" charset="0"/>
              <a:buChar char="•"/>
            </a:pPr>
            <a:endParaRPr lang="nb-NO" dirty="0">
              <a:solidFill>
                <a:schemeClr val="bg1"/>
              </a:solidFill>
              <a:latin typeface="Josefin Sans" pitchFamily="2" charset="0"/>
            </a:endParaRPr>
          </a:p>
        </p:txBody>
      </p:sp>
      <p:pic>
        <p:nvPicPr>
          <p:cNvPr id="8" name="Bilde 7">
            <a:extLst>
              <a:ext uri="{FF2B5EF4-FFF2-40B4-BE49-F238E27FC236}">
                <a16:creationId xmlns:a16="http://schemas.microsoft.com/office/drawing/2014/main" id="{13090DB6-59C0-40B2-B553-603D09EDC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719" y="771186"/>
            <a:ext cx="4540188" cy="6422169"/>
          </a:xfrm>
          <a:prstGeom prst="rect">
            <a:avLst/>
          </a:prstGeom>
        </p:spPr>
      </p:pic>
    </p:spTree>
    <p:extLst>
      <p:ext uri="{BB962C8B-B14F-4D97-AF65-F5344CB8AC3E}">
        <p14:creationId xmlns:p14="http://schemas.microsoft.com/office/powerpoint/2010/main" val="223513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person, bygning, bakke, utendørs&#10;&#10;Automatisk generert beskrivelse">
            <a:extLst>
              <a:ext uri="{FF2B5EF4-FFF2-40B4-BE49-F238E27FC236}">
                <a16:creationId xmlns:a16="http://schemas.microsoft.com/office/drawing/2014/main" id="{F5BF52E9-4205-492A-AC60-52B189744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990" y="-320191"/>
            <a:ext cx="6503010" cy="10306168"/>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47586" y="281187"/>
            <a:ext cx="5414827" cy="14302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Alle har forskjellige kropper</a:t>
            </a: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7"/>
          <a:stretch>
            <a:fillRect/>
          </a:stretch>
        </p:blipFill>
        <p:spPr>
          <a:xfrm>
            <a:off x="9814473" y="281187"/>
            <a:ext cx="523724" cy="543867"/>
          </a:xfrm>
          <a:prstGeom prst="rect">
            <a:avLst/>
          </a:prstGeom>
        </p:spPr>
      </p:pic>
      <p:sp>
        <p:nvSpPr>
          <p:cNvPr id="11" name="Plassholder for innhold 2">
            <a:extLst>
              <a:ext uri="{FF2B5EF4-FFF2-40B4-BE49-F238E27FC236}">
                <a16:creationId xmlns:a16="http://schemas.microsoft.com/office/drawing/2014/main" id="{D7F36A06-31F5-4DC4-A3F8-CB21534E3FD5}"/>
              </a:ext>
            </a:extLst>
          </p:cNvPr>
          <p:cNvSpPr txBox="1">
            <a:spLocks/>
          </p:cNvSpPr>
          <p:nvPr/>
        </p:nvSpPr>
        <p:spPr>
          <a:xfrm>
            <a:off x="377872" y="1996519"/>
            <a:ext cx="5964871" cy="45802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2800">
                <a:solidFill>
                  <a:schemeClr val="bg1"/>
                </a:solidFill>
                <a:latin typeface="Josefin Sans" pitchFamily="2" charset="0"/>
              </a:rPr>
              <a:t>Vi har forskjellig høyde, øyenfarge, vekt, hårfarge, skostørrelse, øreform, hender, neselengde, også videre. </a:t>
            </a:r>
          </a:p>
          <a:p>
            <a:pPr marL="342900" indent="-342900">
              <a:buFont typeface="Arial" panose="020B0604020202020204" pitchFamily="34" charset="0"/>
              <a:buChar char="•"/>
            </a:pPr>
            <a:r>
              <a:rPr lang="nb-NO" sz="2800">
                <a:solidFill>
                  <a:schemeClr val="bg1"/>
                </a:solidFill>
                <a:latin typeface="Josefin Sans" pitchFamily="2" charset="0"/>
              </a:rPr>
              <a:t>Kroppen forandrer seg hele livet</a:t>
            </a:r>
          </a:p>
          <a:p>
            <a:pPr marL="342900" indent="-342900">
              <a:buFont typeface="Arial" panose="020B0604020202020204" pitchFamily="34" charset="0"/>
              <a:buChar char="•"/>
            </a:pPr>
            <a:r>
              <a:rPr lang="nb-NO" sz="2800">
                <a:solidFill>
                  <a:schemeClr val="bg1"/>
                </a:solidFill>
                <a:latin typeface="Josefin Sans" pitchFamily="2" charset="0"/>
              </a:rPr>
              <a:t>Kropper kan forskjellige ting: noen kan løpe fort, andre kan ikke gå, noen kan tegne veldig detaljert og andre kan sparke hardt.</a:t>
            </a:r>
          </a:p>
          <a:p>
            <a:pPr marL="342900" indent="-342900">
              <a:buFont typeface="Arial" panose="020B0604020202020204" pitchFamily="34" charset="0"/>
              <a:buChar char="•"/>
            </a:pPr>
            <a:endParaRPr lang="nb-NO" sz="2800" dirty="0">
              <a:solidFill>
                <a:schemeClr val="bg1"/>
              </a:solidFill>
              <a:latin typeface="Josefin Sans" pitchFamily="2" charset="0"/>
            </a:endParaRPr>
          </a:p>
        </p:txBody>
      </p:sp>
    </p:spTree>
    <p:extLst>
      <p:ext uri="{BB962C8B-B14F-4D97-AF65-F5344CB8AC3E}">
        <p14:creationId xmlns:p14="http://schemas.microsoft.com/office/powerpoint/2010/main" val="1467179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090AFE9C-DC06-6342-9BB0-9FF89FD9BFFC}"/>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00533"/>
            <a:ext cx="8771563" cy="1125347"/>
          </a:xfrm>
        </p:spPr>
        <p:txBody>
          <a:bodyPr anchor="t">
            <a:normAutofit fontScale="90000"/>
          </a:bodyPr>
          <a:lstStyle/>
          <a:p>
            <a:r>
              <a:rPr lang="en-US" sz="6600" b="1" dirty="0" err="1">
                <a:solidFill>
                  <a:schemeClr val="bg1"/>
                </a:solidFill>
                <a:latin typeface="Josefin Sans" pitchFamily="2" charset="0"/>
                <a:cs typeface="Calibri" panose="020F0502020204030204" pitchFamily="34" charset="0"/>
              </a:rPr>
              <a:t>Bli</a:t>
            </a:r>
            <a:r>
              <a:rPr lang="en-US" sz="6600" b="1" dirty="0">
                <a:solidFill>
                  <a:schemeClr val="bg1"/>
                </a:solidFill>
                <a:latin typeface="Josefin Sans" pitchFamily="2" charset="0"/>
                <a:cs typeface="Calibri" panose="020F0502020204030204" pitchFamily="34" charset="0"/>
              </a:rPr>
              <a:t> </a:t>
            </a:r>
            <a:r>
              <a:rPr lang="en-US" sz="6600" b="1" dirty="0" err="1">
                <a:solidFill>
                  <a:schemeClr val="bg1"/>
                </a:solidFill>
                <a:latin typeface="Josefin Sans" pitchFamily="2" charset="0"/>
                <a:cs typeface="Calibri" panose="020F0502020204030204" pitchFamily="34" charset="0"/>
              </a:rPr>
              <a:t>venn</a:t>
            </a:r>
            <a:r>
              <a:rPr lang="en-US" sz="6600" b="1" dirty="0">
                <a:solidFill>
                  <a:schemeClr val="bg1"/>
                </a:solidFill>
                <a:latin typeface="Josefin Sans" pitchFamily="2" charset="0"/>
                <a:cs typeface="Calibri" panose="020F0502020204030204" pitchFamily="34" charset="0"/>
              </a:rPr>
              <a:t> med </a:t>
            </a:r>
            <a:r>
              <a:rPr lang="en-US" sz="6600" b="1" dirty="0" err="1">
                <a:solidFill>
                  <a:schemeClr val="bg1"/>
                </a:solidFill>
                <a:latin typeface="Josefin Sans" pitchFamily="2" charset="0"/>
                <a:cs typeface="Calibri" panose="020F0502020204030204" pitchFamily="34" charset="0"/>
              </a:rPr>
              <a:t>kroppen</a:t>
            </a:r>
            <a:endParaRPr lang="en-NO" sz="66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1536047" y="2919411"/>
            <a:ext cx="9119906" cy="1019175"/>
          </a:xfrm>
        </p:spPr>
        <p:txBody>
          <a:bodyPr>
            <a:normAutofit/>
          </a:bodyPr>
          <a:lstStyle/>
          <a:p>
            <a:r>
              <a:rPr lang="nb-NO" sz="4000" dirty="0">
                <a:solidFill>
                  <a:schemeClr val="accent1"/>
                </a:solidFill>
                <a:latin typeface="Josefin Sans" pitchFamily="2" charset="0"/>
              </a:rPr>
              <a:t>https://tv.nrk.no/se?v=MDTI16002519</a:t>
            </a:r>
          </a:p>
          <a:p>
            <a:endParaRPr lang="en-NO" sz="4000" dirty="0"/>
          </a:p>
        </p:txBody>
      </p:sp>
      <p:pic>
        <p:nvPicPr>
          <p:cNvPr id="8" name="Bilde 7">
            <a:extLst>
              <a:ext uri="{FF2B5EF4-FFF2-40B4-BE49-F238E27FC236}">
                <a16:creationId xmlns:a16="http://schemas.microsoft.com/office/drawing/2014/main" id="{CC1392E0-02F6-4316-B030-9259D7151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9" name="Picture 2" descr="Icon&#10;&#10;Description automatically generated">
            <a:extLst>
              <a:ext uri="{FF2B5EF4-FFF2-40B4-BE49-F238E27FC236}">
                <a16:creationId xmlns:a16="http://schemas.microsoft.com/office/drawing/2014/main" id="{64315BCB-49F4-40AA-AF2E-E7F94C87B681}"/>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85ED870E-DB53-4C21-A8D3-7434F3952F03}"/>
              </a:ext>
            </a:extLst>
          </p:cNvPr>
          <p:cNvPicPr>
            <a:picLocks noChangeAspect="1"/>
          </p:cNvPicPr>
          <p:nvPr/>
        </p:nvPicPr>
        <p:blipFill>
          <a:blip r:embed="rId7"/>
          <a:stretch>
            <a:fillRect/>
          </a:stretch>
        </p:blipFill>
        <p:spPr>
          <a:xfrm>
            <a:off x="9814473" y="281187"/>
            <a:ext cx="523724" cy="543867"/>
          </a:xfrm>
          <a:prstGeom prst="rect">
            <a:avLst/>
          </a:prstGeom>
        </p:spPr>
      </p:pic>
    </p:spTree>
    <p:extLst>
      <p:ext uri="{BB962C8B-B14F-4D97-AF65-F5344CB8AC3E}">
        <p14:creationId xmlns:p14="http://schemas.microsoft.com/office/powerpoint/2010/main" val="43912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8" y="2218983"/>
            <a:ext cx="5576400" cy="3326946"/>
          </a:xfrm>
        </p:spPr>
        <p:txBody>
          <a:bodyPr/>
          <a:lstStyle/>
          <a:p>
            <a:r>
              <a:rPr lang="nb-NO" dirty="0">
                <a:solidFill>
                  <a:schemeClr val="accent1"/>
                </a:solidFill>
                <a:latin typeface="Josefin Sans" pitchFamily="2" charset="0"/>
              </a:rPr>
              <a:t>Noen vokser ganske mye på kort tid – andre vokser ikke i det hele tatt.</a:t>
            </a:r>
          </a:p>
          <a:p>
            <a:r>
              <a:rPr lang="nb-NO" dirty="0">
                <a:solidFill>
                  <a:schemeClr val="accent1"/>
                </a:solidFill>
                <a:latin typeface="Josefin Sans" pitchFamily="2" charset="0"/>
              </a:rPr>
              <a:t>Kroppen forandrer seg – noen får mer kroppshår, tissen ser annerledes ut.</a:t>
            </a:r>
          </a:p>
          <a:p>
            <a:endParaRPr lang="en-NO" dirty="0"/>
          </a:p>
        </p:txBody>
      </p:sp>
      <p:sp>
        <p:nvSpPr>
          <p:cNvPr id="4" name="Content Placeholder 3">
            <a:extLst>
              <a:ext uri="{FF2B5EF4-FFF2-40B4-BE49-F238E27FC236}">
                <a16:creationId xmlns:a16="http://schemas.microsoft.com/office/drawing/2014/main" id="{7A78A127-41D8-684A-B8C1-CBB3D8356672}"/>
              </a:ext>
            </a:extLst>
          </p:cNvPr>
          <p:cNvSpPr>
            <a:spLocks noGrp="1"/>
          </p:cNvSpPr>
          <p:nvPr>
            <p:ph sz="half" idx="2"/>
          </p:nvPr>
        </p:nvSpPr>
        <p:spPr>
          <a:xfrm>
            <a:off x="6172200" y="2218983"/>
            <a:ext cx="5576400" cy="3326946"/>
          </a:xfrm>
        </p:spPr>
        <p:txBody>
          <a:bodyPr/>
          <a:lstStyle/>
          <a:p>
            <a:pPr marL="457200" indent="-457200">
              <a:buFont typeface="Arial" panose="020B0604020202020204" pitchFamily="34" charset="0"/>
              <a:buChar char="•"/>
            </a:pPr>
            <a:r>
              <a:rPr lang="nb-NO" sz="2800" dirty="0">
                <a:solidFill>
                  <a:schemeClr val="accent1"/>
                </a:solidFill>
                <a:latin typeface="Josefin Sans" pitchFamily="2" charset="0"/>
              </a:rPr>
              <a:t>Gutter kommer i </a:t>
            </a:r>
            <a:r>
              <a:rPr lang="nb-NO" sz="2800" dirty="0" err="1">
                <a:solidFill>
                  <a:schemeClr val="accent1"/>
                </a:solidFill>
                <a:latin typeface="Josefin Sans" pitchFamily="2" charset="0"/>
              </a:rPr>
              <a:t>stemmeskifte</a:t>
            </a:r>
            <a:r>
              <a:rPr lang="nb-NO" sz="2800" dirty="0">
                <a:solidFill>
                  <a:schemeClr val="accent1"/>
                </a:solidFill>
                <a:latin typeface="Josefin Sans" pitchFamily="2" charset="0"/>
              </a:rPr>
              <a:t> og jenter får mensen</a:t>
            </a:r>
          </a:p>
          <a:p>
            <a:pPr marL="914400" lvl="1" indent="-457200">
              <a:buFont typeface="Arial" panose="020B0604020202020204" pitchFamily="34" charset="0"/>
              <a:buChar char="•"/>
            </a:pPr>
            <a:r>
              <a:rPr lang="nb-NO" sz="2800" dirty="0">
                <a:solidFill>
                  <a:schemeClr val="accent1"/>
                </a:solidFill>
                <a:latin typeface="Josefin Sans" pitchFamily="2" charset="0"/>
              </a:rPr>
              <a:t>Noen føler seg ikke som det kjønnet de er født som!</a:t>
            </a:r>
          </a:p>
          <a:p>
            <a:pPr marL="457200" indent="-457200">
              <a:buFont typeface="Arial" panose="020B0604020202020204" pitchFamily="34" charset="0"/>
              <a:buChar char="•"/>
            </a:pPr>
            <a:r>
              <a:rPr lang="nb-NO" sz="2800" dirty="0">
                <a:solidFill>
                  <a:schemeClr val="accent1"/>
                </a:solidFill>
                <a:latin typeface="Josefin Sans" pitchFamily="2" charset="0"/>
              </a:rPr>
              <a:t>Noen opplever uren hud</a:t>
            </a:r>
          </a:p>
          <a:p>
            <a:pPr marL="457200" indent="-457200">
              <a:buFont typeface="Arial" panose="020B0604020202020204" pitchFamily="34" charset="0"/>
              <a:buChar char="•"/>
            </a:pPr>
            <a:r>
              <a:rPr lang="nb-NO" sz="2800" dirty="0">
                <a:solidFill>
                  <a:schemeClr val="accent1"/>
                </a:solidFill>
                <a:latin typeface="Josefin Sans" pitchFamily="2" charset="0"/>
              </a:rPr>
              <a:t>Noen begynner etter hvert å onanere</a:t>
            </a:r>
          </a:p>
          <a:p>
            <a:endParaRPr lang="en-NO" dirty="0"/>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349264"/>
            <a:ext cx="7764800" cy="829329"/>
          </a:xfrm>
        </p:spPr>
        <p:txBody>
          <a:bodyPr anchor="t">
            <a:normAutofit fontScale="90000"/>
          </a:bodyPr>
          <a:lstStyle/>
          <a:p>
            <a:r>
              <a:rPr lang="en-US" sz="5400" b="1" dirty="0" err="1">
                <a:solidFill>
                  <a:schemeClr val="bg1"/>
                </a:solidFill>
                <a:latin typeface="Josefin Sans" pitchFamily="2" charset="0"/>
                <a:cs typeface="Calibri" panose="020F0502020204030204" pitchFamily="34" charset="0"/>
              </a:rPr>
              <a:t>Puberteten</a:t>
            </a:r>
            <a:r>
              <a:rPr lang="en-US" sz="5400" b="1" dirty="0">
                <a:solidFill>
                  <a:schemeClr val="bg1"/>
                </a:solidFill>
                <a:latin typeface="Josefin Sans" pitchFamily="2" charset="0"/>
                <a:cs typeface="Calibri" panose="020F0502020204030204" pitchFamily="34" charset="0"/>
              </a:rPr>
              <a:t> og </a:t>
            </a:r>
            <a:r>
              <a:rPr lang="en-US" sz="5400" b="1" dirty="0" err="1">
                <a:solidFill>
                  <a:schemeClr val="bg1"/>
                </a:solidFill>
                <a:latin typeface="Josefin Sans" pitchFamily="2" charset="0"/>
                <a:cs typeface="Calibri" panose="020F0502020204030204" pitchFamily="34" charset="0"/>
              </a:rPr>
              <a:t>kroppen</a:t>
            </a:r>
            <a:endParaRPr lang="en-NO" sz="5400"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2" name="Picture 2" descr="Icon&#10;&#10;Description automatically generated">
            <a:extLst>
              <a:ext uri="{FF2B5EF4-FFF2-40B4-BE49-F238E27FC236}">
                <a16:creationId xmlns:a16="http://schemas.microsoft.com/office/drawing/2014/main" id="{7274FFE5-2E1B-470C-BD86-35B2BB8580DD}"/>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4" name="Picture 4" descr="Logo, icon&#10;&#10;Description automatically generated with medium confidence">
            <a:extLst>
              <a:ext uri="{FF2B5EF4-FFF2-40B4-BE49-F238E27FC236}">
                <a16:creationId xmlns:a16="http://schemas.microsoft.com/office/drawing/2014/main" id="{3007D1AF-B292-4282-930A-0DB60C309FDF}"/>
              </a:ext>
            </a:extLst>
          </p:cNvPr>
          <p:cNvPicPr>
            <a:picLocks noChangeAspect="1"/>
          </p:cNvPicPr>
          <p:nvPr/>
        </p:nvPicPr>
        <p:blipFill>
          <a:blip r:embed="rId7"/>
          <a:stretch>
            <a:fillRect/>
          </a:stretch>
        </p:blipFill>
        <p:spPr>
          <a:xfrm>
            <a:off x="9814473" y="281187"/>
            <a:ext cx="523724" cy="543867"/>
          </a:xfrm>
          <a:prstGeom prst="rect">
            <a:avLst/>
          </a:prstGeom>
        </p:spPr>
      </p:pic>
    </p:spTree>
    <p:extLst>
      <p:ext uri="{BB962C8B-B14F-4D97-AF65-F5344CB8AC3E}">
        <p14:creationId xmlns:p14="http://schemas.microsoft.com/office/powerpoint/2010/main" val="376392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090AFE9C-DC06-6342-9BB0-9FF89FD9BFFC}"/>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521455" y="356195"/>
            <a:ext cx="8771563" cy="815467"/>
          </a:xfrm>
        </p:spPr>
        <p:txBody>
          <a:bodyPr anchor="t">
            <a:noAutofit/>
          </a:bodyPr>
          <a:lstStyle/>
          <a:p>
            <a:r>
              <a:rPr lang="en-US" b="1" dirty="0">
                <a:solidFill>
                  <a:schemeClr val="bg1"/>
                </a:solidFill>
                <a:latin typeface="Josefin Sans" pitchFamily="2" charset="0"/>
                <a:cs typeface="Calibri" panose="020F0502020204030204" pitchFamily="34" charset="0"/>
              </a:rPr>
              <a:t>#Lykkeligvitende om </a:t>
            </a:r>
            <a:r>
              <a:rPr lang="en-US" b="1" dirty="0" err="1">
                <a:solidFill>
                  <a:schemeClr val="bg1"/>
                </a:solidFill>
                <a:latin typeface="Josefin Sans" pitchFamily="2" charset="0"/>
                <a:cs typeface="Calibri" panose="020F0502020204030204" pitchFamily="34" charset="0"/>
              </a:rPr>
              <a:t>kroppen</a:t>
            </a:r>
            <a:endParaRPr lang="en-NO"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1510592" y="2233283"/>
            <a:ext cx="7782426" cy="2251631"/>
          </a:xfrm>
        </p:spPr>
        <p:txBody>
          <a:bodyPr>
            <a:noAutofit/>
          </a:bodyPr>
          <a:lstStyle/>
          <a:p>
            <a:pPr marL="0" indent="0" algn="ctr">
              <a:buNone/>
            </a:pPr>
            <a:r>
              <a:rPr lang="nb-NO" sz="3200" dirty="0">
                <a:solidFill>
                  <a:schemeClr val="accent1"/>
                </a:solidFill>
                <a:latin typeface="Josefin Sans" pitchFamily="2" charset="0"/>
              </a:rPr>
              <a:t>Her er en liten video om hva som skjer med kjønnsorganene i puberteten.</a:t>
            </a:r>
          </a:p>
          <a:p>
            <a:pPr marL="0" indent="0" algn="ctr">
              <a:buNone/>
            </a:pPr>
            <a:endParaRPr lang="nb-NO" sz="3200" dirty="0">
              <a:solidFill>
                <a:schemeClr val="accent1"/>
              </a:solidFill>
              <a:latin typeface="Josefin Sans" pitchFamily="2" charset="0"/>
            </a:endParaRPr>
          </a:p>
          <a:p>
            <a:pPr marL="0" indent="0" algn="ctr">
              <a:buNone/>
            </a:pPr>
            <a:r>
              <a:rPr lang="nb-NO" sz="3200" dirty="0">
                <a:solidFill>
                  <a:schemeClr val="accent1"/>
                </a:solidFill>
                <a:latin typeface="Josefin Sans" pitchFamily="2" charset="0"/>
                <a:hlinkClick r:id="rId5">
                  <a:extLst>
                    <a:ext uri="{A12FA001-AC4F-418D-AE19-62706E023703}">
                      <ahyp:hlinkClr xmlns:ahyp="http://schemas.microsoft.com/office/drawing/2018/hyperlinkcolor" val="tx"/>
                    </a:ext>
                  </a:extLst>
                </a:hlinkClick>
              </a:rPr>
              <a:t>https://youtu.be/27Bfe7RygPw</a:t>
            </a:r>
            <a:endParaRPr lang="nb-NO" sz="3200" dirty="0">
              <a:solidFill>
                <a:schemeClr val="accent1"/>
              </a:solidFill>
              <a:latin typeface="Josefin Sans" pitchFamily="2" charset="0"/>
            </a:endParaRPr>
          </a:p>
          <a:p>
            <a:pPr marL="0" indent="0">
              <a:buNone/>
            </a:pPr>
            <a:endParaRPr lang="nb-NO" sz="3200" dirty="0">
              <a:solidFill>
                <a:schemeClr val="accent1"/>
              </a:solidFill>
              <a:latin typeface="Josefin Sans" pitchFamily="2" charset="0"/>
            </a:endParaRPr>
          </a:p>
          <a:p>
            <a:endParaRPr lang="nb-NO" sz="3200" dirty="0">
              <a:solidFill>
                <a:schemeClr val="accent1"/>
              </a:solidFill>
              <a:latin typeface="Josefin Sans" pitchFamily="2" charset="0"/>
            </a:endParaRPr>
          </a:p>
        </p:txBody>
      </p:sp>
      <p:pic>
        <p:nvPicPr>
          <p:cNvPr id="8" name="Bilde 7">
            <a:extLst>
              <a:ext uri="{FF2B5EF4-FFF2-40B4-BE49-F238E27FC236}">
                <a16:creationId xmlns:a16="http://schemas.microsoft.com/office/drawing/2014/main" id="{CC1392E0-02F6-4316-B030-9259D7151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9" name="Picture 2" descr="Icon&#10;&#10;Description automatically generated">
            <a:extLst>
              <a:ext uri="{FF2B5EF4-FFF2-40B4-BE49-F238E27FC236}">
                <a16:creationId xmlns:a16="http://schemas.microsoft.com/office/drawing/2014/main" id="{64315BCB-49F4-40AA-AF2E-E7F94C87B681}"/>
              </a:ext>
            </a:extLst>
          </p:cNvPr>
          <p:cNvPicPr>
            <a:picLocks noChangeAspect="1"/>
          </p:cNvPicPr>
          <p:nvPr/>
        </p:nvPicPr>
        <p:blipFill>
          <a:blip r:embed="rId7"/>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85ED870E-DB53-4C21-A8D3-7434F3952F03}"/>
              </a:ext>
            </a:extLst>
          </p:cNvPr>
          <p:cNvPicPr>
            <a:picLocks noChangeAspect="1"/>
          </p:cNvPicPr>
          <p:nvPr/>
        </p:nvPicPr>
        <p:blipFill>
          <a:blip r:embed="rId8"/>
          <a:stretch>
            <a:fillRect/>
          </a:stretch>
        </p:blipFill>
        <p:spPr>
          <a:xfrm>
            <a:off x="9814473" y="281187"/>
            <a:ext cx="523724" cy="543867"/>
          </a:xfrm>
          <a:prstGeom prst="rect">
            <a:avLst/>
          </a:prstGeom>
        </p:spPr>
      </p:pic>
    </p:spTree>
    <p:extLst>
      <p:ext uri="{BB962C8B-B14F-4D97-AF65-F5344CB8AC3E}">
        <p14:creationId xmlns:p14="http://schemas.microsoft.com/office/powerpoint/2010/main" val="218740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tekst, person, innendørs&#10;&#10;Automatisk generert beskrivelse">
            <a:extLst>
              <a:ext uri="{FF2B5EF4-FFF2-40B4-BE49-F238E27FC236}">
                <a16:creationId xmlns:a16="http://schemas.microsoft.com/office/drawing/2014/main" id="{B2E37D04-63C5-40D1-9DA7-4E578B121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471" y="-54000"/>
            <a:ext cx="10446243" cy="6964160"/>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47586" y="653879"/>
            <a:ext cx="5414827" cy="14302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Pubertetsspill!</a:t>
            </a: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7"/>
          <a:stretch>
            <a:fillRect/>
          </a:stretch>
        </p:blipFill>
        <p:spPr>
          <a:xfrm>
            <a:off x="9814473" y="281187"/>
            <a:ext cx="523724" cy="543867"/>
          </a:xfrm>
          <a:prstGeom prst="rect">
            <a:avLst/>
          </a:prstGeom>
        </p:spPr>
      </p:pic>
      <p:sp>
        <p:nvSpPr>
          <p:cNvPr id="11" name="Plassholder for innhold 2">
            <a:extLst>
              <a:ext uri="{FF2B5EF4-FFF2-40B4-BE49-F238E27FC236}">
                <a16:creationId xmlns:a16="http://schemas.microsoft.com/office/drawing/2014/main" id="{D7F36A06-31F5-4DC4-A3F8-CB21534E3FD5}"/>
              </a:ext>
            </a:extLst>
          </p:cNvPr>
          <p:cNvSpPr txBox="1">
            <a:spLocks/>
          </p:cNvSpPr>
          <p:nvPr/>
        </p:nvSpPr>
        <p:spPr>
          <a:xfrm>
            <a:off x="1023249" y="2488682"/>
            <a:ext cx="4063499" cy="18787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600" dirty="0">
                <a:solidFill>
                  <a:schemeClr val="bg1"/>
                </a:solidFill>
                <a:latin typeface="Josefin Sans" pitchFamily="2" charset="0"/>
              </a:rPr>
              <a:t>Nå skal deres kunnskap om puberteten testes!</a:t>
            </a:r>
          </a:p>
        </p:txBody>
      </p:sp>
    </p:spTree>
    <p:extLst>
      <p:ext uri="{BB962C8B-B14F-4D97-AF65-F5344CB8AC3E}">
        <p14:creationId xmlns:p14="http://schemas.microsoft.com/office/powerpoint/2010/main" val="2097863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5"/>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6"/>
          <a:stretch>
            <a:fillRect/>
          </a:stretch>
        </p:blipFill>
        <p:spPr>
          <a:xfrm>
            <a:off x="9814473" y="281187"/>
            <a:ext cx="523724" cy="543867"/>
          </a:xfrm>
          <a:prstGeom prst="rect">
            <a:avLst/>
          </a:prstGeom>
        </p:spPr>
      </p:pic>
      <p:pic>
        <p:nvPicPr>
          <p:cNvPr id="15" name="Bilde 14">
            <a:extLst>
              <a:ext uri="{FF2B5EF4-FFF2-40B4-BE49-F238E27FC236}">
                <a16:creationId xmlns:a16="http://schemas.microsoft.com/office/drawing/2014/main" id="{E6429389-7A19-498B-A045-91A4B9AB6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3200" dirty="0">
                <a:solidFill>
                  <a:schemeClr val="bg1"/>
                </a:solidFill>
                <a:latin typeface="Josefin Sans" pitchFamily="2" charset="0"/>
              </a:rPr>
              <a:t>Var det noe som overrasket dere?</a:t>
            </a:r>
          </a:p>
          <a:p>
            <a:pPr marL="457200" indent="-457200">
              <a:buFont typeface="Arial" panose="020B0604020202020204" pitchFamily="34" charset="0"/>
              <a:buChar char="•"/>
            </a:pPr>
            <a:r>
              <a:rPr lang="nb-NO" sz="3200" dirty="0">
                <a:solidFill>
                  <a:schemeClr val="bg1"/>
                </a:solidFill>
                <a:latin typeface="Josefin Sans" pitchFamily="2" charset="0"/>
              </a:rPr>
              <a:t>Har dere lært noe nytt om puberteten?</a:t>
            </a:r>
          </a:p>
          <a:p>
            <a:pPr marL="457200" indent="-457200">
              <a:buFont typeface="Arial" panose="020B0604020202020204" pitchFamily="34" charset="0"/>
              <a:buChar char="•"/>
            </a:pPr>
            <a:r>
              <a:rPr lang="nb-NO" sz="3200" dirty="0">
                <a:solidFill>
                  <a:schemeClr val="bg1"/>
                </a:solidFill>
                <a:latin typeface="Josefin Sans" pitchFamily="2" charset="0"/>
              </a:rPr>
              <a:t>Hvorfor er det viktig å lære om hva som skjer i kroppen?</a:t>
            </a:r>
          </a:p>
          <a:p>
            <a:pPr marL="457200" indent="-457200">
              <a:buFont typeface="Arial" panose="020B0604020202020204" pitchFamily="34" charset="0"/>
              <a:buChar char="•"/>
            </a:pPr>
            <a:r>
              <a:rPr lang="nb-NO" sz="3200" dirty="0">
                <a:solidFill>
                  <a:schemeClr val="bg1"/>
                </a:solidFill>
                <a:latin typeface="Josefin Sans" pitchFamily="2" charset="0"/>
              </a:rPr>
              <a:t>Hvem har dere snakket med om puberteten?</a:t>
            </a:r>
          </a:p>
          <a:p>
            <a:pPr marL="914400" lvl="1" indent="-457200" algn="l">
              <a:buFont typeface="Arial" panose="020B0604020202020204" pitchFamily="34" charset="0"/>
              <a:buChar char="•"/>
            </a:pPr>
            <a:r>
              <a:rPr lang="nb-NO" sz="2800" dirty="0">
                <a:solidFill>
                  <a:schemeClr val="bg1"/>
                </a:solidFill>
                <a:latin typeface="Josefin Sans" pitchFamily="2" charset="0"/>
              </a:rPr>
              <a:t>Hvis dere vil vite mer om puberteten, kan dere gå inn på </a:t>
            </a:r>
            <a:r>
              <a:rPr lang="nb-NO" sz="2800" dirty="0">
                <a:solidFill>
                  <a:schemeClr val="bg1"/>
                </a:solidFill>
                <a:latin typeface="Josefin Sans" pitchFamily="2" charset="0"/>
                <a:hlinkClick r:id="rId8">
                  <a:extLst>
                    <a:ext uri="{A12FA001-AC4F-418D-AE19-62706E023703}">
                      <ahyp:hlinkClr xmlns:ahyp="http://schemas.microsoft.com/office/drawing/2018/hyperlinkcolor" val="tx"/>
                    </a:ext>
                  </a:extLst>
                </a:hlinkClick>
              </a:rPr>
              <a:t>www.ung.no</a:t>
            </a:r>
            <a:r>
              <a:rPr lang="nb-NO" sz="2800" dirty="0">
                <a:solidFill>
                  <a:schemeClr val="bg1"/>
                </a:solidFill>
                <a:latin typeface="Josefin Sans" pitchFamily="2" charset="0"/>
              </a:rPr>
              <a:t> og lese artikler og stille spørsmål</a:t>
            </a:r>
          </a:p>
          <a:p>
            <a:pPr marL="571500" indent="-571500">
              <a:buFont typeface="Arial" panose="020B0604020202020204" pitchFamily="34" charset="0"/>
              <a:buChar char="•"/>
            </a:pPr>
            <a:endParaRPr lang="nb-NO" sz="4000" dirty="0">
              <a:solidFill>
                <a:schemeClr val="bg1"/>
              </a:solidFill>
              <a:latin typeface="Josefin Sans" pitchFamily="2" charset="0"/>
            </a:endParaRPr>
          </a:p>
          <a:p>
            <a:pPr marL="457200" indent="-457200">
              <a:buFont typeface="Arial" panose="020B0604020202020204" pitchFamily="34" charset="0"/>
              <a:buChar char="•"/>
            </a:pPr>
            <a:endParaRPr lang="nb-NO" sz="3200" dirty="0">
              <a:solidFill>
                <a:schemeClr val="bg1"/>
              </a:solidFill>
              <a:latin typeface="Josefin Sans" pitchFamily="2" charset="0"/>
            </a:endParaRPr>
          </a:p>
        </p:txBody>
      </p:sp>
    </p:spTree>
    <p:extLst>
      <p:ext uri="{BB962C8B-B14F-4D97-AF65-F5344CB8AC3E}">
        <p14:creationId xmlns:p14="http://schemas.microsoft.com/office/powerpoint/2010/main" val="2233800773"/>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3610C7-A02B-402F-921D-3E3EFF09AC7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D228A2-E23A-42AD-8769-41EC4F014F25}">
  <ds:schemaRefs>
    <ds:schemaRef ds:uri="http://schemas.microsoft.com/sharepoint/v3/contenttype/forms"/>
  </ds:schemaRefs>
</ds:datastoreItem>
</file>

<file path=customXml/itemProps3.xml><?xml version="1.0" encoding="utf-8"?>
<ds:datastoreItem xmlns:ds="http://schemas.openxmlformats.org/officeDocument/2006/customXml" ds:itemID="{721E9860-0EA2-437A-879E-6778EFCE8A24}"/>
</file>

<file path=docProps/app.xml><?xml version="1.0" encoding="utf-8"?>
<Properties xmlns="http://schemas.openxmlformats.org/officeDocument/2006/extended-properties" xmlns:vt="http://schemas.openxmlformats.org/officeDocument/2006/docPropsVTypes">
  <TotalTime>160</TotalTime>
  <Words>3287</Words>
  <Application>Microsoft Office PowerPoint</Application>
  <PresentationFormat>Widescreen</PresentationFormat>
  <Paragraphs>260</Paragraphs>
  <Slides>25</Slides>
  <Notes>25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25</vt:i4>
      </vt:variant>
    </vt:vector>
  </HeadingPairs>
  <TitlesOfParts>
    <vt:vector size="32" baseType="lpstr">
      <vt:lpstr>Arial</vt:lpstr>
      <vt:lpstr>Calibri</vt:lpstr>
      <vt:lpstr>Calibri Light</vt:lpstr>
      <vt:lpstr>Josefin Sans</vt:lpstr>
      <vt:lpstr>Josefin Sans Bold</vt:lpstr>
      <vt:lpstr>Minion Pro</vt:lpstr>
      <vt:lpstr>Office Theme</vt:lpstr>
      <vt:lpstr>Pubertet og kropp – variasjon er normalen!</vt:lpstr>
      <vt:lpstr>PowerPoint-presentasjon</vt:lpstr>
      <vt:lpstr>PowerPoint-presentasjon</vt:lpstr>
      <vt:lpstr>PowerPoint-presentasjon</vt:lpstr>
      <vt:lpstr>Bli venn med kroppen</vt:lpstr>
      <vt:lpstr>Puberteten og kroppen</vt:lpstr>
      <vt:lpstr>#Lykkeligvitende om kroppen</vt:lpstr>
      <vt:lpstr>PowerPoint-presentasjon</vt:lpstr>
      <vt:lpstr>PowerPoint-presentasjon</vt:lpstr>
      <vt:lpstr>Kroppspress</vt:lpstr>
      <vt:lpstr>PowerPoint-presentasjon</vt:lpstr>
      <vt:lpstr>Fortellinger fra dusjen</vt:lpstr>
      <vt:lpstr>PowerPoint-presentasjon</vt:lpstr>
      <vt:lpstr>Individuell skriveøvelse</vt:lpstr>
      <vt:lpstr>PowerPoint-presentasjon</vt:lpstr>
      <vt:lpstr>PowerPoint-presentasjon</vt:lpstr>
      <vt:lpstr>Følelser og forelskelse </vt:lpstr>
      <vt:lpstr>PowerPoint-presentasjon</vt:lpstr>
      <vt:lpstr>PowerPoint-presentasjon</vt:lpstr>
      <vt:lpstr>Hva er kjønn?</vt:lpstr>
      <vt:lpstr>Rammer for kjønn</vt:lpstr>
      <vt:lpstr>Rammer for kjønn</vt:lpstr>
      <vt:lpstr>PowerPoint-presentasjon</vt:lpstr>
      <vt:lpstr>Oppsummering</vt:lpstr>
      <vt:lpstr>Vil dere ha mer seksualitetsundervisning?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15</cp:revision>
  <dcterms:created xsi:type="dcterms:W3CDTF">2022-01-03T08:54:51Z</dcterms:created>
  <dcterms:modified xsi:type="dcterms:W3CDTF">2022-02-06T17:02:27Z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ies>
</file>