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60" r:id="rId5"/>
    <p:sldId id="257" r:id="rId6"/>
    <p:sldId id="261" r:id="rId7"/>
    <p:sldId id="262" r:id="rId8"/>
    <p:sldId id="263" r:id="rId9"/>
    <p:sldId id="271" r:id="rId10"/>
    <p:sldId id="272" r:id="rId11"/>
    <p:sldId id="273" r:id="rId12"/>
    <p:sldId id="274" r:id="rId13"/>
    <p:sldId id="264" r:id="rId14"/>
    <p:sldId id="275" r:id="rId15"/>
    <p:sldId id="276" r:id="rId16"/>
    <p:sldId id="277" r:id="rId17"/>
    <p:sldId id="278" r:id="rId18"/>
    <p:sldId id="279" r:id="rId19"/>
    <p:sldId id="280" r:id="rId20"/>
    <p:sldId id="281" r:id="rId21"/>
    <p:sldId id="282" r:id="rId22"/>
    <p:sldId id="283" r:id="rId23"/>
    <p:sldId id="284" r:id="rId24"/>
    <p:sldId id="285" r:id="rId25"/>
    <p:sldId id="293" r:id="rId26"/>
    <p:sldId id="286" r:id="rId27"/>
    <p:sldId id="256" r:id="rId28"/>
    <p:sldId id="266" r:id="rId29"/>
    <p:sldId id="295" r:id="rId30"/>
    <p:sldId id="296" r:id="rId31"/>
    <p:sldId id="265" r:id="rId32"/>
    <p:sldId id="289" r:id="rId33"/>
    <p:sldId id="287" r:id="rId34"/>
    <p:sldId id="290" r:id="rId35"/>
    <p:sldId id="291" r:id="rId36"/>
    <p:sldId id="292" r:id="rId37"/>
    <p:sldId id="288" r:id="rId38"/>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20"/>
    <p:restoredTop sz="67986" autoAdjust="0"/>
  </p:normalViewPr>
  <p:slideViewPr>
    <p:cSldViewPr snapToGrid="0" snapToObjects="1">
      <p:cViewPr varScale="1">
        <p:scale>
          <a:sx n="75" d="100"/>
          <a:sy n="75" d="100"/>
        </p:scale>
        <p:origin x="254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E5DAD695-35CC-4E1E-AF17-C98F47119B54}"/>
    <pc:docChg chg="undo custSel addSld delSld modSld sldOrd">
      <pc:chgData name="Ella de Figueiredo Lykke" userId="938a913d-b5e1-4333-adef-82f26c90ce3a" providerId="ADAL" clId="{E5DAD695-35CC-4E1E-AF17-C98F47119B54}" dt="2022-01-05T13:53:51.253" v="467" actId="1037"/>
      <pc:docMkLst>
        <pc:docMk/>
      </pc:docMkLst>
      <pc:sldChg chg="addSp delSp modSp mod ord">
        <pc:chgData name="Ella de Figueiredo Lykke" userId="938a913d-b5e1-4333-adef-82f26c90ce3a" providerId="ADAL" clId="{E5DAD695-35CC-4E1E-AF17-C98F47119B54}" dt="2022-01-05T13:21:42.782" v="176" actId="1076"/>
        <pc:sldMkLst>
          <pc:docMk/>
          <pc:sldMk cId="1939206121" sldId="256"/>
        </pc:sldMkLst>
        <pc:spChg chg="mod">
          <ac:chgData name="Ella de Figueiredo Lykke" userId="938a913d-b5e1-4333-adef-82f26c90ce3a" providerId="ADAL" clId="{E5DAD695-35CC-4E1E-AF17-C98F47119B54}" dt="2022-01-05T13:21:42.782" v="176" actId="1076"/>
          <ac:spMkLst>
            <pc:docMk/>
            <pc:sldMk cId="1939206121" sldId="256"/>
            <ac:spMk id="2" creationId="{9BA08E9B-CE54-4895-B7D6-570FA1A78508}"/>
          </ac:spMkLst>
        </pc:spChg>
        <pc:picChg chg="add mod">
          <ac:chgData name="Ella de Figueiredo Lykke" userId="938a913d-b5e1-4333-adef-82f26c90ce3a" providerId="ADAL" clId="{E5DAD695-35CC-4E1E-AF17-C98F47119B54}" dt="2022-01-05T13:21:26.890" v="158"/>
          <ac:picMkLst>
            <pc:docMk/>
            <pc:sldMk cId="1939206121" sldId="256"/>
            <ac:picMk id="7" creationId="{928606A8-1DEF-41BA-8DBF-8BDF620CE67C}"/>
          </ac:picMkLst>
        </pc:picChg>
        <pc:picChg chg="del">
          <ac:chgData name="Ella de Figueiredo Lykke" userId="938a913d-b5e1-4333-adef-82f26c90ce3a" providerId="ADAL" clId="{E5DAD695-35CC-4E1E-AF17-C98F47119B54}" dt="2022-01-05T13:21:26.431" v="157" actId="478"/>
          <ac:picMkLst>
            <pc:docMk/>
            <pc:sldMk cId="1939206121" sldId="256"/>
            <ac:picMk id="12" creationId="{310C25BE-D1D6-4B4A-8EDF-28FFFC9509C1}"/>
          </ac:picMkLst>
        </pc:picChg>
      </pc:sldChg>
      <pc:sldChg chg="modSp mod">
        <pc:chgData name="Ella de Figueiredo Lykke" userId="938a913d-b5e1-4333-adef-82f26c90ce3a" providerId="ADAL" clId="{E5DAD695-35CC-4E1E-AF17-C98F47119B54}" dt="2022-01-05T13:13:16.218" v="6" actId="207"/>
        <pc:sldMkLst>
          <pc:docMk/>
          <pc:sldMk cId="439129745" sldId="257"/>
        </pc:sldMkLst>
        <pc:spChg chg="mod">
          <ac:chgData name="Ella de Figueiredo Lykke" userId="938a913d-b5e1-4333-adef-82f26c90ce3a" providerId="ADAL" clId="{E5DAD695-35CC-4E1E-AF17-C98F47119B54}" dt="2022-01-05T13:13:16.218" v="6" actId="207"/>
          <ac:spMkLst>
            <pc:docMk/>
            <pc:sldMk cId="439129745" sldId="257"/>
            <ac:spMk id="3" creationId="{7F9AD99C-A1AA-5B46-BF05-0AFFA4CF9B3F}"/>
          </ac:spMkLst>
        </pc:spChg>
      </pc:sldChg>
      <pc:sldChg chg="del">
        <pc:chgData name="Ella de Figueiredo Lykke" userId="938a913d-b5e1-4333-adef-82f26c90ce3a" providerId="ADAL" clId="{E5DAD695-35CC-4E1E-AF17-C98F47119B54}" dt="2022-01-05T13:27:30.534" v="319" actId="2696"/>
        <pc:sldMkLst>
          <pc:docMk/>
          <pc:sldMk cId="3217658263" sldId="259"/>
        </pc:sldMkLst>
      </pc:sldChg>
      <pc:sldChg chg="modSp mod modNotesTx">
        <pc:chgData name="Ella de Figueiredo Lykke" userId="938a913d-b5e1-4333-adef-82f26c90ce3a" providerId="ADAL" clId="{E5DAD695-35CC-4E1E-AF17-C98F47119B54}" dt="2022-01-05T13:47:52.093" v="322" actId="20577"/>
        <pc:sldMkLst>
          <pc:docMk/>
          <pc:sldMk cId="1437397828" sldId="260"/>
        </pc:sldMkLst>
        <pc:spChg chg="mod">
          <ac:chgData name="Ella de Figueiredo Lykke" userId="938a913d-b5e1-4333-adef-82f26c90ce3a" providerId="ADAL" clId="{E5DAD695-35CC-4E1E-AF17-C98F47119B54}" dt="2022-01-05T13:10:53.201" v="5" actId="20577"/>
          <ac:spMkLst>
            <pc:docMk/>
            <pc:sldMk cId="1437397828" sldId="260"/>
            <ac:spMk id="7" creationId="{8EED4F28-E635-4894-9E89-3CE368AD4672}"/>
          </ac:spMkLst>
        </pc:spChg>
      </pc:sldChg>
      <pc:sldChg chg="ord">
        <pc:chgData name="Ella de Figueiredo Lykke" userId="938a913d-b5e1-4333-adef-82f26c90ce3a" providerId="ADAL" clId="{E5DAD695-35CC-4E1E-AF17-C98F47119B54}" dt="2022-01-05T13:14:59.588" v="11"/>
        <pc:sldMkLst>
          <pc:docMk/>
          <pc:sldMk cId="3951203588" sldId="263"/>
        </pc:sldMkLst>
      </pc:sldChg>
      <pc:sldChg chg="ord">
        <pc:chgData name="Ella de Figueiredo Lykke" userId="938a913d-b5e1-4333-adef-82f26c90ce3a" providerId="ADAL" clId="{E5DAD695-35CC-4E1E-AF17-C98F47119B54}" dt="2022-01-05T13:14:59.588" v="11"/>
        <pc:sldMkLst>
          <pc:docMk/>
          <pc:sldMk cId="446389080" sldId="264"/>
        </pc:sldMkLst>
      </pc:sldChg>
      <pc:sldChg chg="addSp delSp modSp mod modNotesTx">
        <pc:chgData name="Ella de Figueiredo Lykke" userId="938a913d-b5e1-4333-adef-82f26c90ce3a" providerId="ADAL" clId="{E5DAD695-35CC-4E1E-AF17-C98F47119B54}" dt="2022-01-05T13:22:42.112" v="241" actId="20577"/>
        <pc:sldMkLst>
          <pc:docMk/>
          <pc:sldMk cId="2854235882" sldId="266"/>
        </pc:sldMkLst>
        <pc:spChg chg="mod">
          <ac:chgData name="Ella de Figueiredo Lykke" userId="938a913d-b5e1-4333-adef-82f26c90ce3a" providerId="ADAL" clId="{E5DAD695-35CC-4E1E-AF17-C98F47119B54}" dt="2022-01-05T13:22:21.991" v="236" actId="403"/>
          <ac:spMkLst>
            <pc:docMk/>
            <pc:sldMk cId="2854235882" sldId="266"/>
            <ac:spMk id="2" creationId="{F59C6FFC-F252-3945-A921-A670C36F2AE6}"/>
          </ac:spMkLst>
        </pc:spChg>
        <pc:spChg chg="mod">
          <ac:chgData name="Ella de Figueiredo Lykke" userId="938a913d-b5e1-4333-adef-82f26c90ce3a" providerId="ADAL" clId="{E5DAD695-35CC-4E1E-AF17-C98F47119B54}" dt="2022-01-05T13:22:36.913" v="240" actId="207"/>
          <ac:spMkLst>
            <pc:docMk/>
            <pc:sldMk cId="2854235882" sldId="266"/>
            <ac:spMk id="3" creationId="{7F9AD99C-A1AA-5B46-BF05-0AFFA4CF9B3F}"/>
          </ac:spMkLst>
        </pc:spChg>
        <pc:picChg chg="add mod">
          <ac:chgData name="Ella de Figueiredo Lykke" userId="938a913d-b5e1-4333-adef-82f26c90ce3a" providerId="ADAL" clId="{E5DAD695-35CC-4E1E-AF17-C98F47119B54}" dt="2022-01-05T13:21:07.134" v="153" actId="14100"/>
          <ac:picMkLst>
            <pc:docMk/>
            <pc:sldMk cId="2854235882" sldId="266"/>
            <ac:picMk id="8" creationId="{4EEFE46F-46EE-4464-80F5-884CE4B71AA2}"/>
          </ac:picMkLst>
        </pc:picChg>
        <pc:picChg chg="del">
          <ac:chgData name="Ella de Figueiredo Lykke" userId="938a913d-b5e1-4333-adef-82f26c90ce3a" providerId="ADAL" clId="{E5DAD695-35CC-4E1E-AF17-C98F47119B54}" dt="2022-01-05T13:20:49.423" v="148" actId="478"/>
          <ac:picMkLst>
            <pc:docMk/>
            <pc:sldMk cId="2854235882" sldId="266"/>
            <ac:picMk id="10" creationId="{BA3E16D1-0182-4A24-B8B2-073B20367CDE}"/>
          </ac:picMkLst>
        </pc:picChg>
      </pc:sldChg>
      <pc:sldChg chg="del">
        <pc:chgData name="Ella de Figueiredo Lykke" userId="938a913d-b5e1-4333-adef-82f26c90ce3a" providerId="ADAL" clId="{E5DAD695-35CC-4E1E-AF17-C98F47119B54}" dt="2022-01-05T13:26:52.025" v="315" actId="47"/>
        <pc:sldMkLst>
          <pc:docMk/>
          <pc:sldMk cId="4113022993" sldId="267"/>
        </pc:sldMkLst>
      </pc:sldChg>
      <pc:sldChg chg="del">
        <pc:chgData name="Ella de Figueiredo Lykke" userId="938a913d-b5e1-4333-adef-82f26c90ce3a" providerId="ADAL" clId="{E5DAD695-35CC-4E1E-AF17-C98F47119B54}" dt="2022-01-05T13:26:53.081" v="316" actId="47"/>
        <pc:sldMkLst>
          <pc:docMk/>
          <pc:sldMk cId="1387110895" sldId="268"/>
        </pc:sldMkLst>
      </pc:sldChg>
      <pc:sldChg chg="del">
        <pc:chgData name="Ella de Figueiredo Lykke" userId="938a913d-b5e1-4333-adef-82f26c90ce3a" providerId="ADAL" clId="{E5DAD695-35CC-4E1E-AF17-C98F47119B54}" dt="2022-01-05T13:26:54.205" v="317" actId="47"/>
        <pc:sldMkLst>
          <pc:docMk/>
          <pc:sldMk cId="3612621632" sldId="269"/>
        </pc:sldMkLst>
      </pc:sldChg>
      <pc:sldChg chg="del">
        <pc:chgData name="Ella de Figueiredo Lykke" userId="938a913d-b5e1-4333-adef-82f26c90ce3a" providerId="ADAL" clId="{E5DAD695-35CC-4E1E-AF17-C98F47119B54}" dt="2022-01-05T13:26:55.472" v="318" actId="47"/>
        <pc:sldMkLst>
          <pc:docMk/>
          <pc:sldMk cId="2323139197" sldId="270"/>
        </pc:sldMkLst>
      </pc:sldChg>
      <pc:sldChg chg="modSp mod ord">
        <pc:chgData name="Ella de Figueiredo Lykke" userId="938a913d-b5e1-4333-adef-82f26c90ce3a" providerId="ADAL" clId="{E5DAD695-35CC-4E1E-AF17-C98F47119B54}" dt="2022-01-05T13:48:29.075" v="339" actId="14100"/>
        <pc:sldMkLst>
          <pc:docMk/>
          <pc:sldMk cId="1410548761" sldId="271"/>
        </pc:sldMkLst>
        <pc:spChg chg="mod">
          <ac:chgData name="Ella de Figueiredo Lykke" userId="938a913d-b5e1-4333-adef-82f26c90ce3a" providerId="ADAL" clId="{E5DAD695-35CC-4E1E-AF17-C98F47119B54}" dt="2022-01-05T13:48:29.075" v="339" actId="14100"/>
          <ac:spMkLst>
            <pc:docMk/>
            <pc:sldMk cId="1410548761" sldId="271"/>
            <ac:spMk id="4" creationId="{B7CD9DAC-8B30-4D84-B6BF-D9BB04350EE2}"/>
          </ac:spMkLst>
        </pc:spChg>
      </pc:sldChg>
      <pc:sldChg chg="ord">
        <pc:chgData name="Ella de Figueiredo Lykke" userId="938a913d-b5e1-4333-adef-82f26c90ce3a" providerId="ADAL" clId="{E5DAD695-35CC-4E1E-AF17-C98F47119B54}" dt="2022-01-05T13:14:59.588" v="11"/>
        <pc:sldMkLst>
          <pc:docMk/>
          <pc:sldMk cId="2628096658" sldId="272"/>
        </pc:sldMkLst>
      </pc:sldChg>
      <pc:sldChg chg="ord">
        <pc:chgData name="Ella de Figueiredo Lykke" userId="938a913d-b5e1-4333-adef-82f26c90ce3a" providerId="ADAL" clId="{E5DAD695-35CC-4E1E-AF17-C98F47119B54}" dt="2022-01-05T13:14:59.588" v="11"/>
        <pc:sldMkLst>
          <pc:docMk/>
          <pc:sldMk cId="2951877253" sldId="273"/>
        </pc:sldMkLst>
      </pc:sldChg>
      <pc:sldChg chg="ord">
        <pc:chgData name="Ella de Figueiredo Lykke" userId="938a913d-b5e1-4333-adef-82f26c90ce3a" providerId="ADAL" clId="{E5DAD695-35CC-4E1E-AF17-C98F47119B54}" dt="2022-01-05T13:14:59.588" v="11"/>
        <pc:sldMkLst>
          <pc:docMk/>
          <pc:sldMk cId="981289369" sldId="274"/>
        </pc:sldMkLst>
      </pc:sldChg>
      <pc:sldChg chg="ord">
        <pc:chgData name="Ella de Figueiredo Lykke" userId="938a913d-b5e1-4333-adef-82f26c90ce3a" providerId="ADAL" clId="{E5DAD695-35CC-4E1E-AF17-C98F47119B54}" dt="2022-01-05T13:14:59.588" v="11"/>
        <pc:sldMkLst>
          <pc:docMk/>
          <pc:sldMk cId="1114596253" sldId="275"/>
        </pc:sldMkLst>
      </pc:sldChg>
      <pc:sldChg chg="ord">
        <pc:chgData name="Ella de Figueiredo Lykke" userId="938a913d-b5e1-4333-adef-82f26c90ce3a" providerId="ADAL" clId="{E5DAD695-35CC-4E1E-AF17-C98F47119B54}" dt="2022-01-05T13:14:59.588" v="11"/>
        <pc:sldMkLst>
          <pc:docMk/>
          <pc:sldMk cId="2025010444" sldId="276"/>
        </pc:sldMkLst>
      </pc:sldChg>
      <pc:sldChg chg="ord">
        <pc:chgData name="Ella de Figueiredo Lykke" userId="938a913d-b5e1-4333-adef-82f26c90ce3a" providerId="ADAL" clId="{E5DAD695-35CC-4E1E-AF17-C98F47119B54}" dt="2022-01-05T13:14:59.588" v="11"/>
        <pc:sldMkLst>
          <pc:docMk/>
          <pc:sldMk cId="1601915910" sldId="277"/>
        </pc:sldMkLst>
      </pc:sldChg>
      <pc:sldChg chg="addSp modSp mod ord">
        <pc:chgData name="Ella de Figueiredo Lykke" userId="938a913d-b5e1-4333-adef-82f26c90ce3a" providerId="ADAL" clId="{E5DAD695-35CC-4E1E-AF17-C98F47119B54}" dt="2022-01-05T13:17:36.486" v="25" actId="1076"/>
        <pc:sldMkLst>
          <pc:docMk/>
          <pc:sldMk cId="181469114" sldId="278"/>
        </pc:sldMkLst>
        <pc:picChg chg="mod">
          <ac:chgData name="Ella de Figueiredo Lykke" userId="938a913d-b5e1-4333-adef-82f26c90ce3a" providerId="ADAL" clId="{E5DAD695-35CC-4E1E-AF17-C98F47119B54}" dt="2022-01-05T13:17:31.686" v="23" actId="1076"/>
          <ac:picMkLst>
            <pc:docMk/>
            <pc:sldMk cId="181469114" sldId="278"/>
            <ac:picMk id="4" creationId="{10D36D78-FCCF-46B0-874D-D6DFC384F048}"/>
          </ac:picMkLst>
        </pc:picChg>
        <pc:picChg chg="add mod">
          <ac:chgData name="Ella de Figueiredo Lykke" userId="938a913d-b5e1-4333-adef-82f26c90ce3a" providerId="ADAL" clId="{E5DAD695-35CC-4E1E-AF17-C98F47119B54}" dt="2022-01-05T13:17:36.486" v="25" actId="1076"/>
          <ac:picMkLst>
            <pc:docMk/>
            <pc:sldMk cId="181469114" sldId="278"/>
            <ac:picMk id="7" creationId="{E4E01F85-055C-4718-84D9-DC365F3B1E8C}"/>
          </ac:picMkLst>
        </pc:picChg>
      </pc:sldChg>
      <pc:sldChg chg="addSp delSp modSp mod ord">
        <pc:chgData name="Ella de Figueiredo Lykke" userId="938a913d-b5e1-4333-adef-82f26c90ce3a" providerId="ADAL" clId="{E5DAD695-35CC-4E1E-AF17-C98F47119B54}" dt="2022-01-05T13:50:25.812" v="353" actId="1037"/>
        <pc:sldMkLst>
          <pc:docMk/>
          <pc:sldMk cId="1343586738" sldId="279"/>
        </pc:sldMkLst>
        <pc:spChg chg="mod">
          <ac:chgData name="Ella de Figueiredo Lykke" userId="938a913d-b5e1-4333-adef-82f26c90ce3a" providerId="ADAL" clId="{E5DAD695-35CC-4E1E-AF17-C98F47119B54}" dt="2022-01-05T13:50:20.837" v="347" actId="404"/>
          <ac:spMkLst>
            <pc:docMk/>
            <pc:sldMk cId="1343586738" sldId="279"/>
            <ac:spMk id="2" creationId="{F59C6FFC-F252-3945-A921-A670C36F2AE6}"/>
          </ac:spMkLst>
        </pc:spChg>
        <pc:picChg chg="mod">
          <ac:chgData name="Ella de Figueiredo Lykke" userId="938a913d-b5e1-4333-adef-82f26c90ce3a" providerId="ADAL" clId="{E5DAD695-35CC-4E1E-AF17-C98F47119B54}" dt="2022-01-05T13:50:25.812" v="353" actId="1037"/>
          <ac:picMkLst>
            <pc:docMk/>
            <pc:sldMk cId="1343586738" sldId="279"/>
            <ac:picMk id="4" creationId="{9CDEA8D0-656E-C646-9F9B-FF01C8251D2B}"/>
          </ac:picMkLst>
        </pc:picChg>
        <pc:picChg chg="del">
          <ac:chgData name="Ella de Figueiredo Lykke" userId="938a913d-b5e1-4333-adef-82f26c90ce3a" providerId="ADAL" clId="{E5DAD695-35CC-4E1E-AF17-C98F47119B54}" dt="2022-01-05T13:17:42.720" v="26" actId="478"/>
          <ac:picMkLst>
            <pc:docMk/>
            <pc:sldMk cId="1343586738" sldId="279"/>
            <ac:picMk id="10" creationId="{70801068-26CF-4D03-93A3-4F38E200A2AA}"/>
          </ac:picMkLst>
        </pc:picChg>
        <pc:picChg chg="add mod">
          <ac:chgData name="Ella de Figueiredo Lykke" userId="938a913d-b5e1-4333-adef-82f26c90ce3a" providerId="ADAL" clId="{E5DAD695-35CC-4E1E-AF17-C98F47119B54}" dt="2022-01-05T13:17:43.095" v="27"/>
          <ac:picMkLst>
            <pc:docMk/>
            <pc:sldMk cId="1343586738" sldId="279"/>
            <ac:picMk id="11" creationId="{1F1020D1-AB6A-4DE3-B586-607212FFE3FA}"/>
          </ac:picMkLst>
        </pc:picChg>
        <pc:picChg chg="add mod">
          <ac:chgData name="Ella de Figueiredo Lykke" userId="938a913d-b5e1-4333-adef-82f26c90ce3a" providerId="ADAL" clId="{E5DAD695-35CC-4E1E-AF17-C98F47119B54}" dt="2022-01-05T13:17:43.095" v="27"/>
          <ac:picMkLst>
            <pc:docMk/>
            <pc:sldMk cId="1343586738" sldId="279"/>
            <ac:picMk id="12" creationId="{6258A154-61D6-4A9F-B3B2-5A899DAFB871}"/>
          </ac:picMkLst>
        </pc:picChg>
      </pc:sldChg>
      <pc:sldChg chg="addSp delSp modSp mod ord">
        <pc:chgData name="Ella de Figueiredo Lykke" userId="938a913d-b5e1-4333-adef-82f26c90ce3a" providerId="ADAL" clId="{E5DAD695-35CC-4E1E-AF17-C98F47119B54}" dt="2022-01-05T13:17:47.778" v="29"/>
        <pc:sldMkLst>
          <pc:docMk/>
          <pc:sldMk cId="4000053688" sldId="280"/>
        </pc:sldMkLst>
        <pc:picChg chg="del">
          <ac:chgData name="Ella de Figueiredo Lykke" userId="938a913d-b5e1-4333-adef-82f26c90ce3a" providerId="ADAL" clId="{E5DAD695-35CC-4E1E-AF17-C98F47119B54}" dt="2022-01-05T13:17:47.360" v="28" actId="478"/>
          <ac:picMkLst>
            <pc:docMk/>
            <pc:sldMk cId="4000053688" sldId="280"/>
            <ac:picMk id="4" creationId="{10D36D78-FCCF-46B0-874D-D6DFC384F048}"/>
          </ac:picMkLst>
        </pc:picChg>
        <pc:picChg chg="add mod">
          <ac:chgData name="Ella de Figueiredo Lykke" userId="938a913d-b5e1-4333-adef-82f26c90ce3a" providerId="ADAL" clId="{E5DAD695-35CC-4E1E-AF17-C98F47119B54}" dt="2022-01-05T13:17:47.778" v="29"/>
          <ac:picMkLst>
            <pc:docMk/>
            <pc:sldMk cId="4000053688" sldId="280"/>
            <ac:picMk id="8" creationId="{1E96491B-0855-4745-B661-675EA3CE52D5}"/>
          </ac:picMkLst>
        </pc:picChg>
        <pc:picChg chg="add mod">
          <ac:chgData name="Ella de Figueiredo Lykke" userId="938a913d-b5e1-4333-adef-82f26c90ce3a" providerId="ADAL" clId="{E5DAD695-35CC-4E1E-AF17-C98F47119B54}" dt="2022-01-05T13:17:47.778" v="29"/>
          <ac:picMkLst>
            <pc:docMk/>
            <pc:sldMk cId="4000053688" sldId="280"/>
            <ac:picMk id="9" creationId="{C79731B0-2953-4E8E-8114-0769D9BAE14F}"/>
          </ac:picMkLst>
        </pc:picChg>
      </pc:sldChg>
      <pc:sldChg chg="addSp delSp modSp mod ord setBg">
        <pc:chgData name="Ella de Figueiredo Lykke" userId="938a913d-b5e1-4333-adef-82f26c90ce3a" providerId="ADAL" clId="{E5DAD695-35CC-4E1E-AF17-C98F47119B54}" dt="2022-01-05T13:50:36.406" v="360" actId="1037"/>
        <pc:sldMkLst>
          <pc:docMk/>
          <pc:sldMk cId="3835453040" sldId="281"/>
        </pc:sldMkLst>
        <pc:spChg chg="mod">
          <ac:chgData name="Ella de Figueiredo Lykke" userId="938a913d-b5e1-4333-adef-82f26c90ce3a" providerId="ADAL" clId="{E5DAD695-35CC-4E1E-AF17-C98F47119B54}" dt="2022-01-05T13:17:58.475" v="35" actId="26606"/>
          <ac:spMkLst>
            <pc:docMk/>
            <pc:sldMk cId="3835453040" sldId="281"/>
            <ac:spMk id="2" creationId="{F59C6FFC-F252-3945-A921-A670C36F2AE6}"/>
          </ac:spMkLst>
        </pc:spChg>
        <pc:spChg chg="mod">
          <ac:chgData name="Ella de Figueiredo Lykke" userId="938a913d-b5e1-4333-adef-82f26c90ce3a" providerId="ADAL" clId="{E5DAD695-35CC-4E1E-AF17-C98F47119B54}" dt="2022-01-05T13:17:58.475" v="35" actId="26606"/>
          <ac:spMkLst>
            <pc:docMk/>
            <pc:sldMk cId="3835453040" sldId="281"/>
            <ac:spMk id="8" creationId="{F549863B-B805-4283-8206-C6D1E05D7BEA}"/>
          </ac:spMkLst>
        </pc:spChg>
        <pc:spChg chg="add del">
          <ac:chgData name="Ella de Figueiredo Lykke" userId="938a913d-b5e1-4333-adef-82f26c90ce3a" providerId="ADAL" clId="{E5DAD695-35CC-4E1E-AF17-C98F47119B54}" dt="2022-01-05T13:17:58.475" v="35" actId="26606"/>
          <ac:spMkLst>
            <pc:docMk/>
            <pc:sldMk cId="3835453040" sldId="281"/>
            <ac:spMk id="17" creationId="{1135A26D-9D47-467E-91F1-31149BF0D213}"/>
          </ac:spMkLst>
        </pc:spChg>
        <pc:spChg chg="add del">
          <ac:chgData name="Ella de Figueiredo Lykke" userId="938a913d-b5e1-4333-adef-82f26c90ce3a" providerId="ADAL" clId="{E5DAD695-35CC-4E1E-AF17-C98F47119B54}" dt="2022-01-05T13:17:58.475" v="35" actId="26606"/>
          <ac:spMkLst>
            <pc:docMk/>
            <pc:sldMk cId="3835453040" sldId="281"/>
            <ac:spMk id="19" creationId="{CB147A70-DC29-4DDF-A34C-2B82C6E2295E}"/>
          </ac:spMkLst>
        </pc:spChg>
        <pc:spChg chg="add del">
          <ac:chgData name="Ella de Figueiredo Lykke" userId="938a913d-b5e1-4333-adef-82f26c90ce3a" providerId="ADAL" clId="{E5DAD695-35CC-4E1E-AF17-C98F47119B54}" dt="2022-01-05T13:17:58.475" v="35" actId="26606"/>
          <ac:spMkLst>
            <pc:docMk/>
            <pc:sldMk cId="3835453040" sldId="281"/>
            <ac:spMk id="21" creationId="{3B438362-1E1E-4C62-A99E-4134CB16366C}"/>
          </ac:spMkLst>
        </pc:spChg>
        <pc:spChg chg="add del">
          <ac:chgData name="Ella de Figueiredo Lykke" userId="938a913d-b5e1-4333-adef-82f26c90ce3a" providerId="ADAL" clId="{E5DAD695-35CC-4E1E-AF17-C98F47119B54}" dt="2022-01-05T13:17:58.475" v="35" actId="26606"/>
          <ac:spMkLst>
            <pc:docMk/>
            <pc:sldMk cId="3835453040" sldId="281"/>
            <ac:spMk id="23" creationId="{6C077334-5571-4B83-A83E-4CCCFA7B5E8A}"/>
          </ac:spMkLst>
        </pc:spChg>
        <pc:spChg chg="add del">
          <ac:chgData name="Ella de Figueiredo Lykke" userId="938a913d-b5e1-4333-adef-82f26c90ce3a" providerId="ADAL" clId="{E5DAD695-35CC-4E1E-AF17-C98F47119B54}" dt="2022-01-05T13:17:58.475" v="35" actId="26606"/>
          <ac:spMkLst>
            <pc:docMk/>
            <pc:sldMk cId="3835453040" sldId="281"/>
            <ac:spMk id="25" creationId="{4D3DC50D-CA0F-48F9-B17E-20D8669AA4E0}"/>
          </ac:spMkLst>
        </pc:spChg>
        <pc:spChg chg="add del">
          <ac:chgData name="Ella de Figueiredo Lykke" userId="938a913d-b5e1-4333-adef-82f26c90ce3a" providerId="ADAL" clId="{E5DAD695-35CC-4E1E-AF17-C98F47119B54}" dt="2022-01-05T13:17:58.475" v="35" actId="26606"/>
          <ac:spMkLst>
            <pc:docMk/>
            <pc:sldMk cId="3835453040" sldId="281"/>
            <ac:spMk id="27" creationId="{D1B80E9C-CF8A-440B-B8F5-54BF121BF458}"/>
          </ac:spMkLst>
        </pc:spChg>
        <pc:picChg chg="mod ord">
          <ac:chgData name="Ella de Figueiredo Lykke" userId="938a913d-b5e1-4333-adef-82f26c90ce3a" providerId="ADAL" clId="{E5DAD695-35CC-4E1E-AF17-C98F47119B54}" dt="2022-01-05T13:50:36.406" v="360" actId="1037"/>
          <ac:picMkLst>
            <pc:docMk/>
            <pc:sldMk cId="3835453040" sldId="281"/>
            <ac:picMk id="4" creationId="{9CDEA8D0-656E-C646-9F9B-FF01C8251D2B}"/>
          </ac:picMkLst>
        </pc:picChg>
        <pc:picChg chg="mod ord">
          <ac:chgData name="Ella de Figueiredo Lykke" userId="938a913d-b5e1-4333-adef-82f26c90ce3a" providerId="ADAL" clId="{E5DAD695-35CC-4E1E-AF17-C98F47119B54}" dt="2022-01-05T13:17:58.475" v="35" actId="26606"/>
          <ac:picMkLst>
            <pc:docMk/>
            <pc:sldMk cId="3835453040" sldId="281"/>
            <ac:picMk id="7" creationId="{84E26829-40BB-4249-9DE0-A5C3EB68F9F9}"/>
          </ac:picMkLst>
        </pc:picChg>
        <pc:picChg chg="mod ord">
          <ac:chgData name="Ella de Figueiredo Lykke" userId="938a913d-b5e1-4333-adef-82f26c90ce3a" providerId="ADAL" clId="{E5DAD695-35CC-4E1E-AF17-C98F47119B54}" dt="2022-01-05T13:17:58.475" v="35" actId="26606"/>
          <ac:picMkLst>
            <pc:docMk/>
            <pc:sldMk cId="3835453040" sldId="281"/>
            <ac:picMk id="9" creationId="{096A006E-CD6A-584B-8322-61B5A3645E87}"/>
          </ac:picMkLst>
        </pc:picChg>
        <pc:picChg chg="del">
          <ac:chgData name="Ella de Figueiredo Lykke" userId="938a913d-b5e1-4333-adef-82f26c90ce3a" providerId="ADAL" clId="{E5DAD695-35CC-4E1E-AF17-C98F47119B54}" dt="2022-01-05T13:17:53.432" v="30" actId="478"/>
          <ac:picMkLst>
            <pc:docMk/>
            <pc:sldMk cId="3835453040" sldId="281"/>
            <ac:picMk id="10" creationId="{70801068-26CF-4D03-93A3-4F38E200A2AA}"/>
          </ac:picMkLst>
        </pc:picChg>
        <pc:picChg chg="add mod">
          <ac:chgData name="Ella de Figueiredo Lykke" userId="938a913d-b5e1-4333-adef-82f26c90ce3a" providerId="ADAL" clId="{E5DAD695-35CC-4E1E-AF17-C98F47119B54}" dt="2022-01-05T13:17:58.475" v="35" actId="26606"/>
          <ac:picMkLst>
            <pc:docMk/>
            <pc:sldMk cId="3835453040" sldId="281"/>
            <ac:picMk id="11" creationId="{CDAE76B6-5158-4D4E-8F67-D000402D0E94}"/>
          </ac:picMkLst>
        </pc:picChg>
        <pc:picChg chg="add mod">
          <ac:chgData name="Ella de Figueiredo Lykke" userId="938a913d-b5e1-4333-adef-82f26c90ce3a" providerId="ADAL" clId="{E5DAD695-35CC-4E1E-AF17-C98F47119B54}" dt="2022-01-05T13:17:58.475" v="35" actId="26606"/>
          <ac:picMkLst>
            <pc:docMk/>
            <pc:sldMk cId="3835453040" sldId="281"/>
            <ac:picMk id="12" creationId="{722CFA56-95A1-466B-BD60-B10631DCACA2}"/>
          </ac:picMkLst>
        </pc:picChg>
      </pc:sldChg>
      <pc:sldChg chg="addSp delSp modSp mod ord">
        <pc:chgData name="Ella de Figueiredo Lykke" userId="938a913d-b5e1-4333-adef-82f26c90ce3a" providerId="ADAL" clId="{E5DAD695-35CC-4E1E-AF17-C98F47119B54}" dt="2022-01-05T13:50:47.396" v="367" actId="1037"/>
        <pc:sldMkLst>
          <pc:docMk/>
          <pc:sldMk cId="3285295192" sldId="282"/>
        </pc:sldMkLst>
        <pc:picChg chg="mod">
          <ac:chgData name="Ella de Figueiredo Lykke" userId="938a913d-b5e1-4333-adef-82f26c90ce3a" providerId="ADAL" clId="{E5DAD695-35CC-4E1E-AF17-C98F47119B54}" dt="2022-01-05T13:50:47.396" v="367" actId="1037"/>
          <ac:picMkLst>
            <pc:docMk/>
            <pc:sldMk cId="3285295192" sldId="282"/>
            <ac:picMk id="4" creationId="{9CDEA8D0-656E-C646-9F9B-FF01C8251D2B}"/>
          </ac:picMkLst>
        </pc:picChg>
        <pc:picChg chg="del">
          <ac:chgData name="Ella de Figueiredo Lykke" userId="938a913d-b5e1-4333-adef-82f26c90ce3a" providerId="ADAL" clId="{E5DAD695-35CC-4E1E-AF17-C98F47119B54}" dt="2022-01-05T13:18:02.640" v="36" actId="478"/>
          <ac:picMkLst>
            <pc:docMk/>
            <pc:sldMk cId="3285295192" sldId="282"/>
            <ac:picMk id="10" creationId="{70801068-26CF-4D03-93A3-4F38E200A2AA}"/>
          </ac:picMkLst>
        </pc:picChg>
        <pc:picChg chg="add mod">
          <ac:chgData name="Ella de Figueiredo Lykke" userId="938a913d-b5e1-4333-adef-82f26c90ce3a" providerId="ADAL" clId="{E5DAD695-35CC-4E1E-AF17-C98F47119B54}" dt="2022-01-05T13:18:03.031" v="37"/>
          <ac:picMkLst>
            <pc:docMk/>
            <pc:sldMk cId="3285295192" sldId="282"/>
            <ac:picMk id="13" creationId="{5A23FACC-2F40-4D58-9B2E-B29DFFBFEB8E}"/>
          </ac:picMkLst>
        </pc:picChg>
        <pc:picChg chg="add mod">
          <ac:chgData name="Ella de Figueiredo Lykke" userId="938a913d-b5e1-4333-adef-82f26c90ce3a" providerId="ADAL" clId="{E5DAD695-35CC-4E1E-AF17-C98F47119B54}" dt="2022-01-05T13:18:03.031" v="37"/>
          <ac:picMkLst>
            <pc:docMk/>
            <pc:sldMk cId="3285295192" sldId="282"/>
            <ac:picMk id="14" creationId="{72D87B45-F22A-4F7F-A173-55C2CF734CB3}"/>
          </ac:picMkLst>
        </pc:picChg>
      </pc:sldChg>
      <pc:sldChg chg="addSp delSp modSp mod ord">
        <pc:chgData name="Ella de Figueiredo Lykke" userId="938a913d-b5e1-4333-adef-82f26c90ce3a" providerId="ADAL" clId="{E5DAD695-35CC-4E1E-AF17-C98F47119B54}" dt="2022-01-05T13:51:37.748" v="374" actId="1037"/>
        <pc:sldMkLst>
          <pc:docMk/>
          <pc:sldMk cId="2895408567" sldId="283"/>
        </pc:sldMkLst>
        <pc:picChg chg="mod">
          <ac:chgData name="Ella de Figueiredo Lykke" userId="938a913d-b5e1-4333-adef-82f26c90ce3a" providerId="ADAL" clId="{E5DAD695-35CC-4E1E-AF17-C98F47119B54}" dt="2022-01-05T13:51:37.748" v="374" actId="1037"/>
          <ac:picMkLst>
            <pc:docMk/>
            <pc:sldMk cId="2895408567" sldId="283"/>
            <ac:picMk id="4" creationId="{9CDEA8D0-656E-C646-9F9B-FF01C8251D2B}"/>
          </ac:picMkLst>
        </pc:picChg>
        <pc:picChg chg="del">
          <ac:chgData name="Ella de Figueiredo Lykke" userId="938a913d-b5e1-4333-adef-82f26c90ce3a" providerId="ADAL" clId="{E5DAD695-35CC-4E1E-AF17-C98F47119B54}" dt="2022-01-05T13:18:06.992" v="38" actId="478"/>
          <ac:picMkLst>
            <pc:docMk/>
            <pc:sldMk cId="2895408567" sldId="283"/>
            <ac:picMk id="10" creationId="{70801068-26CF-4D03-93A3-4F38E200A2AA}"/>
          </ac:picMkLst>
        </pc:picChg>
        <pc:picChg chg="add mod">
          <ac:chgData name="Ella de Figueiredo Lykke" userId="938a913d-b5e1-4333-adef-82f26c90ce3a" providerId="ADAL" clId="{E5DAD695-35CC-4E1E-AF17-C98F47119B54}" dt="2022-01-05T13:18:07.331" v="39"/>
          <ac:picMkLst>
            <pc:docMk/>
            <pc:sldMk cId="2895408567" sldId="283"/>
            <ac:picMk id="11" creationId="{8ADF0627-76B0-42BE-B613-1FE855E466BC}"/>
          </ac:picMkLst>
        </pc:picChg>
        <pc:picChg chg="add mod">
          <ac:chgData name="Ella de Figueiredo Lykke" userId="938a913d-b5e1-4333-adef-82f26c90ce3a" providerId="ADAL" clId="{E5DAD695-35CC-4E1E-AF17-C98F47119B54}" dt="2022-01-05T13:18:07.331" v="39"/>
          <ac:picMkLst>
            <pc:docMk/>
            <pc:sldMk cId="2895408567" sldId="283"/>
            <ac:picMk id="12" creationId="{54639500-19C3-4FC8-ADF3-0579FB33E65C}"/>
          </ac:picMkLst>
        </pc:picChg>
      </pc:sldChg>
      <pc:sldChg chg="addSp delSp modSp mod ord">
        <pc:chgData name="Ella de Figueiredo Lykke" userId="938a913d-b5e1-4333-adef-82f26c90ce3a" providerId="ADAL" clId="{E5DAD695-35CC-4E1E-AF17-C98F47119B54}" dt="2022-01-05T13:51:50.813" v="381" actId="1037"/>
        <pc:sldMkLst>
          <pc:docMk/>
          <pc:sldMk cId="3884062960" sldId="284"/>
        </pc:sldMkLst>
        <pc:picChg chg="mod">
          <ac:chgData name="Ella de Figueiredo Lykke" userId="938a913d-b5e1-4333-adef-82f26c90ce3a" providerId="ADAL" clId="{E5DAD695-35CC-4E1E-AF17-C98F47119B54}" dt="2022-01-05T13:51:50.813" v="381" actId="1037"/>
          <ac:picMkLst>
            <pc:docMk/>
            <pc:sldMk cId="3884062960" sldId="284"/>
            <ac:picMk id="4" creationId="{9CDEA8D0-656E-C646-9F9B-FF01C8251D2B}"/>
          </ac:picMkLst>
        </pc:picChg>
        <pc:picChg chg="del">
          <ac:chgData name="Ella de Figueiredo Lykke" userId="938a913d-b5e1-4333-adef-82f26c90ce3a" providerId="ADAL" clId="{E5DAD695-35CC-4E1E-AF17-C98F47119B54}" dt="2022-01-05T13:18:13.261" v="42" actId="478"/>
          <ac:picMkLst>
            <pc:docMk/>
            <pc:sldMk cId="3884062960" sldId="284"/>
            <ac:picMk id="10" creationId="{70801068-26CF-4D03-93A3-4F38E200A2AA}"/>
          </ac:picMkLst>
        </pc:picChg>
        <pc:picChg chg="add del mod">
          <ac:chgData name="Ella de Figueiredo Lykke" userId="938a913d-b5e1-4333-adef-82f26c90ce3a" providerId="ADAL" clId="{E5DAD695-35CC-4E1E-AF17-C98F47119B54}" dt="2022-01-05T13:18:12.319" v="41"/>
          <ac:picMkLst>
            <pc:docMk/>
            <pc:sldMk cId="3884062960" sldId="284"/>
            <ac:picMk id="11" creationId="{F1BC9C42-86A6-45E8-A2F2-7083FBD3DA50}"/>
          </ac:picMkLst>
        </pc:picChg>
        <pc:picChg chg="add del mod">
          <ac:chgData name="Ella de Figueiredo Lykke" userId="938a913d-b5e1-4333-adef-82f26c90ce3a" providerId="ADAL" clId="{E5DAD695-35CC-4E1E-AF17-C98F47119B54}" dt="2022-01-05T13:18:12.319" v="41"/>
          <ac:picMkLst>
            <pc:docMk/>
            <pc:sldMk cId="3884062960" sldId="284"/>
            <ac:picMk id="12" creationId="{23B1771F-40C3-4A20-8AD8-3B7C2EBF65BE}"/>
          </ac:picMkLst>
        </pc:picChg>
        <pc:picChg chg="add mod">
          <ac:chgData name="Ella de Figueiredo Lykke" userId="938a913d-b5e1-4333-adef-82f26c90ce3a" providerId="ADAL" clId="{E5DAD695-35CC-4E1E-AF17-C98F47119B54}" dt="2022-01-05T13:18:13.799" v="43"/>
          <ac:picMkLst>
            <pc:docMk/>
            <pc:sldMk cId="3884062960" sldId="284"/>
            <ac:picMk id="13" creationId="{ED3EC535-FC9D-46ED-A65C-ECD23C89365E}"/>
          </ac:picMkLst>
        </pc:picChg>
        <pc:picChg chg="add mod">
          <ac:chgData name="Ella de Figueiredo Lykke" userId="938a913d-b5e1-4333-adef-82f26c90ce3a" providerId="ADAL" clId="{E5DAD695-35CC-4E1E-AF17-C98F47119B54}" dt="2022-01-05T13:18:13.799" v="43"/>
          <ac:picMkLst>
            <pc:docMk/>
            <pc:sldMk cId="3884062960" sldId="284"/>
            <ac:picMk id="14" creationId="{20DEC97F-FA31-46F6-8C3D-36F9C6ECCBBF}"/>
          </ac:picMkLst>
        </pc:picChg>
      </pc:sldChg>
      <pc:sldChg chg="addSp delSp modSp mod ord">
        <pc:chgData name="Ella de Figueiredo Lykke" userId="938a913d-b5e1-4333-adef-82f26c90ce3a" providerId="ADAL" clId="{E5DAD695-35CC-4E1E-AF17-C98F47119B54}" dt="2022-01-05T13:51:56.932" v="387" actId="1037"/>
        <pc:sldMkLst>
          <pc:docMk/>
          <pc:sldMk cId="3771018411" sldId="285"/>
        </pc:sldMkLst>
        <pc:picChg chg="mod">
          <ac:chgData name="Ella de Figueiredo Lykke" userId="938a913d-b5e1-4333-adef-82f26c90ce3a" providerId="ADAL" clId="{E5DAD695-35CC-4E1E-AF17-C98F47119B54}" dt="2022-01-05T13:51:56.932" v="387" actId="1037"/>
          <ac:picMkLst>
            <pc:docMk/>
            <pc:sldMk cId="3771018411" sldId="285"/>
            <ac:picMk id="4" creationId="{9CDEA8D0-656E-C646-9F9B-FF01C8251D2B}"/>
          </ac:picMkLst>
        </pc:picChg>
        <pc:picChg chg="del">
          <ac:chgData name="Ella de Figueiredo Lykke" userId="938a913d-b5e1-4333-adef-82f26c90ce3a" providerId="ADAL" clId="{E5DAD695-35CC-4E1E-AF17-C98F47119B54}" dt="2022-01-05T13:18:17.885" v="44" actId="478"/>
          <ac:picMkLst>
            <pc:docMk/>
            <pc:sldMk cId="3771018411" sldId="285"/>
            <ac:picMk id="10" creationId="{70801068-26CF-4D03-93A3-4F38E200A2AA}"/>
          </ac:picMkLst>
        </pc:picChg>
        <pc:picChg chg="add mod">
          <ac:chgData name="Ella de Figueiredo Lykke" userId="938a913d-b5e1-4333-adef-82f26c90ce3a" providerId="ADAL" clId="{E5DAD695-35CC-4E1E-AF17-C98F47119B54}" dt="2022-01-05T13:18:18.186" v="45"/>
          <ac:picMkLst>
            <pc:docMk/>
            <pc:sldMk cId="3771018411" sldId="285"/>
            <ac:picMk id="11" creationId="{7073B5AB-9B74-4E0C-AC60-FD67A68840FD}"/>
          </ac:picMkLst>
        </pc:picChg>
        <pc:picChg chg="add mod">
          <ac:chgData name="Ella de Figueiredo Lykke" userId="938a913d-b5e1-4333-adef-82f26c90ce3a" providerId="ADAL" clId="{E5DAD695-35CC-4E1E-AF17-C98F47119B54}" dt="2022-01-05T13:18:18.186" v="45"/>
          <ac:picMkLst>
            <pc:docMk/>
            <pc:sldMk cId="3771018411" sldId="285"/>
            <ac:picMk id="12" creationId="{7EE2EA23-D555-4C9A-A8A9-EA0F8A9E8897}"/>
          </ac:picMkLst>
        </pc:picChg>
        <pc:picChg chg="add del mod">
          <ac:chgData name="Ella de Figueiredo Lykke" userId="938a913d-b5e1-4333-adef-82f26c90ce3a" providerId="ADAL" clId="{E5DAD695-35CC-4E1E-AF17-C98F47119B54}" dt="2022-01-05T13:19:04.647" v="49"/>
          <ac:picMkLst>
            <pc:docMk/>
            <pc:sldMk cId="3771018411" sldId="285"/>
            <ac:picMk id="13" creationId="{DC7918FC-C46D-4CA2-B297-A35F02F4371B}"/>
          </ac:picMkLst>
        </pc:picChg>
        <pc:picChg chg="add del mod">
          <ac:chgData name="Ella de Figueiredo Lykke" userId="938a913d-b5e1-4333-adef-82f26c90ce3a" providerId="ADAL" clId="{E5DAD695-35CC-4E1E-AF17-C98F47119B54}" dt="2022-01-05T13:19:04.647" v="49"/>
          <ac:picMkLst>
            <pc:docMk/>
            <pc:sldMk cId="3771018411" sldId="285"/>
            <ac:picMk id="14" creationId="{47AAA5DD-9DE9-4EB0-89B5-083623ACF9AD}"/>
          </ac:picMkLst>
        </pc:picChg>
      </pc:sldChg>
      <pc:sldChg chg="addSp delSp modSp mod ord">
        <pc:chgData name="Ella de Figueiredo Lykke" userId="938a913d-b5e1-4333-adef-82f26c90ce3a" providerId="ADAL" clId="{E5DAD695-35CC-4E1E-AF17-C98F47119B54}" dt="2022-01-05T13:52:42.710" v="441" actId="20577"/>
        <pc:sldMkLst>
          <pc:docMk/>
          <pc:sldMk cId="379374210" sldId="286"/>
        </pc:sldMkLst>
        <pc:spChg chg="mod">
          <ac:chgData name="Ella de Figueiredo Lykke" userId="938a913d-b5e1-4333-adef-82f26c90ce3a" providerId="ADAL" clId="{E5DAD695-35CC-4E1E-AF17-C98F47119B54}" dt="2022-01-05T13:52:42.710" v="441" actId="20577"/>
          <ac:spMkLst>
            <pc:docMk/>
            <pc:sldMk cId="379374210" sldId="286"/>
            <ac:spMk id="8" creationId="{F549863B-B805-4283-8206-C6D1E05D7BEA}"/>
          </ac:spMkLst>
        </pc:spChg>
        <pc:picChg chg="mod">
          <ac:chgData name="Ella de Figueiredo Lykke" userId="938a913d-b5e1-4333-adef-82f26c90ce3a" providerId="ADAL" clId="{E5DAD695-35CC-4E1E-AF17-C98F47119B54}" dt="2022-01-05T13:52:14.077" v="401" actId="1037"/>
          <ac:picMkLst>
            <pc:docMk/>
            <pc:sldMk cId="379374210" sldId="286"/>
            <ac:picMk id="4" creationId="{9CDEA8D0-656E-C646-9F9B-FF01C8251D2B}"/>
          </ac:picMkLst>
        </pc:picChg>
        <pc:picChg chg="del">
          <ac:chgData name="Ella de Figueiredo Lykke" userId="938a913d-b5e1-4333-adef-82f26c90ce3a" providerId="ADAL" clId="{E5DAD695-35CC-4E1E-AF17-C98F47119B54}" dt="2022-01-05T13:18:22.152" v="46" actId="478"/>
          <ac:picMkLst>
            <pc:docMk/>
            <pc:sldMk cId="379374210" sldId="286"/>
            <ac:picMk id="10" creationId="{70801068-26CF-4D03-93A3-4F38E200A2AA}"/>
          </ac:picMkLst>
        </pc:picChg>
        <pc:picChg chg="add mod">
          <ac:chgData name="Ella de Figueiredo Lykke" userId="938a913d-b5e1-4333-adef-82f26c90ce3a" providerId="ADAL" clId="{E5DAD695-35CC-4E1E-AF17-C98F47119B54}" dt="2022-01-05T13:18:22.450" v="47"/>
          <ac:picMkLst>
            <pc:docMk/>
            <pc:sldMk cId="379374210" sldId="286"/>
            <ac:picMk id="11" creationId="{C3F8706E-A0CF-4178-9F35-EF4BE0DEA80A}"/>
          </ac:picMkLst>
        </pc:picChg>
        <pc:picChg chg="add mod">
          <ac:chgData name="Ella de Figueiredo Lykke" userId="938a913d-b5e1-4333-adef-82f26c90ce3a" providerId="ADAL" clId="{E5DAD695-35CC-4E1E-AF17-C98F47119B54}" dt="2022-01-05T13:18:22.450" v="47"/>
          <ac:picMkLst>
            <pc:docMk/>
            <pc:sldMk cId="379374210" sldId="286"/>
            <ac:picMk id="12" creationId="{00E3781B-5765-4E9D-8422-4E09D18B2FEF}"/>
          </ac:picMkLst>
        </pc:picChg>
      </pc:sldChg>
      <pc:sldChg chg="modSp mod">
        <pc:chgData name="Ella de Figueiredo Lykke" userId="938a913d-b5e1-4333-adef-82f26c90ce3a" providerId="ADAL" clId="{E5DAD695-35CC-4E1E-AF17-C98F47119B54}" dt="2022-01-05T13:53:28.446" v="448" actId="1037"/>
        <pc:sldMkLst>
          <pc:docMk/>
          <pc:sldMk cId="885427714" sldId="289"/>
        </pc:sldMkLst>
        <pc:picChg chg="mod">
          <ac:chgData name="Ella de Figueiredo Lykke" userId="938a913d-b5e1-4333-adef-82f26c90ce3a" providerId="ADAL" clId="{E5DAD695-35CC-4E1E-AF17-C98F47119B54}" dt="2022-01-05T13:53:28.446" v="448" actId="1037"/>
          <ac:picMkLst>
            <pc:docMk/>
            <pc:sldMk cId="885427714" sldId="289"/>
            <ac:picMk id="4" creationId="{9CDEA8D0-656E-C646-9F9B-FF01C8251D2B}"/>
          </ac:picMkLst>
        </pc:picChg>
      </pc:sldChg>
      <pc:sldChg chg="modSp mod">
        <pc:chgData name="Ella de Figueiredo Lykke" userId="938a913d-b5e1-4333-adef-82f26c90ce3a" providerId="ADAL" clId="{E5DAD695-35CC-4E1E-AF17-C98F47119B54}" dt="2022-01-05T13:53:36.540" v="454" actId="1037"/>
        <pc:sldMkLst>
          <pc:docMk/>
          <pc:sldMk cId="2193727647" sldId="290"/>
        </pc:sldMkLst>
        <pc:picChg chg="mod">
          <ac:chgData name="Ella de Figueiredo Lykke" userId="938a913d-b5e1-4333-adef-82f26c90ce3a" providerId="ADAL" clId="{E5DAD695-35CC-4E1E-AF17-C98F47119B54}" dt="2022-01-05T13:53:36.540" v="454" actId="1037"/>
          <ac:picMkLst>
            <pc:docMk/>
            <pc:sldMk cId="2193727647" sldId="290"/>
            <ac:picMk id="4" creationId="{9CDEA8D0-656E-C646-9F9B-FF01C8251D2B}"/>
          </ac:picMkLst>
        </pc:picChg>
      </pc:sldChg>
      <pc:sldChg chg="modSp mod">
        <pc:chgData name="Ella de Figueiredo Lykke" userId="938a913d-b5e1-4333-adef-82f26c90ce3a" providerId="ADAL" clId="{E5DAD695-35CC-4E1E-AF17-C98F47119B54}" dt="2022-01-05T13:53:42.299" v="461" actId="1037"/>
        <pc:sldMkLst>
          <pc:docMk/>
          <pc:sldMk cId="3033883710" sldId="291"/>
        </pc:sldMkLst>
        <pc:picChg chg="mod">
          <ac:chgData name="Ella de Figueiredo Lykke" userId="938a913d-b5e1-4333-adef-82f26c90ce3a" providerId="ADAL" clId="{E5DAD695-35CC-4E1E-AF17-C98F47119B54}" dt="2022-01-05T13:53:42.299" v="461" actId="1037"/>
          <ac:picMkLst>
            <pc:docMk/>
            <pc:sldMk cId="3033883710" sldId="291"/>
            <ac:picMk id="4" creationId="{9CDEA8D0-656E-C646-9F9B-FF01C8251D2B}"/>
          </ac:picMkLst>
        </pc:picChg>
      </pc:sldChg>
      <pc:sldChg chg="modSp mod">
        <pc:chgData name="Ella de Figueiredo Lykke" userId="938a913d-b5e1-4333-adef-82f26c90ce3a" providerId="ADAL" clId="{E5DAD695-35CC-4E1E-AF17-C98F47119B54}" dt="2022-01-05T13:53:51.253" v="467" actId="1037"/>
        <pc:sldMkLst>
          <pc:docMk/>
          <pc:sldMk cId="1866299267" sldId="292"/>
        </pc:sldMkLst>
        <pc:picChg chg="mod">
          <ac:chgData name="Ella de Figueiredo Lykke" userId="938a913d-b5e1-4333-adef-82f26c90ce3a" providerId="ADAL" clId="{E5DAD695-35CC-4E1E-AF17-C98F47119B54}" dt="2022-01-05T13:53:51.253" v="467" actId="1037"/>
          <ac:picMkLst>
            <pc:docMk/>
            <pc:sldMk cId="1866299267" sldId="292"/>
            <ac:picMk id="4" creationId="{9CDEA8D0-656E-C646-9F9B-FF01C8251D2B}"/>
          </ac:picMkLst>
        </pc:picChg>
      </pc:sldChg>
      <pc:sldChg chg="modSp add mod modNotesTx">
        <pc:chgData name="Ella de Figueiredo Lykke" userId="938a913d-b5e1-4333-adef-82f26c90ce3a" providerId="ADAL" clId="{E5DAD695-35CC-4E1E-AF17-C98F47119B54}" dt="2022-01-05T13:52:03.605" v="394" actId="1037"/>
        <pc:sldMkLst>
          <pc:docMk/>
          <pc:sldMk cId="2247492024" sldId="293"/>
        </pc:sldMkLst>
        <pc:spChg chg="mod">
          <ac:chgData name="Ella de Figueiredo Lykke" userId="938a913d-b5e1-4333-adef-82f26c90ce3a" providerId="ADAL" clId="{E5DAD695-35CC-4E1E-AF17-C98F47119B54}" dt="2022-01-05T13:19:30.709" v="126" actId="1076"/>
          <ac:spMkLst>
            <pc:docMk/>
            <pc:sldMk cId="2247492024" sldId="293"/>
            <ac:spMk id="2" creationId="{F59C6FFC-F252-3945-A921-A670C36F2AE6}"/>
          </ac:spMkLst>
        </pc:spChg>
        <pc:spChg chg="mod">
          <ac:chgData name="Ella de Figueiredo Lykke" userId="938a913d-b5e1-4333-adef-82f26c90ce3a" providerId="ADAL" clId="{E5DAD695-35CC-4E1E-AF17-C98F47119B54}" dt="2022-01-05T13:19:42.633" v="129" actId="2711"/>
          <ac:spMkLst>
            <pc:docMk/>
            <pc:sldMk cId="2247492024" sldId="293"/>
            <ac:spMk id="8" creationId="{F549863B-B805-4283-8206-C6D1E05D7BEA}"/>
          </ac:spMkLst>
        </pc:spChg>
        <pc:picChg chg="mod">
          <ac:chgData name="Ella de Figueiredo Lykke" userId="938a913d-b5e1-4333-adef-82f26c90ce3a" providerId="ADAL" clId="{E5DAD695-35CC-4E1E-AF17-C98F47119B54}" dt="2022-01-05T13:52:03.605" v="394" actId="1037"/>
          <ac:picMkLst>
            <pc:docMk/>
            <pc:sldMk cId="2247492024" sldId="293"/>
            <ac:picMk id="4" creationId="{9CDEA8D0-656E-C646-9F9B-FF01C8251D2B}"/>
          </ac:picMkLst>
        </pc:picChg>
      </pc:sldChg>
      <pc:sldChg chg="add del">
        <pc:chgData name="Ella de Figueiredo Lykke" userId="938a913d-b5e1-4333-adef-82f26c90ce3a" providerId="ADAL" clId="{E5DAD695-35CC-4E1E-AF17-C98F47119B54}" dt="2022-01-05T13:26:50.613" v="314" actId="47"/>
        <pc:sldMkLst>
          <pc:docMk/>
          <pc:sldMk cId="3309998806" sldId="294"/>
        </pc:sldMkLst>
      </pc:sldChg>
      <pc:sldChg chg="addSp modSp add mod modNotesTx">
        <pc:chgData name="Ella de Figueiredo Lykke" userId="938a913d-b5e1-4333-adef-82f26c90ce3a" providerId="ADAL" clId="{E5DAD695-35CC-4E1E-AF17-C98F47119B54}" dt="2022-01-05T13:53:12.711" v="442" actId="20577"/>
        <pc:sldMkLst>
          <pc:docMk/>
          <pc:sldMk cId="3533664520" sldId="295"/>
        </pc:sldMkLst>
        <pc:spChg chg="mod">
          <ac:chgData name="Ella de Figueiredo Lykke" userId="938a913d-b5e1-4333-adef-82f26c90ce3a" providerId="ADAL" clId="{E5DAD695-35CC-4E1E-AF17-C98F47119B54}" dt="2022-01-05T13:23:58.199" v="273" actId="403"/>
          <ac:spMkLst>
            <pc:docMk/>
            <pc:sldMk cId="3533664520" sldId="295"/>
            <ac:spMk id="2" creationId="{F59C6FFC-F252-3945-A921-A670C36F2AE6}"/>
          </ac:spMkLst>
        </pc:spChg>
        <pc:spChg chg="mod">
          <ac:chgData name="Ella de Figueiredo Lykke" userId="938a913d-b5e1-4333-adef-82f26c90ce3a" providerId="ADAL" clId="{E5DAD695-35CC-4E1E-AF17-C98F47119B54}" dt="2022-01-05T13:24:11.703" v="278" actId="27636"/>
          <ac:spMkLst>
            <pc:docMk/>
            <pc:sldMk cId="3533664520" sldId="295"/>
            <ac:spMk id="3" creationId="{7F9AD99C-A1AA-5B46-BF05-0AFFA4CF9B3F}"/>
          </ac:spMkLst>
        </pc:spChg>
        <pc:picChg chg="add mod">
          <ac:chgData name="Ella de Figueiredo Lykke" userId="938a913d-b5e1-4333-adef-82f26c90ce3a" providerId="ADAL" clId="{E5DAD695-35CC-4E1E-AF17-C98F47119B54}" dt="2022-01-05T13:24:32.173" v="282" actId="1076"/>
          <ac:picMkLst>
            <pc:docMk/>
            <pc:sldMk cId="3533664520" sldId="295"/>
            <ac:picMk id="10" creationId="{D963F930-8DE6-46FB-8762-7942A32DCEC6}"/>
          </ac:picMkLst>
        </pc:picChg>
      </pc:sldChg>
      <pc:sldChg chg="modSp add mod ord modNotesTx">
        <pc:chgData name="Ella de Figueiredo Lykke" userId="938a913d-b5e1-4333-adef-82f26c90ce3a" providerId="ADAL" clId="{E5DAD695-35CC-4E1E-AF17-C98F47119B54}" dt="2022-01-05T13:26:31.210" v="313"/>
        <pc:sldMkLst>
          <pc:docMk/>
          <pc:sldMk cId="10555376" sldId="296"/>
        </pc:sldMkLst>
        <pc:spChg chg="mod">
          <ac:chgData name="Ella de Figueiredo Lykke" userId="938a913d-b5e1-4333-adef-82f26c90ce3a" providerId="ADAL" clId="{E5DAD695-35CC-4E1E-AF17-C98F47119B54}" dt="2022-01-05T13:26:19.084" v="309" actId="1076"/>
          <ac:spMkLst>
            <pc:docMk/>
            <pc:sldMk cId="10555376" sldId="296"/>
            <ac:spMk id="2" creationId="{F59C6FFC-F252-3945-A921-A670C36F2AE6}"/>
          </ac:spMkLst>
        </pc:spChg>
        <pc:spChg chg="mod">
          <ac:chgData name="Ella de Figueiredo Lykke" userId="938a913d-b5e1-4333-adef-82f26c90ce3a" providerId="ADAL" clId="{E5DAD695-35CC-4E1E-AF17-C98F47119B54}" dt="2022-01-05T13:26:27.654" v="312" actId="2711"/>
          <ac:spMkLst>
            <pc:docMk/>
            <pc:sldMk cId="10555376" sldId="296"/>
            <ac:spMk id="3" creationId="{7F9AD99C-A1AA-5B46-BF05-0AFFA4CF9B3F}"/>
          </ac:spMkLst>
        </pc:spChg>
      </pc:sldChg>
    </pc:docChg>
  </pc:docChgLst>
  <pc:docChgLst>
    <pc:chgData name="Ella de Figueiredo Lykke" userId="938a913d-b5e1-4333-adef-82f26c90ce3a" providerId="ADAL" clId="{D916A61F-5FE7-468C-A365-802C1D8568A1}"/>
    <pc:docChg chg="custSel modSld">
      <pc:chgData name="Ella de Figueiredo Lykke" userId="938a913d-b5e1-4333-adef-82f26c90ce3a" providerId="ADAL" clId="{D916A61F-5FE7-468C-A365-802C1D8568A1}" dt="2022-02-06T17:04:45.377" v="7"/>
      <pc:docMkLst>
        <pc:docMk/>
      </pc:docMkLst>
      <pc:sldChg chg="modNotesTx">
        <pc:chgData name="Ella de Figueiredo Lykke" userId="938a913d-b5e1-4333-adef-82f26c90ce3a" providerId="ADAL" clId="{D916A61F-5FE7-468C-A365-802C1D8568A1}" dt="2022-02-06T17:04:45.377" v="7"/>
        <pc:sldMkLst>
          <pc:docMk/>
          <pc:sldMk cId="82745398" sldId="287"/>
        </pc:sldMkLst>
      </pc:sldChg>
    </pc:docChg>
  </pc:docChgLst>
  <pc:docChgLst>
    <pc:chgData name="Ella de Figueiredo Lykke" userId="938a913d-b5e1-4333-adef-82f26c90ce3a" providerId="ADAL" clId="{9EDF26AD-A316-4C85-A3AE-88F49F154887}"/>
    <pc:docChg chg="undo custSel addSld delSld modSld sldOrd">
      <pc:chgData name="Ella de Figueiredo Lykke" userId="938a913d-b5e1-4333-adef-82f26c90ce3a" providerId="ADAL" clId="{9EDF26AD-A316-4C85-A3AE-88F49F154887}" dt="2022-01-05T13:05:24.485" v="1656" actId="2696"/>
      <pc:docMkLst>
        <pc:docMk/>
      </pc:docMkLst>
      <pc:sldChg chg="addSp delSp modSp mod modNotesTx">
        <pc:chgData name="Ella de Figueiredo Lykke" userId="938a913d-b5e1-4333-adef-82f26c90ce3a" providerId="ADAL" clId="{9EDF26AD-A316-4C85-A3AE-88F49F154887}" dt="2022-01-05T08:55:53.902" v="537" actId="14100"/>
        <pc:sldMkLst>
          <pc:docMk/>
          <pc:sldMk cId="1939206121" sldId="256"/>
        </pc:sldMkLst>
        <pc:spChg chg="add mod">
          <ac:chgData name="Ella de Figueiredo Lykke" userId="938a913d-b5e1-4333-adef-82f26c90ce3a" providerId="ADAL" clId="{9EDF26AD-A316-4C85-A3AE-88F49F154887}" dt="2022-01-05T08:53:36.678" v="526" actId="1076"/>
          <ac:spMkLst>
            <pc:docMk/>
            <pc:sldMk cId="1939206121" sldId="256"/>
            <ac:spMk id="2" creationId="{9BA08E9B-CE54-4895-B7D6-570FA1A78508}"/>
          </ac:spMkLst>
        </pc:spChg>
        <pc:spChg chg="del">
          <ac:chgData name="Ella de Figueiredo Lykke" userId="938a913d-b5e1-4333-adef-82f26c90ce3a" providerId="ADAL" clId="{9EDF26AD-A316-4C85-A3AE-88F49F154887}" dt="2022-01-04T15:54:00.859" v="437" actId="478"/>
          <ac:spMkLst>
            <pc:docMk/>
            <pc:sldMk cId="1939206121" sldId="256"/>
            <ac:spMk id="2" creationId="{C6EEFCF1-044F-A545-82C0-A7AB77575321}"/>
          </ac:spMkLst>
        </pc:spChg>
        <pc:spChg chg="del">
          <ac:chgData name="Ella de Figueiredo Lykke" userId="938a913d-b5e1-4333-adef-82f26c90ce3a" providerId="ADAL" clId="{9EDF26AD-A316-4C85-A3AE-88F49F154887}" dt="2022-01-04T15:54:03.586" v="439" actId="478"/>
          <ac:spMkLst>
            <pc:docMk/>
            <pc:sldMk cId="1939206121" sldId="256"/>
            <ac:spMk id="3" creationId="{0A8191B4-4326-DA4A-96D2-0F9C66F2DDB4}"/>
          </ac:spMkLst>
        </pc:spChg>
        <pc:spChg chg="add del mod">
          <ac:chgData name="Ella de Figueiredo Lykke" userId="938a913d-b5e1-4333-adef-82f26c90ce3a" providerId="ADAL" clId="{9EDF26AD-A316-4C85-A3AE-88F49F154887}" dt="2022-01-04T15:54:02.219" v="438" actId="478"/>
          <ac:spMkLst>
            <pc:docMk/>
            <pc:sldMk cId="1939206121" sldId="256"/>
            <ac:spMk id="5" creationId="{E617CF74-D0D2-4FF8-964C-2C4B2D5FAACB}"/>
          </ac:spMkLst>
        </pc:spChg>
        <pc:spChg chg="add del mod">
          <ac:chgData name="Ella de Figueiredo Lykke" userId="938a913d-b5e1-4333-adef-82f26c90ce3a" providerId="ADAL" clId="{9EDF26AD-A316-4C85-A3AE-88F49F154887}" dt="2022-01-04T15:54:07.907" v="442" actId="478"/>
          <ac:spMkLst>
            <pc:docMk/>
            <pc:sldMk cId="1939206121" sldId="256"/>
            <ac:spMk id="8" creationId="{CAC11F9C-0B18-4070-B5D6-888475B51C11}"/>
          </ac:spMkLst>
        </pc:spChg>
        <pc:picChg chg="add mod">
          <ac:chgData name="Ella de Figueiredo Lykke" userId="938a913d-b5e1-4333-adef-82f26c90ce3a" providerId="ADAL" clId="{9EDF26AD-A316-4C85-A3AE-88F49F154887}" dt="2022-01-05T08:54:55.402" v="531" actId="1036"/>
          <ac:picMkLst>
            <pc:docMk/>
            <pc:sldMk cId="1939206121" sldId="256"/>
            <ac:picMk id="4" creationId="{BAB1A4C3-3EBD-4C94-963F-E6CABEBF204F}"/>
          </ac:picMkLst>
        </pc:picChg>
        <pc:picChg chg="add del mod">
          <ac:chgData name="Ella de Figueiredo Lykke" userId="938a913d-b5e1-4333-adef-82f26c90ce3a" providerId="ADAL" clId="{9EDF26AD-A316-4C85-A3AE-88F49F154887}" dt="2022-01-04T15:54:49.097" v="473" actId="1035"/>
          <ac:picMkLst>
            <pc:docMk/>
            <pc:sldMk cId="1939206121" sldId="256"/>
            <ac:picMk id="10" creationId="{C74C5590-57A8-2F40-9971-87EE18675C25}"/>
          </ac:picMkLst>
        </pc:picChg>
        <pc:picChg chg="add mod">
          <ac:chgData name="Ella de Figueiredo Lykke" userId="938a913d-b5e1-4333-adef-82f26c90ce3a" providerId="ADAL" clId="{9EDF26AD-A316-4C85-A3AE-88F49F154887}" dt="2022-01-05T08:55:53.902" v="537" actId="14100"/>
          <ac:picMkLst>
            <pc:docMk/>
            <pc:sldMk cId="1939206121" sldId="256"/>
            <ac:picMk id="12" creationId="{310C25BE-D1D6-4B4A-8EDF-28FFFC9509C1}"/>
          </ac:picMkLst>
        </pc:picChg>
      </pc:sldChg>
      <pc:sldChg chg="modSp mod ord modNotesTx">
        <pc:chgData name="Ella de Figueiredo Lykke" userId="938a913d-b5e1-4333-adef-82f26c90ce3a" providerId="ADAL" clId="{9EDF26AD-A316-4C85-A3AE-88F49F154887}" dt="2022-01-04T15:51:32.355" v="353" actId="20577"/>
        <pc:sldMkLst>
          <pc:docMk/>
          <pc:sldMk cId="439129745" sldId="257"/>
        </pc:sldMkLst>
        <pc:spChg chg="mod">
          <ac:chgData name="Ella de Figueiredo Lykke" userId="938a913d-b5e1-4333-adef-82f26c90ce3a" providerId="ADAL" clId="{9EDF26AD-A316-4C85-A3AE-88F49F154887}" dt="2022-01-04T15:49:16.156" v="49" actId="1076"/>
          <ac:spMkLst>
            <pc:docMk/>
            <pc:sldMk cId="439129745" sldId="257"/>
            <ac:spMk id="2" creationId="{F59C6FFC-F252-3945-A921-A670C36F2AE6}"/>
          </ac:spMkLst>
        </pc:spChg>
        <pc:spChg chg="mod">
          <ac:chgData name="Ella de Figueiredo Lykke" userId="938a913d-b5e1-4333-adef-82f26c90ce3a" providerId="ADAL" clId="{9EDF26AD-A316-4C85-A3AE-88F49F154887}" dt="2022-01-04T15:49:30.701" v="55" actId="20577"/>
          <ac:spMkLst>
            <pc:docMk/>
            <pc:sldMk cId="439129745" sldId="257"/>
            <ac:spMk id="3" creationId="{7F9AD99C-A1AA-5B46-BF05-0AFFA4CF9B3F}"/>
          </ac:spMkLst>
        </pc:spChg>
      </pc:sldChg>
      <pc:sldChg chg="del">
        <pc:chgData name="Ella de Figueiredo Lykke" userId="938a913d-b5e1-4333-adef-82f26c90ce3a" providerId="ADAL" clId="{9EDF26AD-A316-4C85-A3AE-88F49F154887}" dt="2022-01-05T13:05:24.485" v="1656" actId="2696"/>
        <pc:sldMkLst>
          <pc:docMk/>
          <pc:sldMk cId="3763920775" sldId="258"/>
        </pc:sldMkLst>
      </pc:sldChg>
      <pc:sldChg chg="modNotesTx">
        <pc:chgData name="Ella de Figueiredo Lykke" userId="938a913d-b5e1-4333-adef-82f26c90ce3a" providerId="ADAL" clId="{9EDF26AD-A316-4C85-A3AE-88F49F154887}" dt="2022-01-04T15:51:41.154" v="359" actId="20577"/>
        <pc:sldMkLst>
          <pc:docMk/>
          <pc:sldMk cId="1437397828" sldId="260"/>
        </pc:sldMkLst>
      </pc:sldChg>
      <pc:sldChg chg="modSp add mod modNotesTx">
        <pc:chgData name="Ella de Figueiredo Lykke" userId="938a913d-b5e1-4333-adef-82f26c90ce3a" providerId="ADAL" clId="{9EDF26AD-A316-4C85-A3AE-88F49F154887}" dt="2022-01-05T11:21:57.962" v="795" actId="207"/>
        <pc:sldMkLst>
          <pc:docMk/>
          <pc:sldMk cId="2106028436" sldId="261"/>
        </pc:sldMkLst>
        <pc:spChg chg="mod">
          <ac:chgData name="Ella de Figueiredo Lykke" userId="938a913d-b5e1-4333-adef-82f26c90ce3a" providerId="ADAL" clId="{9EDF26AD-A316-4C85-A3AE-88F49F154887}" dt="2022-01-04T15:51:57.213" v="381" actId="20577"/>
          <ac:spMkLst>
            <pc:docMk/>
            <pc:sldMk cId="2106028436" sldId="261"/>
            <ac:spMk id="2" creationId="{F59C6FFC-F252-3945-A921-A670C36F2AE6}"/>
          </ac:spMkLst>
        </pc:spChg>
        <pc:spChg chg="mod">
          <ac:chgData name="Ella de Figueiredo Lykke" userId="938a913d-b5e1-4333-adef-82f26c90ce3a" providerId="ADAL" clId="{9EDF26AD-A316-4C85-A3AE-88F49F154887}" dt="2022-01-05T11:21:57.962" v="795" actId="207"/>
          <ac:spMkLst>
            <pc:docMk/>
            <pc:sldMk cId="2106028436" sldId="261"/>
            <ac:spMk id="3" creationId="{7F9AD99C-A1AA-5B46-BF05-0AFFA4CF9B3F}"/>
          </ac:spMkLst>
        </pc:spChg>
      </pc:sldChg>
      <pc:sldChg chg="modSp add mod modNotesTx">
        <pc:chgData name="Ella de Figueiredo Lykke" userId="938a913d-b5e1-4333-adef-82f26c90ce3a" providerId="ADAL" clId="{9EDF26AD-A316-4C85-A3AE-88F49F154887}" dt="2022-01-05T11:22:07.434" v="796" actId="207"/>
        <pc:sldMkLst>
          <pc:docMk/>
          <pc:sldMk cId="3089917123" sldId="262"/>
        </pc:sldMkLst>
        <pc:spChg chg="mod">
          <ac:chgData name="Ella de Figueiredo Lykke" userId="938a913d-b5e1-4333-adef-82f26c90ce3a" providerId="ADAL" clId="{9EDF26AD-A316-4C85-A3AE-88F49F154887}" dt="2022-01-04T15:52:48.547" v="429" actId="20577"/>
          <ac:spMkLst>
            <pc:docMk/>
            <pc:sldMk cId="3089917123" sldId="262"/>
            <ac:spMk id="2" creationId="{F59C6FFC-F252-3945-A921-A670C36F2AE6}"/>
          </ac:spMkLst>
        </pc:spChg>
        <pc:spChg chg="mod">
          <ac:chgData name="Ella de Figueiredo Lykke" userId="938a913d-b5e1-4333-adef-82f26c90ce3a" providerId="ADAL" clId="{9EDF26AD-A316-4C85-A3AE-88F49F154887}" dt="2022-01-05T11:22:07.434" v="796" actId="207"/>
          <ac:spMkLst>
            <pc:docMk/>
            <pc:sldMk cId="3089917123" sldId="262"/>
            <ac:spMk id="3" creationId="{7F9AD99C-A1AA-5B46-BF05-0AFFA4CF9B3F}"/>
          </ac:spMkLst>
        </pc:spChg>
      </pc:sldChg>
      <pc:sldChg chg="addSp modSp add mod modNotesTx">
        <pc:chgData name="Ella de Figueiredo Lykke" userId="938a913d-b5e1-4333-adef-82f26c90ce3a" providerId="ADAL" clId="{9EDF26AD-A316-4C85-A3AE-88F49F154887}" dt="2022-01-05T11:24:05.548" v="801"/>
        <pc:sldMkLst>
          <pc:docMk/>
          <pc:sldMk cId="3951203588" sldId="263"/>
        </pc:sldMkLst>
        <pc:spChg chg="add mod">
          <ac:chgData name="Ella de Figueiredo Lykke" userId="938a913d-b5e1-4333-adef-82f26c90ce3a" providerId="ADAL" clId="{9EDF26AD-A316-4C85-A3AE-88F49F154887}" dt="2022-01-05T11:23:24.629" v="799" actId="14100"/>
          <ac:spMkLst>
            <pc:docMk/>
            <pc:sldMk cId="3951203588" sldId="263"/>
            <ac:spMk id="4" creationId="{B7CD9DAC-8B30-4D84-B6BF-D9BB04350EE2}"/>
          </ac:spMkLst>
        </pc:spChg>
        <pc:picChg chg="add mod">
          <ac:chgData name="Ella de Figueiredo Lykke" userId="938a913d-b5e1-4333-adef-82f26c90ce3a" providerId="ADAL" clId="{9EDF26AD-A316-4C85-A3AE-88F49F154887}" dt="2022-01-05T09:01:51.053" v="694" actId="1076"/>
          <ac:picMkLst>
            <pc:docMk/>
            <pc:sldMk cId="3951203588" sldId="263"/>
            <ac:picMk id="5" creationId="{037B2BE7-AFE2-45DE-8A18-FC1AF746DE8E}"/>
          </ac:picMkLst>
        </pc:picChg>
        <pc:picChg chg="add mod">
          <ac:chgData name="Ella de Figueiredo Lykke" userId="938a913d-b5e1-4333-adef-82f26c90ce3a" providerId="ADAL" clId="{9EDF26AD-A316-4C85-A3AE-88F49F154887}" dt="2022-01-05T11:24:05.548" v="801"/>
          <ac:picMkLst>
            <pc:docMk/>
            <pc:sldMk cId="3951203588" sldId="263"/>
            <ac:picMk id="7" creationId="{69B40B0A-D0D8-42F1-80FF-98C5D09712FB}"/>
          </ac:picMkLst>
        </pc:picChg>
        <pc:picChg chg="mod">
          <ac:chgData name="Ella de Figueiredo Lykke" userId="938a913d-b5e1-4333-adef-82f26c90ce3a" providerId="ADAL" clId="{9EDF26AD-A316-4C85-A3AE-88F49F154887}" dt="2022-01-05T09:00:35.781" v="688" actId="1076"/>
          <ac:picMkLst>
            <pc:docMk/>
            <pc:sldMk cId="3951203588" sldId="263"/>
            <ac:picMk id="10" creationId="{C74C5590-57A8-2F40-9971-87EE18675C25}"/>
          </ac:picMkLst>
        </pc:picChg>
      </pc:sldChg>
      <pc:sldChg chg="addSp modSp add mod ord modNotesTx">
        <pc:chgData name="Ella de Figueiredo Lykke" userId="938a913d-b5e1-4333-adef-82f26c90ce3a" providerId="ADAL" clId="{9EDF26AD-A316-4C85-A3AE-88F49F154887}" dt="2022-01-05T12:35:52.935" v="959" actId="14100"/>
        <pc:sldMkLst>
          <pc:docMk/>
          <pc:sldMk cId="446389080" sldId="264"/>
        </pc:sldMkLst>
        <pc:spChg chg="add mod">
          <ac:chgData name="Ella de Figueiredo Lykke" userId="938a913d-b5e1-4333-adef-82f26c90ce3a" providerId="ADAL" clId="{9EDF26AD-A316-4C85-A3AE-88F49F154887}" dt="2022-01-05T12:34:19.578" v="945" actId="27636"/>
          <ac:spMkLst>
            <pc:docMk/>
            <pc:sldMk cId="446389080" sldId="264"/>
            <ac:spMk id="5" creationId="{17FF5C58-F2E4-440E-BF80-FEAA5001E111}"/>
          </ac:spMkLst>
        </pc:spChg>
        <pc:spChg chg="add mod">
          <ac:chgData name="Ella de Figueiredo Lykke" userId="938a913d-b5e1-4333-adef-82f26c90ce3a" providerId="ADAL" clId="{9EDF26AD-A316-4C85-A3AE-88F49F154887}" dt="2022-01-05T12:34:32.692" v="949" actId="403"/>
          <ac:spMkLst>
            <pc:docMk/>
            <pc:sldMk cId="446389080" sldId="264"/>
            <ac:spMk id="7" creationId="{3D48D850-74D7-4BB6-B35A-7FCF83E40E89}"/>
          </ac:spMkLst>
        </pc:spChg>
        <pc:picChg chg="add mod">
          <ac:chgData name="Ella de Figueiredo Lykke" userId="938a913d-b5e1-4333-adef-82f26c90ce3a" providerId="ADAL" clId="{9EDF26AD-A316-4C85-A3AE-88F49F154887}" dt="2022-01-05T12:35:52.935" v="959" actId="14100"/>
          <ac:picMkLst>
            <pc:docMk/>
            <pc:sldMk cId="446389080" sldId="264"/>
            <ac:picMk id="3" creationId="{B9CF0C51-4353-47D8-B366-92142F5A010A}"/>
          </ac:picMkLst>
        </pc:picChg>
        <pc:picChg chg="add mod">
          <ac:chgData name="Ella de Figueiredo Lykke" userId="938a913d-b5e1-4333-adef-82f26c90ce3a" providerId="ADAL" clId="{9EDF26AD-A316-4C85-A3AE-88F49F154887}" dt="2022-01-05T12:34:06.676" v="940"/>
          <ac:picMkLst>
            <pc:docMk/>
            <pc:sldMk cId="446389080" sldId="264"/>
            <ac:picMk id="4" creationId="{5E7E7CD8-A923-4E49-ABA9-A97E498CDE27}"/>
          </ac:picMkLst>
        </pc:picChg>
      </pc:sldChg>
      <pc:sldChg chg="addSp modSp add mod modNotesTx">
        <pc:chgData name="Ella de Figueiredo Lykke" userId="938a913d-b5e1-4333-adef-82f26c90ce3a" providerId="ADAL" clId="{9EDF26AD-A316-4C85-A3AE-88F49F154887}" dt="2022-01-05T12:56:17.607" v="1444" actId="14100"/>
        <pc:sldMkLst>
          <pc:docMk/>
          <pc:sldMk cId="464140019" sldId="265"/>
        </pc:sldMkLst>
        <pc:spChg chg="add mod">
          <ac:chgData name="Ella de Figueiredo Lykke" userId="938a913d-b5e1-4333-adef-82f26c90ce3a" providerId="ADAL" clId="{9EDF26AD-A316-4C85-A3AE-88F49F154887}" dt="2022-01-05T12:54:21.775" v="1431" actId="1076"/>
          <ac:spMkLst>
            <pc:docMk/>
            <pc:sldMk cId="464140019" sldId="265"/>
            <ac:spMk id="4" creationId="{38F43259-19E5-4978-B0B5-83D092D856B8}"/>
          </ac:spMkLst>
        </pc:spChg>
        <pc:picChg chg="add mod">
          <ac:chgData name="Ella de Figueiredo Lykke" userId="938a913d-b5e1-4333-adef-82f26c90ce3a" providerId="ADAL" clId="{9EDF26AD-A316-4C85-A3AE-88F49F154887}" dt="2022-01-05T12:55:15.151" v="1436" actId="1076"/>
          <ac:picMkLst>
            <pc:docMk/>
            <pc:sldMk cId="464140019" sldId="265"/>
            <ac:picMk id="3" creationId="{C9D10A3E-34C0-42B4-BF18-EDDB15FB0F8A}"/>
          </ac:picMkLst>
        </pc:picChg>
        <pc:picChg chg="add mod">
          <ac:chgData name="Ella de Figueiredo Lykke" userId="938a913d-b5e1-4333-adef-82f26c90ce3a" providerId="ADAL" clId="{9EDF26AD-A316-4C85-A3AE-88F49F154887}" dt="2022-01-05T12:56:17.607" v="1444" actId="14100"/>
          <ac:picMkLst>
            <pc:docMk/>
            <pc:sldMk cId="464140019" sldId="265"/>
            <ac:picMk id="7" creationId="{21A7D3D8-EE8E-414A-8E8E-2049BDA59EA3}"/>
          </ac:picMkLst>
        </pc:picChg>
      </pc:sldChg>
      <pc:sldChg chg="addSp delSp modSp add mod ord setBg setClrOvrMap modNotesTx">
        <pc:chgData name="Ella de Figueiredo Lykke" userId="938a913d-b5e1-4333-adef-82f26c90ce3a" providerId="ADAL" clId="{9EDF26AD-A316-4C85-A3AE-88F49F154887}" dt="2022-01-05T09:20:43.576" v="724" actId="207"/>
        <pc:sldMkLst>
          <pc:docMk/>
          <pc:sldMk cId="2854235882" sldId="266"/>
        </pc:sldMkLst>
        <pc:spChg chg="mod">
          <ac:chgData name="Ella de Figueiredo Lykke" userId="938a913d-b5e1-4333-adef-82f26c90ce3a" providerId="ADAL" clId="{9EDF26AD-A316-4C85-A3AE-88F49F154887}" dt="2022-01-05T08:56:10.057" v="557" actId="20577"/>
          <ac:spMkLst>
            <pc:docMk/>
            <pc:sldMk cId="2854235882" sldId="266"/>
            <ac:spMk id="2" creationId="{F59C6FFC-F252-3945-A921-A670C36F2AE6}"/>
          </ac:spMkLst>
        </pc:spChg>
        <pc:spChg chg="mod">
          <ac:chgData name="Ella de Figueiredo Lykke" userId="938a913d-b5e1-4333-adef-82f26c90ce3a" providerId="ADAL" clId="{9EDF26AD-A316-4C85-A3AE-88F49F154887}" dt="2022-01-05T09:20:43.576" v="724" actId="207"/>
          <ac:spMkLst>
            <pc:docMk/>
            <pc:sldMk cId="2854235882" sldId="266"/>
            <ac:spMk id="3" creationId="{7F9AD99C-A1AA-5B46-BF05-0AFFA4CF9B3F}"/>
          </ac:spMkLst>
        </pc:spChg>
        <pc:spChg chg="add del">
          <ac:chgData name="Ella de Figueiredo Lykke" userId="938a913d-b5e1-4333-adef-82f26c90ce3a" providerId="ADAL" clId="{9EDF26AD-A316-4C85-A3AE-88F49F154887}" dt="2022-01-05T08:56:01.011" v="541" actId="26606"/>
          <ac:spMkLst>
            <pc:docMk/>
            <pc:sldMk cId="2854235882" sldId="266"/>
            <ac:spMk id="15" creationId="{003713C1-2FB2-413B-BF91-3AE41726FB7A}"/>
          </ac:spMkLst>
        </pc:spChg>
        <pc:spChg chg="add del">
          <ac:chgData name="Ella de Figueiredo Lykke" userId="938a913d-b5e1-4333-adef-82f26c90ce3a" providerId="ADAL" clId="{9EDF26AD-A316-4C85-A3AE-88F49F154887}" dt="2022-01-05T08:56:01.011" v="541" actId="26606"/>
          <ac:spMkLst>
            <pc:docMk/>
            <pc:sldMk cId="2854235882" sldId="266"/>
            <ac:spMk id="17" creationId="{90795B4D-5022-4A7F-A01D-8D880B7CDBE6}"/>
          </ac:spMkLst>
        </pc:spChg>
        <pc:spChg chg="add del">
          <ac:chgData name="Ella de Figueiredo Lykke" userId="938a913d-b5e1-4333-adef-82f26c90ce3a" providerId="ADAL" clId="{9EDF26AD-A316-4C85-A3AE-88F49F154887}" dt="2022-01-05T08:56:01.011" v="541" actId="26606"/>
          <ac:spMkLst>
            <pc:docMk/>
            <pc:sldMk cId="2854235882" sldId="266"/>
            <ac:spMk id="19" creationId="{AFD19018-DE7C-4796-ADF2-AD2EB0FC0D9C}"/>
          </ac:spMkLst>
        </pc:spChg>
        <pc:spChg chg="add del">
          <ac:chgData name="Ella de Figueiredo Lykke" userId="938a913d-b5e1-4333-adef-82f26c90ce3a" providerId="ADAL" clId="{9EDF26AD-A316-4C85-A3AE-88F49F154887}" dt="2022-01-05T08:56:01.011" v="541" actId="26606"/>
          <ac:spMkLst>
            <pc:docMk/>
            <pc:sldMk cId="2854235882" sldId="266"/>
            <ac:spMk id="21" creationId="{B1A0A2C2-4F85-44AF-8708-8DCA4B550CB8}"/>
          </ac:spMkLst>
        </pc:spChg>
        <pc:picChg chg="mod ord">
          <ac:chgData name="Ella de Figueiredo Lykke" userId="938a913d-b5e1-4333-adef-82f26c90ce3a" providerId="ADAL" clId="{9EDF26AD-A316-4C85-A3AE-88F49F154887}" dt="2022-01-05T08:56:01.011" v="541" actId="26606"/>
          <ac:picMkLst>
            <pc:docMk/>
            <pc:sldMk cId="2854235882" sldId="266"/>
            <ac:picMk id="4" creationId="{9CDEA8D0-656E-C646-9F9B-FF01C8251D2B}"/>
          </ac:picMkLst>
        </pc:picChg>
        <pc:picChg chg="mod">
          <ac:chgData name="Ella de Figueiredo Lykke" userId="938a913d-b5e1-4333-adef-82f26c90ce3a" providerId="ADAL" clId="{9EDF26AD-A316-4C85-A3AE-88F49F154887}" dt="2022-01-05T08:56:01.011" v="541" actId="26606"/>
          <ac:picMkLst>
            <pc:docMk/>
            <pc:sldMk cId="2854235882" sldId="266"/>
            <ac:picMk id="7" creationId="{84E26829-40BB-4249-9DE0-A5C3EB68F9F9}"/>
          </ac:picMkLst>
        </pc:picChg>
        <pc:picChg chg="add del mod">
          <ac:chgData name="Ella de Figueiredo Lykke" userId="938a913d-b5e1-4333-adef-82f26c90ce3a" providerId="ADAL" clId="{9EDF26AD-A316-4C85-A3AE-88F49F154887}" dt="2022-01-05T08:55:57.323" v="538" actId="478"/>
          <ac:picMkLst>
            <pc:docMk/>
            <pc:sldMk cId="2854235882" sldId="266"/>
            <ac:picMk id="8" creationId="{9E92A91E-66DE-4E7C-9B82-F1CD9D4EA901}"/>
          </ac:picMkLst>
        </pc:picChg>
        <pc:picChg chg="mod ord">
          <ac:chgData name="Ella de Figueiredo Lykke" userId="938a913d-b5e1-4333-adef-82f26c90ce3a" providerId="ADAL" clId="{9EDF26AD-A316-4C85-A3AE-88F49F154887}" dt="2022-01-05T08:56:01.011" v="541" actId="26606"/>
          <ac:picMkLst>
            <pc:docMk/>
            <pc:sldMk cId="2854235882" sldId="266"/>
            <ac:picMk id="9" creationId="{096A006E-CD6A-584B-8322-61B5A3645E87}"/>
          </ac:picMkLst>
        </pc:picChg>
        <pc:picChg chg="add mod">
          <ac:chgData name="Ella de Figueiredo Lykke" userId="938a913d-b5e1-4333-adef-82f26c90ce3a" providerId="ADAL" clId="{9EDF26AD-A316-4C85-A3AE-88F49F154887}" dt="2022-01-05T08:55:57.660" v="539"/>
          <ac:picMkLst>
            <pc:docMk/>
            <pc:sldMk cId="2854235882" sldId="266"/>
            <ac:picMk id="10" creationId="{BA3E16D1-0182-4A24-B8B2-073B20367CDE}"/>
          </ac:picMkLst>
        </pc:picChg>
      </pc:sldChg>
      <pc:sldChg chg="modSp add mod modNotesTx">
        <pc:chgData name="Ella de Figueiredo Lykke" userId="938a913d-b5e1-4333-adef-82f26c90ce3a" providerId="ADAL" clId="{9EDF26AD-A316-4C85-A3AE-88F49F154887}" dt="2022-01-05T09:20:50.425" v="725" actId="207"/>
        <pc:sldMkLst>
          <pc:docMk/>
          <pc:sldMk cId="4113022993" sldId="267"/>
        </pc:sldMkLst>
        <pc:spChg chg="mod">
          <ac:chgData name="Ella de Figueiredo Lykke" userId="938a913d-b5e1-4333-adef-82f26c90ce3a" providerId="ADAL" clId="{9EDF26AD-A316-4C85-A3AE-88F49F154887}" dt="2022-01-05T08:56:42.641" v="570" actId="20577"/>
          <ac:spMkLst>
            <pc:docMk/>
            <pc:sldMk cId="4113022993" sldId="267"/>
            <ac:spMk id="2" creationId="{F59C6FFC-F252-3945-A921-A670C36F2AE6}"/>
          </ac:spMkLst>
        </pc:spChg>
        <pc:spChg chg="mod">
          <ac:chgData name="Ella de Figueiredo Lykke" userId="938a913d-b5e1-4333-adef-82f26c90ce3a" providerId="ADAL" clId="{9EDF26AD-A316-4C85-A3AE-88F49F154887}" dt="2022-01-05T09:20:50.425" v="725" actId="207"/>
          <ac:spMkLst>
            <pc:docMk/>
            <pc:sldMk cId="4113022993" sldId="267"/>
            <ac:spMk id="3" creationId="{7F9AD99C-A1AA-5B46-BF05-0AFFA4CF9B3F}"/>
          </ac:spMkLst>
        </pc:spChg>
      </pc:sldChg>
      <pc:sldChg chg="modSp add mod modNotesTx">
        <pc:chgData name="Ella de Figueiredo Lykke" userId="938a913d-b5e1-4333-adef-82f26c90ce3a" providerId="ADAL" clId="{9EDF26AD-A316-4C85-A3AE-88F49F154887}" dt="2022-01-05T09:20:53.561" v="726" actId="207"/>
        <pc:sldMkLst>
          <pc:docMk/>
          <pc:sldMk cId="1387110895" sldId="268"/>
        </pc:sldMkLst>
        <pc:spChg chg="mod">
          <ac:chgData name="Ella de Figueiredo Lykke" userId="938a913d-b5e1-4333-adef-82f26c90ce3a" providerId="ADAL" clId="{9EDF26AD-A316-4C85-A3AE-88F49F154887}" dt="2022-01-05T08:57:58.576" v="614" actId="20577"/>
          <ac:spMkLst>
            <pc:docMk/>
            <pc:sldMk cId="1387110895" sldId="268"/>
            <ac:spMk id="2" creationId="{F59C6FFC-F252-3945-A921-A670C36F2AE6}"/>
          </ac:spMkLst>
        </pc:spChg>
        <pc:spChg chg="mod">
          <ac:chgData name="Ella de Figueiredo Lykke" userId="938a913d-b5e1-4333-adef-82f26c90ce3a" providerId="ADAL" clId="{9EDF26AD-A316-4C85-A3AE-88F49F154887}" dt="2022-01-05T09:20:53.561" v="726" actId="207"/>
          <ac:spMkLst>
            <pc:docMk/>
            <pc:sldMk cId="1387110895" sldId="268"/>
            <ac:spMk id="3" creationId="{7F9AD99C-A1AA-5B46-BF05-0AFFA4CF9B3F}"/>
          </ac:spMkLst>
        </pc:spChg>
      </pc:sldChg>
      <pc:sldChg chg="modSp add mod modNotesTx">
        <pc:chgData name="Ella de Figueiredo Lykke" userId="938a913d-b5e1-4333-adef-82f26c90ce3a" providerId="ADAL" clId="{9EDF26AD-A316-4C85-A3AE-88F49F154887}" dt="2022-01-05T09:21:03.385" v="727" actId="207"/>
        <pc:sldMkLst>
          <pc:docMk/>
          <pc:sldMk cId="3612621632" sldId="269"/>
        </pc:sldMkLst>
        <pc:spChg chg="mod">
          <ac:chgData name="Ella de Figueiredo Lykke" userId="938a913d-b5e1-4333-adef-82f26c90ce3a" providerId="ADAL" clId="{9EDF26AD-A316-4C85-A3AE-88F49F154887}" dt="2022-01-05T08:58:35.551" v="660" actId="20577"/>
          <ac:spMkLst>
            <pc:docMk/>
            <pc:sldMk cId="3612621632" sldId="269"/>
            <ac:spMk id="2" creationId="{F59C6FFC-F252-3945-A921-A670C36F2AE6}"/>
          </ac:spMkLst>
        </pc:spChg>
        <pc:spChg chg="mod">
          <ac:chgData name="Ella de Figueiredo Lykke" userId="938a913d-b5e1-4333-adef-82f26c90ce3a" providerId="ADAL" clId="{9EDF26AD-A316-4C85-A3AE-88F49F154887}" dt="2022-01-05T09:21:03.385" v="727" actId="207"/>
          <ac:spMkLst>
            <pc:docMk/>
            <pc:sldMk cId="3612621632" sldId="269"/>
            <ac:spMk id="3" creationId="{7F9AD99C-A1AA-5B46-BF05-0AFFA4CF9B3F}"/>
          </ac:spMkLst>
        </pc:spChg>
      </pc:sldChg>
      <pc:sldChg chg="modSp add mod modNotesTx">
        <pc:chgData name="Ella de Figueiredo Lykke" userId="938a913d-b5e1-4333-adef-82f26c90ce3a" providerId="ADAL" clId="{9EDF26AD-A316-4C85-A3AE-88F49F154887}" dt="2022-01-05T09:21:10.024" v="728" actId="207"/>
        <pc:sldMkLst>
          <pc:docMk/>
          <pc:sldMk cId="2323139197" sldId="270"/>
        </pc:sldMkLst>
        <pc:spChg chg="mod">
          <ac:chgData name="Ella de Figueiredo Lykke" userId="938a913d-b5e1-4333-adef-82f26c90ce3a" providerId="ADAL" clId="{9EDF26AD-A316-4C85-A3AE-88F49F154887}" dt="2022-01-05T08:59:13.655" v="676" actId="20577"/>
          <ac:spMkLst>
            <pc:docMk/>
            <pc:sldMk cId="2323139197" sldId="270"/>
            <ac:spMk id="2" creationId="{F59C6FFC-F252-3945-A921-A670C36F2AE6}"/>
          </ac:spMkLst>
        </pc:spChg>
        <pc:spChg chg="mod">
          <ac:chgData name="Ella de Figueiredo Lykke" userId="938a913d-b5e1-4333-adef-82f26c90ce3a" providerId="ADAL" clId="{9EDF26AD-A316-4C85-A3AE-88F49F154887}" dt="2022-01-05T09:21:10.024" v="728" actId="207"/>
          <ac:spMkLst>
            <pc:docMk/>
            <pc:sldMk cId="2323139197" sldId="270"/>
            <ac:spMk id="3" creationId="{7F9AD99C-A1AA-5B46-BF05-0AFFA4CF9B3F}"/>
          </ac:spMkLst>
        </pc:spChg>
      </pc:sldChg>
      <pc:sldChg chg="addSp delSp modSp add mod modNotesTx">
        <pc:chgData name="Ella de Figueiredo Lykke" userId="938a913d-b5e1-4333-adef-82f26c90ce3a" providerId="ADAL" clId="{9EDF26AD-A316-4C85-A3AE-88F49F154887}" dt="2022-01-05T11:25:19.014" v="822"/>
        <pc:sldMkLst>
          <pc:docMk/>
          <pc:sldMk cId="1410548761" sldId="271"/>
        </pc:sldMkLst>
        <pc:spChg chg="mod">
          <ac:chgData name="Ella de Figueiredo Lykke" userId="938a913d-b5e1-4333-adef-82f26c90ce3a" providerId="ADAL" clId="{9EDF26AD-A316-4C85-A3AE-88F49F154887}" dt="2022-01-05T09:06:45.543" v="708" actId="403"/>
          <ac:spMkLst>
            <pc:docMk/>
            <pc:sldMk cId="1410548761" sldId="271"/>
            <ac:spMk id="4" creationId="{B7CD9DAC-8B30-4D84-B6BF-D9BB04350EE2}"/>
          </ac:spMkLst>
        </pc:spChg>
        <pc:spChg chg="add mod">
          <ac:chgData name="Ella de Figueiredo Lykke" userId="938a913d-b5e1-4333-adef-82f26c90ce3a" providerId="ADAL" clId="{9EDF26AD-A316-4C85-A3AE-88F49F154887}" dt="2022-01-05T11:24:35.484" v="808" actId="1076"/>
          <ac:spMkLst>
            <pc:docMk/>
            <pc:sldMk cId="1410548761" sldId="271"/>
            <ac:spMk id="7" creationId="{379D530D-0EDE-4740-9C5E-196E316ABC48}"/>
          </ac:spMkLst>
        </pc:spChg>
        <pc:spChg chg="add del mod">
          <ac:chgData name="Ella de Figueiredo Lykke" userId="938a913d-b5e1-4333-adef-82f26c90ce3a" providerId="ADAL" clId="{9EDF26AD-A316-4C85-A3AE-88F49F154887}" dt="2022-01-05T09:20:25.610" v="723" actId="21"/>
          <ac:spMkLst>
            <pc:docMk/>
            <pc:sldMk cId="1410548761" sldId="271"/>
            <ac:spMk id="8" creationId="{26BA3245-3F1C-4B43-AF5B-200D9EA32283}"/>
          </ac:spMkLst>
        </pc:spChg>
        <pc:spChg chg="add del mod">
          <ac:chgData name="Ella de Figueiredo Lykke" userId="938a913d-b5e1-4333-adef-82f26c90ce3a" providerId="ADAL" clId="{9EDF26AD-A316-4C85-A3AE-88F49F154887}" dt="2022-01-05T09:21:32.083" v="735" actId="21"/>
          <ac:spMkLst>
            <pc:docMk/>
            <pc:sldMk cId="1410548761" sldId="271"/>
            <ac:spMk id="9" creationId="{E4C529EC-D7AC-4AF0-A732-1DC23EB7EDF7}"/>
          </ac:spMkLst>
        </pc:spChg>
        <pc:spChg chg="add mod">
          <ac:chgData name="Ella de Figueiredo Lykke" userId="938a913d-b5e1-4333-adef-82f26c90ce3a" providerId="ADAL" clId="{9EDF26AD-A316-4C85-A3AE-88F49F154887}" dt="2022-01-05T11:25:06.710" v="821" actId="1076"/>
          <ac:spMkLst>
            <pc:docMk/>
            <pc:sldMk cId="1410548761" sldId="271"/>
            <ac:spMk id="23" creationId="{2AF1D035-F6D9-48B5-B678-D4983A82BB72}"/>
          </ac:spMkLst>
        </pc:spChg>
        <pc:picChg chg="add del mod">
          <ac:chgData name="Ella de Figueiredo Lykke" userId="938a913d-b5e1-4333-adef-82f26c90ce3a" providerId="ADAL" clId="{9EDF26AD-A316-4C85-A3AE-88F49F154887}" dt="2022-01-05T09:27:38.774" v="766" actId="478"/>
          <ac:picMkLst>
            <pc:docMk/>
            <pc:sldMk cId="1410548761" sldId="271"/>
            <ac:picMk id="3" creationId="{1BB0DA42-F3E5-4D28-954B-F8F536EA63DC}"/>
          </ac:picMkLst>
        </pc:picChg>
        <pc:picChg chg="add del mod">
          <ac:chgData name="Ella de Figueiredo Lykke" userId="938a913d-b5e1-4333-adef-82f26c90ce3a" providerId="ADAL" clId="{9EDF26AD-A316-4C85-A3AE-88F49F154887}" dt="2022-01-05T09:38:54.204" v="771" actId="478"/>
          <ac:picMkLst>
            <pc:docMk/>
            <pc:sldMk cId="1410548761" sldId="271"/>
            <ac:picMk id="12" creationId="{2516C605-274D-462A-99BB-5D4EE17BBDE3}"/>
          </ac:picMkLst>
        </pc:picChg>
        <pc:picChg chg="add del mod">
          <ac:chgData name="Ella de Figueiredo Lykke" userId="938a913d-b5e1-4333-adef-82f26c90ce3a" providerId="ADAL" clId="{9EDF26AD-A316-4C85-A3AE-88F49F154887}" dt="2022-01-05T09:39:11.724" v="777" actId="478"/>
          <ac:picMkLst>
            <pc:docMk/>
            <pc:sldMk cId="1410548761" sldId="271"/>
            <ac:picMk id="14" creationId="{1C7F15BE-52C8-462F-AD07-48F8B93CC593}"/>
          </ac:picMkLst>
        </pc:picChg>
        <pc:picChg chg="add del mod">
          <ac:chgData name="Ella de Figueiredo Lykke" userId="938a913d-b5e1-4333-adef-82f26c90ce3a" providerId="ADAL" clId="{9EDF26AD-A316-4C85-A3AE-88F49F154887}" dt="2022-01-05T09:39:35.044" v="782" actId="478"/>
          <ac:picMkLst>
            <pc:docMk/>
            <pc:sldMk cId="1410548761" sldId="271"/>
            <ac:picMk id="16" creationId="{19A7733C-FF3D-454B-B6D3-02EE52FA4FB2}"/>
          </ac:picMkLst>
        </pc:picChg>
        <pc:picChg chg="add del mod">
          <ac:chgData name="Ella de Figueiredo Lykke" userId="938a913d-b5e1-4333-adef-82f26c90ce3a" providerId="ADAL" clId="{9EDF26AD-A316-4C85-A3AE-88F49F154887}" dt="2022-01-05T09:39:41.363" v="784" actId="478"/>
          <ac:picMkLst>
            <pc:docMk/>
            <pc:sldMk cId="1410548761" sldId="271"/>
            <ac:picMk id="18" creationId="{238DC79F-0DE0-48E7-AC70-FDABA657C198}"/>
          </ac:picMkLst>
        </pc:picChg>
        <pc:picChg chg="add del mod">
          <ac:chgData name="Ella de Figueiredo Lykke" userId="938a913d-b5e1-4333-adef-82f26c90ce3a" providerId="ADAL" clId="{9EDF26AD-A316-4C85-A3AE-88F49F154887}" dt="2022-01-05T09:39:48.950" v="786" actId="478"/>
          <ac:picMkLst>
            <pc:docMk/>
            <pc:sldMk cId="1410548761" sldId="271"/>
            <ac:picMk id="20" creationId="{9C683591-72C7-411A-AEF7-165408072589}"/>
          </ac:picMkLst>
        </pc:picChg>
        <pc:picChg chg="add del mod">
          <ac:chgData name="Ella de Figueiredo Lykke" userId="938a913d-b5e1-4333-adef-82f26c90ce3a" providerId="ADAL" clId="{9EDF26AD-A316-4C85-A3AE-88F49F154887}" dt="2022-01-05T11:24:03.386" v="800" actId="21"/>
          <ac:picMkLst>
            <pc:docMk/>
            <pc:sldMk cId="1410548761" sldId="271"/>
            <ac:picMk id="22" creationId="{57049366-DE33-4885-B1D1-7AE146CCE968}"/>
          </ac:picMkLst>
        </pc:picChg>
      </pc:sldChg>
      <pc:sldChg chg="addSp delSp modSp add mod ord modNotesTx">
        <pc:chgData name="Ella de Figueiredo Lykke" userId="938a913d-b5e1-4333-adef-82f26c90ce3a" providerId="ADAL" clId="{9EDF26AD-A316-4C85-A3AE-88F49F154887}" dt="2022-01-05T11:26:07.924" v="855"/>
        <pc:sldMkLst>
          <pc:docMk/>
          <pc:sldMk cId="2628096658" sldId="272"/>
        </pc:sldMkLst>
        <pc:spChg chg="mod">
          <ac:chgData name="Ella de Figueiredo Lykke" userId="938a913d-b5e1-4333-adef-82f26c90ce3a" providerId="ADAL" clId="{9EDF26AD-A316-4C85-A3AE-88F49F154887}" dt="2022-01-05T11:25:29.749" v="843" actId="20577"/>
          <ac:spMkLst>
            <pc:docMk/>
            <pc:sldMk cId="2628096658" sldId="272"/>
            <ac:spMk id="2" creationId="{F59C6FFC-F252-3945-A921-A670C36F2AE6}"/>
          </ac:spMkLst>
        </pc:spChg>
        <pc:spChg chg="del">
          <ac:chgData name="Ella de Figueiredo Lykke" userId="938a913d-b5e1-4333-adef-82f26c90ce3a" providerId="ADAL" clId="{9EDF26AD-A316-4C85-A3AE-88F49F154887}" dt="2022-01-05T09:21:38.864" v="736" actId="478"/>
          <ac:spMkLst>
            <pc:docMk/>
            <pc:sldMk cId="2628096658" sldId="272"/>
            <ac:spMk id="3" creationId="{7F9AD99C-A1AA-5B46-BF05-0AFFA4CF9B3F}"/>
          </ac:spMkLst>
        </pc:spChg>
        <pc:spChg chg="add del mod">
          <ac:chgData name="Ella de Figueiredo Lykke" userId="938a913d-b5e1-4333-adef-82f26c90ce3a" providerId="ADAL" clId="{9EDF26AD-A316-4C85-A3AE-88F49F154887}" dt="2022-01-05T09:21:45.237" v="738" actId="478"/>
          <ac:spMkLst>
            <pc:docMk/>
            <pc:sldMk cId="2628096658" sldId="272"/>
            <ac:spMk id="6" creationId="{6B4CD244-3A50-43A8-B334-384B035A01D6}"/>
          </ac:spMkLst>
        </pc:spChg>
        <pc:spChg chg="add mod">
          <ac:chgData name="Ella de Figueiredo Lykke" userId="938a913d-b5e1-4333-adef-82f26c90ce3a" providerId="ADAL" clId="{9EDF26AD-A316-4C85-A3AE-88F49F154887}" dt="2022-01-05T11:26:03.276" v="854" actId="14100"/>
          <ac:spMkLst>
            <pc:docMk/>
            <pc:sldMk cId="2628096658" sldId="272"/>
            <ac:spMk id="11" creationId="{D8B49DFE-BF98-47C0-82C2-7E6E5E32B8A1}"/>
          </ac:spMkLst>
        </pc:spChg>
        <pc:picChg chg="del">
          <ac:chgData name="Ella de Figueiredo Lykke" userId="938a913d-b5e1-4333-adef-82f26c90ce3a" providerId="ADAL" clId="{9EDF26AD-A316-4C85-A3AE-88F49F154887}" dt="2022-01-05T09:22:51.941" v="762" actId="478"/>
          <ac:picMkLst>
            <pc:docMk/>
            <pc:sldMk cId="2628096658" sldId="272"/>
            <ac:picMk id="10" creationId="{BA3E16D1-0182-4A24-B8B2-073B20367CDE}"/>
          </ac:picMkLst>
        </pc:picChg>
        <pc:picChg chg="add mod">
          <ac:chgData name="Ella de Figueiredo Lykke" userId="938a913d-b5e1-4333-adef-82f26c90ce3a" providerId="ADAL" clId="{9EDF26AD-A316-4C85-A3AE-88F49F154887}" dt="2022-01-05T09:23:08.361" v="763"/>
          <ac:picMkLst>
            <pc:docMk/>
            <pc:sldMk cId="2628096658" sldId="272"/>
            <ac:picMk id="12" creationId="{46B03865-4E73-4870-9FB3-2ED41CE6B604}"/>
          </ac:picMkLst>
        </pc:picChg>
      </pc:sldChg>
      <pc:sldChg chg="modSp add mod modNotesTx">
        <pc:chgData name="Ella de Figueiredo Lykke" userId="938a913d-b5e1-4333-adef-82f26c90ce3a" providerId="ADAL" clId="{9EDF26AD-A316-4C85-A3AE-88F49F154887}" dt="2022-01-05T11:27:01.837" v="891"/>
        <pc:sldMkLst>
          <pc:docMk/>
          <pc:sldMk cId="2951877253" sldId="273"/>
        </pc:sldMkLst>
        <pc:spChg chg="mod">
          <ac:chgData name="Ella de Figueiredo Lykke" userId="938a913d-b5e1-4333-adef-82f26c90ce3a" providerId="ADAL" clId="{9EDF26AD-A316-4C85-A3AE-88F49F154887}" dt="2022-01-05T11:26:42.885" v="886" actId="20577"/>
          <ac:spMkLst>
            <pc:docMk/>
            <pc:sldMk cId="2951877253" sldId="273"/>
            <ac:spMk id="2" creationId="{F59C6FFC-F252-3945-A921-A670C36F2AE6}"/>
          </ac:spMkLst>
        </pc:spChg>
        <pc:spChg chg="mod">
          <ac:chgData name="Ella de Figueiredo Lykke" userId="938a913d-b5e1-4333-adef-82f26c90ce3a" providerId="ADAL" clId="{9EDF26AD-A316-4C85-A3AE-88F49F154887}" dt="2022-01-05T11:26:54.007" v="889" actId="207"/>
          <ac:spMkLst>
            <pc:docMk/>
            <pc:sldMk cId="2951877253" sldId="273"/>
            <ac:spMk id="11" creationId="{D8B49DFE-BF98-47C0-82C2-7E6E5E32B8A1}"/>
          </ac:spMkLst>
        </pc:spChg>
        <pc:picChg chg="mod">
          <ac:chgData name="Ella de Figueiredo Lykke" userId="938a913d-b5e1-4333-adef-82f26c90ce3a" providerId="ADAL" clId="{9EDF26AD-A316-4C85-A3AE-88F49F154887}" dt="2022-01-05T11:26:54.757" v="890" actId="1076"/>
          <ac:picMkLst>
            <pc:docMk/>
            <pc:sldMk cId="2951877253" sldId="273"/>
            <ac:picMk id="4" creationId="{9CDEA8D0-656E-C646-9F9B-FF01C8251D2B}"/>
          </ac:picMkLst>
        </pc:picChg>
      </pc:sldChg>
      <pc:sldChg chg="modSp add mod modNotesTx">
        <pc:chgData name="Ella de Figueiredo Lykke" userId="938a913d-b5e1-4333-adef-82f26c90ce3a" providerId="ADAL" clId="{9EDF26AD-A316-4C85-A3AE-88F49F154887}" dt="2022-01-05T11:28:35.339" v="924"/>
        <pc:sldMkLst>
          <pc:docMk/>
          <pc:sldMk cId="981289369" sldId="274"/>
        </pc:sldMkLst>
        <pc:spChg chg="mod">
          <ac:chgData name="Ella de Figueiredo Lykke" userId="938a913d-b5e1-4333-adef-82f26c90ce3a" providerId="ADAL" clId="{9EDF26AD-A316-4C85-A3AE-88F49F154887}" dt="2022-01-05T11:27:34.341" v="903" actId="20577"/>
          <ac:spMkLst>
            <pc:docMk/>
            <pc:sldMk cId="981289369" sldId="274"/>
            <ac:spMk id="2" creationId="{F59C6FFC-F252-3945-A921-A670C36F2AE6}"/>
          </ac:spMkLst>
        </pc:spChg>
        <pc:spChg chg="mod">
          <ac:chgData name="Ella de Figueiredo Lykke" userId="938a913d-b5e1-4333-adef-82f26c90ce3a" providerId="ADAL" clId="{9EDF26AD-A316-4C85-A3AE-88F49F154887}" dt="2022-01-05T11:28:26.017" v="923" actId="27636"/>
          <ac:spMkLst>
            <pc:docMk/>
            <pc:sldMk cId="981289369" sldId="274"/>
            <ac:spMk id="11" creationId="{D8B49DFE-BF98-47C0-82C2-7E6E5E32B8A1}"/>
          </ac:spMkLst>
        </pc:spChg>
      </pc:sldChg>
      <pc:sldChg chg="addSp delSp modSp add mod modNotesTx">
        <pc:chgData name="Ella de Figueiredo Lykke" userId="938a913d-b5e1-4333-adef-82f26c90ce3a" providerId="ADAL" clId="{9EDF26AD-A316-4C85-A3AE-88F49F154887}" dt="2022-01-05T12:36:36.356" v="988"/>
        <pc:sldMkLst>
          <pc:docMk/>
          <pc:sldMk cId="1114596253" sldId="275"/>
        </pc:sldMkLst>
        <pc:spChg chg="mod">
          <ac:chgData name="Ella de Figueiredo Lykke" userId="938a913d-b5e1-4333-adef-82f26c90ce3a" providerId="ADAL" clId="{9EDF26AD-A316-4C85-A3AE-88F49F154887}" dt="2022-01-05T12:36:10.542" v="980" actId="20577"/>
          <ac:spMkLst>
            <pc:docMk/>
            <pc:sldMk cId="1114596253" sldId="275"/>
            <ac:spMk id="2" creationId="{F59C6FFC-F252-3945-A921-A670C36F2AE6}"/>
          </ac:spMkLst>
        </pc:spChg>
        <pc:spChg chg="add mod">
          <ac:chgData name="Ella de Figueiredo Lykke" userId="938a913d-b5e1-4333-adef-82f26c90ce3a" providerId="ADAL" clId="{9EDF26AD-A316-4C85-A3AE-88F49F154887}" dt="2022-01-05T12:36:31.728" v="986" actId="2711"/>
          <ac:spMkLst>
            <pc:docMk/>
            <pc:sldMk cId="1114596253" sldId="275"/>
            <ac:spMk id="8" creationId="{F549863B-B805-4283-8206-C6D1E05D7BEA}"/>
          </ac:spMkLst>
        </pc:spChg>
        <pc:spChg chg="add mod">
          <ac:chgData name="Ella de Figueiredo Lykke" userId="938a913d-b5e1-4333-adef-82f26c90ce3a" providerId="ADAL" clId="{9EDF26AD-A316-4C85-A3AE-88F49F154887}" dt="2022-01-05T12:36:31.756" v="987" actId="27636"/>
          <ac:spMkLst>
            <pc:docMk/>
            <pc:sldMk cId="1114596253" sldId="275"/>
            <ac:spMk id="10" creationId="{5CD5409D-9520-486B-B3A1-41B33830A519}"/>
          </ac:spMkLst>
        </pc:spChg>
        <pc:spChg chg="del mod">
          <ac:chgData name="Ella de Figueiredo Lykke" userId="938a913d-b5e1-4333-adef-82f26c90ce3a" providerId="ADAL" clId="{9EDF26AD-A316-4C85-A3AE-88F49F154887}" dt="2022-01-05T12:36:19.037" v="982" actId="478"/>
          <ac:spMkLst>
            <pc:docMk/>
            <pc:sldMk cId="1114596253" sldId="275"/>
            <ac:spMk id="11" creationId="{D8B49DFE-BF98-47C0-82C2-7E6E5E32B8A1}"/>
          </ac:spMkLst>
        </pc:spChg>
      </pc:sldChg>
      <pc:sldChg chg="add del">
        <pc:chgData name="Ella de Figueiredo Lykke" userId="938a913d-b5e1-4333-adef-82f26c90ce3a" providerId="ADAL" clId="{9EDF26AD-A316-4C85-A3AE-88F49F154887}" dt="2022-01-05T12:33:34.516" v="926"/>
        <pc:sldMkLst>
          <pc:docMk/>
          <pc:sldMk cId="3967877597" sldId="275"/>
        </pc:sldMkLst>
      </pc:sldChg>
      <pc:sldChg chg="delSp modSp add mod modNotesTx">
        <pc:chgData name="Ella de Figueiredo Lykke" userId="938a913d-b5e1-4333-adef-82f26c90ce3a" providerId="ADAL" clId="{9EDF26AD-A316-4C85-A3AE-88F49F154887}" dt="2022-01-05T12:37:21.923" v="1020"/>
        <pc:sldMkLst>
          <pc:docMk/>
          <pc:sldMk cId="2025010444" sldId="276"/>
        </pc:sldMkLst>
        <pc:spChg chg="mod">
          <ac:chgData name="Ella de Figueiredo Lykke" userId="938a913d-b5e1-4333-adef-82f26c90ce3a" providerId="ADAL" clId="{9EDF26AD-A316-4C85-A3AE-88F49F154887}" dt="2022-01-05T12:37:05.290" v="1013" actId="20577"/>
          <ac:spMkLst>
            <pc:docMk/>
            <pc:sldMk cId="2025010444" sldId="276"/>
            <ac:spMk id="2" creationId="{F59C6FFC-F252-3945-A921-A670C36F2AE6}"/>
          </ac:spMkLst>
        </pc:spChg>
        <pc:spChg chg="mod">
          <ac:chgData name="Ella de Figueiredo Lykke" userId="938a913d-b5e1-4333-adef-82f26c90ce3a" providerId="ADAL" clId="{9EDF26AD-A316-4C85-A3AE-88F49F154887}" dt="2022-01-05T12:37:15.695" v="1019" actId="2711"/>
          <ac:spMkLst>
            <pc:docMk/>
            <pc:sldMk cId="2025010444" sldId="276"/>
            <ac:spMk id="8" creationId="{F549863B-B805-4283-8206-C6D1E05D7BEA}"/>
          </ac:spMkLst>
        </pc:spChg>
        <pc:spChg chg="del">
          <ac:chgData name="Ella de Figueiredo Lykke" userId="938a913d-b5e1-4333-adef-82f26c90ce3a" providerId="ADAL" clId="{9EDF26AD-A316-4C85-A3AE-88F49F154887}" dt="2022-01-05T12:36:58.660" v="990" actId="478"/>
          <ac:spMkLst>
            <pc:docMk/>
            <pc:sldMk cId="2025010444" sldId="276"/>
            <ac:spMk id="10" creationId="{5CD5409D-9520-486B-B3A1-41B33830A519}"/>
          </ac:spMkLst>
        </pc:spChg>
      </pc:sldChg>
      <pc:sldChg chg="addSp delSp modSp add mod ord modNotesTx">
        <pc:chgData name="Ella de Figueiredo Lykke" userId="938a913d-b5e1-4333-adef-82f26c90ce3a" providerId="ADAL" clId="{9EDF26AD-A316-4C85-A3AE-88F49F154887}" dt="2022-01-05T12:39:38.736" v="1077" actId="1076"/>
        <pc:sldMkLst>
          <pc:docMk/>
          <pc:sldMk cId="1601915910" sldId="277"/>
        </pc:sldMkLst>
        <pc:spChg chg="mod">
          <ac:chgData name="Ella de Figueiredo Lykke" userId="938a913d-b5e1-4333-adef-82f26c90ce3a" providerId="ADAL" clId="{9EDF26AD-A316-4C85-A3AE-88F49F154887}" dt="2022-01-05T12:37:45.938" v="1041" actId="20577"/>
          <ac:spMkLst>
            <pc:docMk/>
            <pc:sldMk cId="1601915910" sldId="277"/>
            <ac:spMk id="5" creationId="{17FF5C58-F2E4-440E-BF80-FEAA5001E111}"/>
          </ac:spMkLst>
        </pc:spChg>
        <pc:spChg chg="mod">
          <ac:chgData name="Ella de Figueiredo Lykke" userId="938a913d-b5e1-4333-adef-82f26c90ce3a" providerId="ADAL" clId="{9EDF26AD-A316-4C85-A3AE-88F49F154887}" dt="2022-01-05T12:38:18.529" v="1054" actId="14100"/>
          <ac:spMkLst>
            <pc:docMk/>
            <pc:sldMk cId="1601915910" sldId="277"/>
            <ac:spMk id="7" creationId="{3D48D850-74D7-4BB6-B35A-7FCF83E40E89}"/>
          </ac:spMkLst>
        </pc:spChg>
        <pc:picChg chg="del">
          <ac:chgData name="Ella de Figueiredo Lykke" userId="938a913d-b5e1-4333-adef-82f26c90ce3a" providerId="ADAL" clId="{9EDF26AD-A316-4C85-A3AE-88F49F154887}" dt="2022-01-05T12:38:21.626" v="1055" actId="478"/>
          <ac:picMkLst>
            <pc:docMk/>
            <pc:sldMk cId="1601915910" sldId="277"/>
            <ac:picMk id="3" creationId="{B9CF0C51-4353-47D8-B366-92142F5A010A}"/>
          </ac:picMkLst>
        </pc:picChg>
        <pc:picChg chg="add del mod">
          <ac:chgData name="Ella de Figueiredo Lykke" userId="938a913d-b5e1-4333-adef-82f26c90ce3a" providerId="ADAL" clId="{9EDF26AD-A316-4C85-A3AE-88F49F154887}" dt="2022-01-05T12:38:41.168" v="1059" actId="478"/>
          <ac:picMkLst>
            <pc:docMk/>
            <pc:sldMk cId="1601915910" sldId="277"/>
            <ac:picMk id="8" creationId="{8D567DB0-09AE-4C3C-B6A3-EC296EB24937}"/>
          </ac:picMkLst>
        </pc:picChg>
        <pc:picChg chg="mod">
          <ac:chgData name="Ella de Figueiredo Lykke" userId="938a913d-b5e1-4333-adef-82f26c90ce3a" providerId="ADAL" clId="{9EDF26AD-A316-4C85-A3AE-88F49F154887}" dt="2022-01-05T12:39:34.642" v="1076" actId="1076"/>
          <ac:picMkLst>
            <pc:docMk/>
            <pc:sldMk cId="1601915910" sldId="277"/>
            <ac:picMk id="10" creationId="{C74C5590-57A8-2F40-9971-87EE18675C25}"/>
          </ac:picMkLst>
        </pc:picChg>
        <pc:picChg chg="add del mod ord">
          <ac:chgData name="Ella de Figueiredo Lykke" userId="938a913d-b5e1-4333-adef-82f26c90ce3a" providerId="ADAL" clId="{9EDF26AD-A316-4C85-A3AE-88F49F154887}" dt="2022-01-05T12:39:08.346" v="1068" actId="478"/>
          <ac:picMkLst>
            <pc:docMk/>
            <pc:sldMk cId="1601915910" sldId="277"/>
            <ac:picMk id="11" creationId="{116FA57F-A516-4F01-99EA-567E168E8360}"/>
          </ac:picMkLst>
        </pc:picChg>
        <pc:picChg chg="add mod ord">
          <ac:chgData name="Ella de Figueiredo Lykke" userId="938a913d-b5e1-4333-adef-82f26c90ce3a" providerId="ADAL" clId="{9EDF26AD-A316-4C85-A3AE-88F49F154887}" dt="2022-01-05T12:39:38.736" v="1077" actId="1076"/>
          <ac:picMkLst>
            <pc:docMk/>
            <pc:sldMk cId="1601915910" sldId="277"/>
            <ac:picMk id="13" creationId="{145D29C1-57C8-4808-A030-E18BEB823823}"/>
          </ac:picMkLst>
        </pc:picChg>
      </pc:sldChg>
      <pc:sldChg chg="addSp modSp add mod ord">
        <pc:chgData name="Ella de Figueiredo Lykke" userId="938a913d-b5e1-4333-adef-82f26c90ce3a" providerId="ADAL" clId="{9EDF26AD-A316-4C85-A3AE-88F49F154887}" dt="2022-01-05T12:42:04.658" v="1110"/>
        <pc:sldMkLst>
          <pc:docMk/>
          <pc:sldMk cId="181469114" sldId="278"/>
        </pc:sldMkLst>
        <pc:spChg chg="add mod">
          <ac:chgData name="Ella de Figueiredo Lykke" userId="938a913d-b5e1-4333-adef-82f26c90ce3a" providerId="ADAL" clId="{9EDF26AD-A316-4C85-A3AE-88F49F154887}" dt="2022-01-05T12:41:08.809" v="1095" actId="1076"/>
          <ac:spMkLst>
            <pc:docMk/>
            <pc:sldMk cId="181469114" sldId="278"/>
            <ac:spMk id="5" creationId="{01E530B9-0B90-4D69-ABB1-151360FA231A}"/>
          </ac:spMkLst>
        </pc:spChg>
        <pc:picChg chg="add mod ord">
          <ac:chgData name="Ella de Figueiredo Lykke" userId="938a913d-b5e1-4333-adef-82f26c90ce3a" providerId="ADAL" clId="{9EDF26AD-A316-4C85-A3AE-88F49F154887}" dt="2022-01-05T12:41:47.328" v="1105" actId="1076"/>
          <ac:picMkLst>
            <pc:docMk/>
            <pc:sldMk cId="181469114" sldId="278"/>
            <ac:picMk id="3" creationId="{34D29059-0417-4AB7-929F-46056A9722D9}"/>
          </ac:picMkLst>
        </pc:picChg>
        <pc:picChg chg="add mod">
          <ac:chgData name="Ella de Figueiredo Lykke" userId="938a913d-b5e1-4333-adef-82f26c90ce3a" providerId="ADAL" clId="{9EDF26AD-A316-4C85-A3AE-88F49F154887}" dt="2022-01-05T12:40:30.056" v="1083" actId="1076"/>
          <ac:picMkLst>
            <pc:docMk/>
            <pc:sldMk cId="181469114" sldId="278"/>
            <ac:picMk id="4" creationId="{10D36D78-FCCF-46B0-874D-D6DFC384F048}"/>
          </ac:picMkLst>
        </pc:picChg>
      </pc:sldChg>
      <pc:sldChg chg="addSp delSp modSp add mod ord modNotesTx">
        <pc:chgData name="Ella de Figueiredo Lykke" userId="938a913d-b5e1-4333-adef-82f26c90ce3a" providerId="ADAL" clId="{9EDF26AD-A316-4C85-A3AE-88F49F154887}" dt="2022-01-05T12:42:39.242" v="1144" actId="20577"/>
        <pc:sldMkLst>
          <pc:docMk/>
          <pc:sldMk cId="1343586738" sldId="279"/>
        </pc:sldMkLst>
        <pc:spChg chg="mod">
          <ac:chgData name="Ella de Figueiredo Lykke" userId="938a913d-b5e1-4333-adef-82f26c90ce3a" providerId="ADAL" clId="{9EDF26AD-A316-4C85-A3AE-88F49F154887}" dt="2022-01-05T12:42:21.562" v="1138" actId="20577"/>
          <ac:spMkLst>
            <pc:docMk/>
            <pc:sldMk cId="1343586738" sldId="279"/>
            <ac:spMk id="2" creationId="{F59C6FFC-F252-3945-A921-A670C36F2AE6}"/>
          </ac:spMkLst>
        </pc:spChg>
        <pc:spChg chg="mod">
          <ac:chgData name="Ella de Figueiredo Lykke" userId="938a913d-b5e1-4333-adef-82f26c90ce3a" providerId="ADAL" clId="{9EDF26AD-A316-4C85-A3AE-88F49F154887}" dt="2022-01-05T12:42:35.931" v="1143" actId="403"/>
          <ac:spMkLst>
            <pc:docMk/>
            <pc:sldMk cId="1343586738" sldId="279"/>
            <ac:spMk id="8" creationId="{F549863B-B805-4283-8206-C6D1E05D7BEA}"/>
          </ac:spMkLst>
        </pc:spChg>
        <pc:picChg chg="add mod">
          <ac:chgData name="Ella de Figueiredo Lykke" userId="938a913d-b5e1-4333-adef-82f26c90ce3a" providerId="ADAL" clId="{9EDF26AD-A316-4C85-A3AE-88F49F154887}" dt="2022-01-05T12:42:14.569" v="1114"/>
          <ac:picMkLst>
            <pc:docMk/>
            <pc:sldMk cId="1343586738" sldId="279"/>
            <ac:picMk id="10" creationId="{70801068-26CF-4D03-93A3-4F38E200A2AA}"/>
          </ac:picMkLst>
        </pc:picChg>
        <pc:picChg chg="del">
          <ac:chgData name="Ella de Figueiredo Lykke" userId="938a913d-b5e1-4333-adef-82f26c90ce3a" providerId="ADAL" clId="{9EDF26AD-A316-4C85-A3AE-88F49F154887}" dt="2022-01-05T12:42:13.962" v="1113" actId="478"/>
          <ac:picMkLst>
            <pc:docMk/>
            <pc:sldMk cId="1343586738" sldId="279"/>
            <ac:picMk id="12" creationId="{46B03865-4E73-4870-9FB3-2ED41CE6B604}"/>
          </ac:picMkLst>
        </pc:picChg>
      </pc:sldChg>
      <pc:sldChg chg="addSp delSp modSp add mod ord modNotesTx">
        <pc:chgData name="Ella de Figueiredo Lykke" userId="938a913d-b5e1-4333-adef-82f26c90ce3a" providerId="ADAL" clId="{9EDF26AD-A316-4C85-A3AE-88F49F154887}" dt="2022-01-05T12:43:37.259" v="1190"/>
        <pc:sldMkLst>
          <pc:docMk/>
          <pc:sldMk cId="4000053688" sldId="280"/>
        </pc:sldMkLst>
        <pc:spChg chg="mod">
          <ac:chgData name="Ella de Figueiredo Lykke" userId="938a913d-b5e1-4333-adef-82f26c90ce3a" providerId="ADAL" clId="{9EDF26AD-A316-4C85-A3AE-88F49F154887}" dt="2022-01-05T12:43:10.335" v="1181" actId="1076"/>
          <ac:spMkLst>
            <pc:docMk/>
            <pc:sldMk cId="4000053688" sldId="280"/>
            <ac:spMk id="5" creationId="{01E530B9-0B90-4D69-ABB1-151360FA231A}"/>
          </ac:spMkLst>
        </pc:spChg>
        <pc:spChg chg="add mod">
          <ac:chgData name="Ella de Figueiredo Lykke" userId="938a913d-b5e1-4333-adef-82f26c90ce3a" providerId="ADAL" clId="{9EDF26AD-A316-4C85-A3AE-88F49F154887}" dt="2022-01-05T12:43:32.104" v="1189" actId="1076"/>
          <ac:spMkLst>
            <pc:docMk/>
            <pc:sldMk cId="4000053688" sldId="280"/>
            <ac:spMk id="7" creationId="{4A2A6328-6FE3-422D-8FF0-7C5FA95C9B01}"/>
          </ac:spMkLst>
        </pc:spChg>
        <pc:picChg chg="del">
          <ac:chgData name="Ella de Figueiredo Lykke" userId="938a913d-b5e1-4333-adef-82f26c90ce3a" providerId="ADAL" clId="{9EDF26AD-A316-4C85-A3AE-88F49F154887}" dt="2022-01-05T12:43:12.034" v="1182" actId="478"/>
          <ac:picMkLst>
            <pc:docMk/>
            <pc:sldMk cId="4000053688" sldId="280"/>
            <ac:picMk id="3" creationId="{34D29059-0417-4AB7-929F-46056A9722D9}"/>
          </ac:picMkLst>
        </pc:picChg>
      </pc:sldChg>
      <pc:sldChg chg="modSp add mod ord modNotesTx">
        <pc:chgData name="Ella de Figueiredo Lykke" userId="938a913d-b5e1-4333-adef-82f26c90ce3a" providerId="ADAL" clId="{9EDF26AD-A316-4C85-A3AE-88F49F154887}" dt="2022-01-05T12:44:13.388" v="1219" actId="27636"/>
        <pc:sldMkLst>
          <pc:docMk/>
          <pc:sldMk cId="3835453040" sldId="281"/>
        </pc:sldMkLst>
        <pc:spChg chg="mod">
          <ac:chgData name="Ella de Figueiredo Lykke" userId="938a913d-b5e1-4333-adef-82f26c90ce3a" providerId="ADAL" clId="{9EDF26AD-A316-4C85-A3AE-88F49F154887}" dt="2022-01-05T12:43:52.570" v="1211" actId="20577"/>
          <ac:spMkLst>
            <pc:docMk/>
            <pc:sldMk cId="3835453040" sldId="281"/>
            <ac:spMk id="2" creationId="{F59C6FFC-F252-3945-A921-A670C36F2AE6}"/>
          </ac:spMkLst>
        </pc:spChg>
        <pc:spChg chg="mod">
          <ac:chgData name="Ella de Figueiredo Lykke" userId="938a913d-b5e1-4333-adef-82f26c90ce3a" providerId="ADAL" clId="{9EDF26AD-A316-4C85-A3AE-88F49F154887}" dt="2022-01-05T12:44:13.388" v="1219" actId="27636"/>
          <ac:spMkLst>
            <pc:docMk/>
            <pc:sldMk cId="3835453040" sldId="281"/>
            <ac:spMk id="8" creationId="{F549863B-B805-4283-8206-C6D1E05D7BEA}"/>
          </ac:spMkLst>
        </pc:spChg>
      </pc:sldChg>
      <pc:sldChg chg="addSp delSp modSp add mod modNotesTx">
        <pc:chgData name="Ella de Figueiredo Lykke" userId="938a913d-b5e1-4333-adef-82f26c90ce3a" providerId="ADAL" clId="{9EDF26AD-A316-4C85-A3AE-88F49F154887}" dt="2022-01-05T12:46:12.983" v="1258" actId="14100"/>
        <pc:sldMkLst>
          <pc:docMk/>
          <pc:sldMk cId="3285295192" sldId="282"/>
        </pc:sldMkLst>
        <pc:spChg chg="mod">
          <ac:chgData name="Ella de Figueiredo Lykke" userId="938a913d-b5e1-4333-adef-82f26c90ce3a" providerId="ADAL" clId="{9EDF26AD-A316-4C85-A3AE-88F49F154887}" dt="2022-01-05T12:44:28.107" v="1237" actId="20577"/>
          <ac:spMkLst>
            <pc:docMk/>
            <pc:sldMk cId="3285295192" sldId="282"/>
            <ac:spMk id="2" creationId="{F59C6FFC-F252-3945-A921-A670C36F2AE6}"/>
          </ac:spMkLst>
        </pc:spChg>
        <pc:spChg chg="add del mod">
          <ac:chgData name="Ella de Figueiredo Lykke" userId="938a913d-b5e1-4333-adef-82f26c90ce3a" providerId="ADAL" clId="{9EDF26AD-A316-4C85-A3AE-88F49F154887}" dt="2022-01-05T12:44:51.946" v="1241" actId="478"/>
          <ac:spMkLst>
            <pc:docMk/>
            <pc:sldMk cId="3285295192" sldId="282"/>
            <ac:spMk id="5" creationId="{B1FC3785-749E-4BA4-8809-1DCDDF6CC9CE}"/>
          </ac:spMkLst>
        </pc:spChg>
        <pc:spChg chg="del">
          <ac:chgData name="Ella de Figueiredo Lykke" userId="938a913d-b5e1-4333-adef-82f26c90ce3a" providerId="ADAL" clId="{9EDF26AD-A316-4C85-A3AE-88F49F154887}" dt="2022-01-05T12:44:46.420" v="1239" actId="478"/>
          <ac:spMkLst>
            <pc:docMk/>
            <pc:sldMk cId="3285295192" sldId="282"/>
            <ac:spMk id="8" creationId="{F549863B-B805-4283-8206-C6D1E05D7BEA}"/>
          </ac:spMkLst>
        </pc:spChg>
        <pc:spChg chg="add mod">
          <ac:chgData name="Ella de Figueiredo Lykke" userId="938a913d-b5e1-4333-adef-82f26c90ce3a" providerId="ADAL" clId="{9EDF26AD-A316-4C85-A3AE-88F49F154887}" dt="2022-01-05T12:45:25.829" v="1256" actId="27636"/>
          <ac:spMkLst>
            <pc:docMk/>
            <pc:sldMk cId="3285295192" sldId="282"/>
            <ac:spMk id="11" creationId="{965E9CB4-AFA5-4EC8-AF5B-D95C1870740E}"/>
          </ac:spMkLst>
        </pc:spChg>
        <pc:spChg chg="add mod">
          <ac:chgData name="Ella de Figueiredo Lykke" userId="938a913d-b5e1-4333-adef-82f26c90ce3a" providerId="ADAL" clId="{9EDF26AD-A316-4C85-A3AE-88F49F154887}" dt="2022-01-05T12:46:12.983" v="1258" actId="14100"/>
          <ac:spMkLst>
            <pc:docMk/>
            <pc:sldMk cId="3285295192" sldId="282"/>
            <ac:spMk id="12" creationId="{7EDC2A4B-0D42-4570-8F3E-4895799A5FD9}"/>
          </ac:spMkLst>
        </pc:spChg>
      </pc:sldChg>
      <pc:sldChg chg="modSp add mod ord modNotesTx">
        <pc:chgData name="Ella de Figueiredo Lykke" userId="938a913d-b5e1-4333-adef-82f26c90ce3a" providerId="ADAL" clId="{9EDF26AD-A316-4C85-A3AE-88F49F154887}" dt="2022-01-05T12:51:52.858" v="1321" actId="20577"/>
        <pc:sldMkLst>
          <pc:docMk/>
          <pc:sldMk cId="2895408567" sldId="283"/>
        </pc:sldMkLst>
        <pc:spChg chg="mod">
          <ac:chgData name="Ella de Figueiredo Lykke" userId="938a913d-b5e1-4333-adef-82f26c90ce3a" providerId="ADAL" clId="{9EDF26AD-A316-4C85-A3AE-88F49F154887}" dt="2022-01-05T12:46:33.610" v="1274" actId="20577"/>
          <ac:spMkLst>
            <pc:docMk/>
            <pc:sldMk cId="2895408567" sldId="283"/>
            <ac:spMk id="2" creationId="{F59C6FFC-F252-3945-A921-A670C36F2AE6}"/>
          </ac:spMkLst>
        </pc:spChg>
        <pc:spChg chg="mod">
          <ac:chgData name="Ella de Figueiredo Lykke" userId="938a913d-b5e1-4333-adef-82f26c90ce3a" providerId="ADAL" clId="{9EDF26AD-A316-4C85-A3AE-88F49F154887}" dt="2022-01-05T12:46:44.172" v="1279" actId="27636"/>
          <ac:spMkLst>
            <pc:docMk/>
            <pc:sldMk cId="2895408567" sldId="283"/>
            <ac:spMk id="8" creationId="{F549863B-B805-4283-8206-C6D1E05D7BEA}"/>
          </ac:spMkLst>
        </pc:spChg>
      </pc:sldChg>
      <pc:sldChg chg="modSp add mod modNotesTx">
        <pc:chgData name="Ella de Figueiredo Lykke" userId="938a913d-b5e1-4333-adef-82f26c90ce3a" providerId="ADAL" clId="{9EDF26AD-A316-4C85-A3AE-88F49F154887}" dt="2022-01-05T12:52:29.071" v="1329"/>
        <pc:sldMkLst>
          <pc:docMk/>
          <pc:sldMk cId="3884062960" sldId="284"/>
        </pc:sldMkLst>
        <pc:spChg chg="mod">
          <ac:chgData name="Ella de Figueiredo Lykke" userId="938a913d-b5e1-4333-adef-82f26c90ce3a" providerId="ADAL" clId="{9EDF26AD-A316-4C85-A3AE-88F49F154887}" dt="2022-01-05T12:47:26.403" v="1297" actId="20577"/>
          <ac:spMkLst>
            <pc:docMk/>
            <pc:sldMk cId="3884062960" sldId="284"/>
            <ac:spMk id="2" creationId="{F59C6FFC-F252-3945-A921-A670C36F2AE6}"/>
          </ac:spMkLst>
        </pc:spChg>
        <pc:spChg chg="mod">
          <ac:chgData name="Ella de Figueiredo Lykke" userId="938a913d-b5e1-4333-adef-82f26c90ce3a" providerId="ADAL" clId="{9EDF26AD-A316-4C85-A3AE-88F49F154887}" dt="2022-01-05T12:52:13.413" v="1327" actId="27636"/>
          <ac:spMkLst>
            <pc:docMk/>
            <pc:sldMk cId="3884062960" sldId="284"/>
            <ac:spMk id="8" creationId="{F549863B-B805-4283-8206-C6D1E05D7BEA}"/>
          </ac:spMkLst>
        </pc:spChg>
      </pc:sldChg>
      <pc:sldChg chg="modSp add mod">
        <pc:chgData name="Ella de Figueiredo Lykke" userId="938a913d-b5e1-4333-adef-82f26c90ce3a" providerId="ADAL" clId="{9EDF26AD-A316-4C85-A3AE-88F49F154887}" dt="2022-01-05T12:52:51.726" v="1357" actId="207"/>
        <pc:sldMkLst>
          <pc:docMk/>
          <pc:sldMk cId="3771018411" sldId="285"/>
        </pc:sldMkLst>
        <pc:spChg chg="mod">
          <ac:chgData name="Ella de Figueiredo Lykke" userId="938a913d-b5e1-4333-adef-82f26c90ce3a" providerId="ADAL" clId="{9EDF26AD-A316-4C85-A3AE-88F49F154887}" dt="2022-01-05T12:52:39.761" v="1353" actId="20577"/>
          <ac:spMkLst>
            <pc:docMk/>
            <pc:sldMk cId="3771018411" sldId="285"/>
            <ac:spMk id="2" creationId="{F59C6FFC-F252-3945-A921-A670C36F2AE6}"/>
          </ac:spMkLst>
        </pc:spChg>
        <pc:spChg chg="mod">
          <ac:chgData name="Ella de Figueiredo Lykke" userId="938a913d-b5e1-4333-adef-82f26c90ce3a" providerId="ADAL" clId="{9EDF26AD-A316-4C85-A3AE-88F49F154887}" dt="2022-01-05T12:52:51.726" v="1357" actId="207"/>
          <ac:spMkLst>
            <pc:docMk/>
            <pc:sldMk cId="3771018411" sldId="285"/>
            <ac:spMk id="8" creationId="{F549863B-B805-4283-8206-C6D1E05D7BEA}"/>
          </ac:spMkLst>
        </pc:spChg>
      </pc:sldChg>
      <pc:sldChg chg="modSp add mod modNotesTx">
        <pc:chgData name="Ella de Figueiredo Lykke" userId="938a913d-b5e1-4333-adef-82f26c90ce3a" providerId="ADAL" clId="{9EDF26AD-A316-4C85-A3AE-88F49F154887}" dt="2022-01-05T12:53:43.103" v="1420"/>
        <pc:sldMkLst>
          <pc:docMk/>
          <pc:sldMk cId="379374210" sldId="286"/>
        </pc:sldMkLst>
        <pc:spChg chg="mod">
          <ac:chgData name="Ella de Figueiredo Lykke" userId="938a913d-b5e1-4333-adef-82f26c90ce3a" providerId="ADAL" clId="{9EDF26AD-A316-4C85-A3AE-88F49F154887}" dt="2022-01-05T12:53:28.736" v="1416" actId="1076"/>
          <ac:spMkLst>
            <pc:docMk/>
            <pc:sldMk cId="379374210" sldId="286"/>
            <ac:spMk id="2" creationId="{F59C6FFC-F252-3945-A921-A670C36F2AE6}"/>
          </ac:spMkLst>
        </pc:spChg>
        <pc:spChg chg="mod">
          <ac:chgData name="Ella de Figueiredo Lykke" userId="938a913d-b5e1-4333-adef-82f26c90ce3a" providerId="ADAL" clId="{9EDF26AD-A316-4C85-A3AE-88F49F154887}" dt="2022-01-05T12:53:37.588" v="1419" actId="207"/>
          <ac:spMkLst>
            <pc:docMk/>
            <pc:sldMk cId="379374210" sldId="286"/>
            <ac:spMk id="8" creationId="{F549863B-B805-4283-8206-C6D1E05D7BEA}"/>
          </ac:spMkLst>
        </pc:spChg>
      </pc:sldChg>
      <pc:sldChg chg="addSp modSp add mod">
        <pc:chgData name="Ella de Figueiredo Lykke" userId="938a913d-b5e1-4333-adef-82f26c90ce3a" providerId="ADAL" clId="{9EDF26AD-A316-4C85-A3AE-88F49F154887}" dt="2022-01-05T12:59:11.711" v="1499" actId="1076"/>
        <pc:sldMkLst>
          <pc:docMk/>
          <pc:sldMk cId="82745398" sldId="287"/>
        </pc:sldMkLst>
        <pc:spChg chg="add mod">
          <ac:chgData name="Ella de Figueiredo Lykke" userId="938a913d-b5e1-4333-adef-82f26c90ce3a" providerId="ADAL" clId="{9EDF26AD-A316-4C85-A3AE-88F49F154887}" dt="2022-01-05T12:57:45.688" v="1484" actId="14100"/>
          <ac:spMkLst>
            <pc:docMk/>
            <pc:sldMk cId="82745398" sldId="287"/>
            <ac:spMk id="5" creationId="{DFC15C75-52DF-4884-8133-D51699F69C80}"/>
          </ac:spMkLst>
        </pc:spChg>
        <pc:spChg chg="add mod">
          <ac:chgData name="Ella de Figueiredo Lykke" userId="938a913d-b5e1-4333-adef-82f26c90ce3a" providerId="ADAL" clId="{9EDF26AD-A316-4C85-A3AE-88F49F154887}" dt="2022-01-05T12:58:07.210" v="1493" actId="403"/>
          <ac:spMkLst>
            <pc:docMk/>
            <pc:sldMk cId="82745398" sldId="287"/>
            <ac:spMk id="7" creationId="{F4A90C64-6620-4BF3-9610-804A01157307}"/>
          </ac:spMkLst>
        </pc:spChg>
        <pc:picChg chg="add mod ord">
          <ac:chgData name="Ella de Figueiredo Lykke" userId="938a913d-b5e1-4333-adef-82f26c90ce3a" providerId="ADAL" clId="{9EDF26AD-A316-4C85-A3AE-88F49F154887}" dt="2022-01-05T12:59:11.711" v="1499" actId="1076"/>
          <ac:picMkLst>
            <pc:docMk/>
            <pc:sldMk cId="82745398" sldId="287"/>
            <ac:picMk id="3" creationId="{46F18FA3-6F03-4A48-82A5-250D1F6D0E5B}"/>
          </ac:picMkLst>
        </pc:picChg>
        <pc:picChg chg="add mod">
          <ac:chgData name="Ella de Figueiredo Lykke" userId="938a913d-b5e1-4333-adef-82f26c90ce3a" providerId="ADAL" clId="{9EDF26AD-A316-4C85-A3AE-88F49F154887}" dt="2022-01-05T12:57:18.339" v="1478"/>
          <ac:picMkLst>
            <pc:docMk/>
            <pc:sldMk cId="82745398" sldId="287"/>
            <ac:picMk id="4" creationId="{2F58DA44-7D82-435A-A2A6-D19F480983A0}"/>
          </ac:picMkLst>
        </pc:picChg>
      </pc:sldChg>
      <pc:sldChg chg="addSp modSp add mod modNotesTx">
        <pc:chgData name="Ella de Figueiredo Lykke" userId="938a913d-b5e1-4333-adef-82f26c90ce3a" providerId="ADAL" clId="{9EDF26AD-A316-4C85-A3AE-88F49F154887}" dt="2022-01-05T13:05:10.775" v="1655" actId="1036"/>
        <pc:sldMkLst>
          <pc:docMk/>
          <pc:sldMk cId="2438780722" sldId="288"/>
        </pc:sldMkLst>
        <pc:spChg chg="add mod">
          <ac:chgData name="Ella de Figueiredo Lykke" userId="938a913d-b5e1-4333-adef-82f26c90ce3a" providerId="ADAL" clId="{9EDF26AD-A316-4C85-A3AE-88F49F154887}" dt="2022-01-05T13:05:10.775" v="1655" actId="1036"/>
          <ac:spMkLst>
            <pc:docMk/>
            <pc:sldMk cId="2438780722" sldId="288"/>
            <ac:spMk id="4" creationId="{2E894212-B67B-4AEA-A239-00A55216F8A8}"/>
          </ac:spMkLst>
        </pc:spChg>
        <pc:picChg chg="add mod ord">
          <ac:chgData name="Ella de Figueiredo Lykke" userId="938a913d-b5e1-4333-adef-82f26c90ce3a" providerId="ADAL" clId="{9EDF26AD-A316-4C85-A3AE-88F49F154887}" dt="2022-01-05T13:03:50.022" v="1648" actId="1076"/>
          <ac:picMkLst>
            <pc:docMk/>
            <pc:sldMk cId="2438780722" sldId="288"/>
            <ac:picMk id="3" creationId="{B61ED10D-FB2D-41CE-A7BC-F160D078CAD4}"/>
          </ac:picMkLst>
        </pc:picChg>
      </pc:sldChg>
      <pc:sldChg chg="addSp delSp modSp add mod ord modNotesTx">
        <pc:chgData name="Ella de Figueiredo Lykke" userId="938a913d-b5e1-4333-adef-82f26c90ce3a" providerId="ADAL" clId="{9EDF26AD-A316-4C85-A3AE-88F49F154887}" dt="2022-01-05T12:57:02.638" v="1477"/>
        <pc:sldMkLst>
          <pc:docMk/>
          <pc:sldMk cId="885427714" sldId="289"/>
        </pc:sldMkLst>
        <pc:spChg chg="mod">
          <ac:chgData name="Ella de Figueiredo Lykke" userId="938a913d-b5e1-4333-adef-82f26c90ce3a" providerId="ADAL" clId="{9EDF26AD-A316-4C85-A3AE-88F49F154887}" dt="2022-01-05T12:56:40.362" v="1471" actId="403"/>
          <ac:spMkLst>
            <pc:docMk/>
            <pc:sldMk cId="885427714" sldId="289"/>
            <ac:spMk id="2" creationId="{F59C6FFC-F252-3945-A921-A670C36F2AE6}"/>
          </ac:spMkLst>
        </pc:spChg>
        <pc:spChg chg="mod">
          <ac:chgData name="Ella de Figueiredo Lykke" userId="938a913d-b5e1-4333-adef-82f26c90ce3a" providerId="ADAL" clId="{9EDF26AD-A316-4C85-A3AE-88F49F154887}" dt="2022-01-05T12:56:56.890" v="1476" actId="403"/>
          <ac:spMkLst>
            <pc:docMk/>
            <pc:sldMk cId="885427714" sldId="289"/>
            <ac:spMk id="8" creationId="{F549863B-B805-4283-8206-C6D1E05D7BEA}"/>
          </ac:spMkLst>
        </pc:spChg>
        <pc:picChg chg="del">
          <ac:chgData name="Ella de Figueiredo Lykke" userId="938a913d-b5e1-4333-adef-82f26c90ce3a" providerId="ADAL" clId="{9EDF26AD-A316-4C85-A3AE-88F49F154887}" dt="2022-01-05T12:56:26.113" v="1445" actId="478"/>
          <ac:picMkLst>
            <pc:docMk/>
            <pc:sldMk cId="885427714" sldId="289"/>
            <ac:picMk id="10" creationId="{70801068-26CF-4D03-93A3-4F38E200A2AA}"/>
          </ac:picMkLst>
        </pc:picChg>
        <pc:picChg chg="add mod">
          <ac:chgData name="Ella de Figueiredo Lykke" userId="938a913d-b5e1-4333-adef-82f26c90ce3a" providerId="ADAL" clId="{9EDF26AD-A316-4C85-A3AE-88F49F154887}" dt="2022-01-05T12:56:26.460" v="1446"/>
          <ac:picMkLst>
            <pc:docMk/>
            <pc:sldMk cId="885427714" sldId="289"/>
            <ac:picMk id="11" creationId="{D1B8B16E-3B77-42B2-BF69-F9081CB4CD79}"/>
          </ac:picMkLst>
        </pc:picChg>
      </pc:sldChg>
      <pc:sldChg chg="modSp add mod ord modNotesTx">
        <pc:chgData name="Ella de Figueiredo Lykke" userId="938a913d-b5e1-4333-adef-82f26c90ce3a" providerId="ADAL" clId="{9EDF26AD-A316-4C85-A3AE-88F49F154887}" dt="2022-01-05T12:59:48.706" v="1518" actId="2711"/>
        <pc:sldMkLst>
          <pc:docMk/>
          <pc:sldMk cId="2193727647" sldId="290"/>
        </pc:sldMkLst>
        <pc:spChg chg="mod">
          <ac:chgData name="Ella de Figueiredo Lykke" userId="938a913d-b5e1-4333-adef-82f26c90ce3a" providerId="ADAL" clId="{9EDF26AD-A316-4C85-A3AE-88F49F154887}" dt="2022-01-05T12:59:31.424" v="1514" actId="20577"/>
          <ac:spMkLst>
            <pc:docMk/>
            <pc:sldMk cId="2193727647" sldId="290"/>
            <ac:spMk id="2" creationId="{F59C6FFC-F252-3945-A921-A670C36F2AE6}"/>
          </ac:spMkLst>
        </pc:spChg>
        <pc:spChg chg="mod">
          <ac:chgData name="Ella de Figueiredo Lykke" userId="938a913d-b5e1-4333-adef-82f26c90ce3a" providerId="ADAL" clId="{9EDF26AD-A316-4C85-A3AE-88F49F154887}" dt="2022-01-05T12:59:48.706" v="1518" actId="2711"/>
          <ac:spMkLst>
            <pc:docMk/>
            <pc:sldMk cId="2193727647" sldId="290"/>
            <ac:spMk id="8" creationId="{F549863B-B805-4283-8206-C6D1E05D7BEA}"/>
          </ac:spMkLst>
        </pc:spChg>
      </pc:sldChg>
      <pc:sldChg chg="modSp add mod modNotesTx">
        <pc:chgData name="Ella de Figueiredo Lykke" userId="938a913d-b5e1-4333-adef-82f26c90ce3a" providerId="ADAL" clId="{9EDF26AD-A316-4C85-A3AE-88F49F154887}" dt="2022-01-05T13:00:25.729" v="1548" actId="403"/>
        <pc:sldMkLst>
          <pc:docMk/>
          <pc:sldMk cId="3033883710" sldId="291"/>
        </pc:sldMkLst>
        <pc:spChg chg="mod">
          <ac:chgData name="Ella de Figueiredo Lykke" userId="938a913d-b5e1-4333-adef-82f26c90ce3a" providerId="ADAL" clId="{9EDF26AD-A316-4C85-A3AE-88F49F154887}" dt="2022-01-05T13:00:10.191" v="1542" actId="20577"/>
          <ac:spMkLst>
            <pc:docMk/>
            <pc:sldMk cId="3033883710" sldId="291"/>
            <ac:spMk id="2" creationId="{F59C6FFC-F252-3945-A921-A670C36F2AE6}"/>
          </ac:spMkLst>
        </pc:spChg>
        <pc:spChg chg="mod">
          <ac:chgData name="Ella de Figueiredo Lykke" userId="938a913d-b5e1-4333-adef-82f26c90ce3a" providerId="ADAL" clId="{9EDF26AD-A316-4C85-A3AE-88F49F154887}" dt="2022-01-05T13:00:25.729" v="1548" actId="403"/>
          <ac:spMkLst>
            <pc:docMk/>
            <pc:sldMk cId="3033883710" sldId="291"/>
            <ac:spMk id="8" creationId="{F549863B-B805-4283-8206-C6D1E05D7BEA}"/>
          </ac:spMkLst>
        </pc:spChg>
      </pc:sldChg>
      <pc:sldChg chg="modSp add mod modNotesTx">
        <pc:chgData name="Ella de Figueiredo Lykke" userId="938a913d-b5e1-4333-adef-82f26c90ce3a" providerId="ADAL" clId="{9EDF26AD-A316-4C85-A3AE-88F49F154887}" dt="2022-01-05T13:00:54.162" v="1566"/>
        <pc:sldMkLst>
          <pc:docMk/>
          <pc:sldMk cId="1866299267" sldId="292"/>
        </pc:sldMkLst>
        <pc:spChg chg="mod">
          <ac:chgData name="Ella de Figueiredo Lykke" userId="938a913d-b5e1-4333-adef-82f26c90ce3a" providerId="ADAL" clId="{9EDF26AD-A316-4C85-A3AE-88F49F154887}" dt="2022-01-05T13:00:39.673" v="1561" actId="20577"/>
          <ac:spMkLst>
            <pc:docMk/>
            <pc:sldMk cId="1866299267" sldId="292"/>
            <ac:spMk id="2" creationId="{F59C6FFC-F252-3945-A921-A670C36F2AE6}"/>
          </ac:spMkLst>
        </pc:spChg>
        <pc:spChg chg="mod">
          <ac:chgData name="Ella de Figueiredo Lykke" userId="938a913d-b5e1-4333-adef-82f26c90ce3a" providerId="ADAL" clId="{9EDF26AD-A316-4C85-A3AE-88F49F154887}" dt="2022-01-05T13:00:49.410" v="1565" actId="207"/>
          <ac:spMkLst>
            <pc:docMk/>
            <pc:sldMk cId="1866299267" sldId="292"/>
            <ac:spMk id="8" creationId="{F549863B-B805-4283-8206-C6D1E05D7B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2DCE8-7135-DD45-A116-11FA5F527363}" type="datetimeFigureOut">
              <a:rPr lang="en-NO" smtClean="0"/>
              <a:t>02/06/2022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BF613-B6E0-8F4F-B45A-DEDD7E102861}" type="slidenum">
              <a:rPr lang="en-NO" smtClean="0"/>
              <a:t>‹#›</a:t>
            </a:fld>
            <a:endParaRPr lang="en-NO"/>
          </a:p>
        </p:txBody>
      </p:sp>
    </p:spTree>
    <p:extLst>
      <p:ext uri="{BB962C8B-B14F-4D97-AF65-F5344CB8AC3E}">
        <p14:creationId xmlns:p14="http://schemas.microsoft.com/office/powerpoint/2010/main" val="47522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Dát lea PowerPointa maid sáhttá juohkit máŋgga oassái dađi mielde go dasa biddjo áigi. Sláiddaid 2, 3 ja 4 sáhttá geavahit oahpásmahttinsláidan buot fáttáide, ja sláidda 35 sáhttá geavahit čoahkkáigeassinsláidan. Bargobihttágihppaga bargobihtát leat biddjojuvvon PowerPointii.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Su. áigegeavaheapmi: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 90 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Norpmat ja seksa: 90 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Miehtan ja gulahallan</a:t>
            </a:r>
            <a:r>
              <a:rPr lang="nb-NO" sz="1800" dirty="0">
                <a:effectLst/>
                <a:latin typeface="Calibri" panose="020F0502020204030204" pitchFamily="34" charset="0"/>
                <a:ea typeface="Calibri" panose="020F0502020204030204" pitchFamily="34" charset="0"/>
                <a:cs typeface="Times New Roman" panose="02020603050405020304" pitchFamily="18" charset="0"/>
              </a:rPr>
              <a:t>: 90 </a:t>
            </a:r>
            <a:r>
              <a:rPr lang="se-NO" sz="1800" dirty="0">
                <a:effectLst/>
                <a:latin typeface="Calibri" panose="020F0502020204030204" pitchFamily="34" charset="0"/>
                <a:ea typeface="Calibri" panose="020F0502020204030204" pitchFamily="34" charset="0"/>
                <a:cs typeface="Times New Roman" panose="02020603050405020304" pitchFamily="18" charset="0"/>
              </a:rPr>
              <a:t>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Rumašdeatta</a:t>
            </a:r>
            <a:r>
              <a:rPr lang="nb-NO" sz="1800" dirty="0">
                <a:effectLst/>
                <a:latin typeface="Calibri" panose="020F0502020204030204" pitchFamily="34" charset="0"/>
                <a:ea typeface="Calibri" panose="020F0502020204030204" pitchFamily="34" charset="0"/>
                <a:cs typeface="Times New Roman" panose="02020603050405020304" pitchFamily="18" charset="0"/>
              </a:rPr>
              <a:t>: 90 </a:t>
            </a:r>
            <a:r>
              <a:rPr lang="se-NO" sz="1800" dirty="0">
                <a:effectLst/>
                <a:latin typeface="Calibri" panose="020F0502020204030204" pitchFamily="34" charset="0"/>
                <a:ea typeface="Calibri" panose="020F0502020204030204" pitchFamily="34" charset="0"/>
                <a:cs typeface="Times New Roman" panose="02020603050405020304" pitchFamily="18" charset="0"/>
              </a:rPr>
              <a:t>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698C077-D96A-4BD0-9177-9E270A5260E8}" type="slidenum">
              <a:rPr lang="nb-NO" smtClean="0"/>
              <a:t>1</a:t>
            </a:fld>
            <a:endParaRPr lang="nb-NO"/>
          </a:p>
        </p:txBody>
      </p:sp>
    </p:spTree>
    <p:extLst>
      <p:ext uri="{BB962C8B-B14F-4D97-AF65-F5344CB8AC3E}">
        <p14:creationId xmlns:p14="http://schemas.microsoft.com/office/powerpoint/2010/main" val="1000630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Luohkká galgá dahkat bargobihtá</a:t>
            </a:r>
            <a:r>
              <a:rPr lang="nb-NO" sz="1800" dirty="0">
                <a:effectLst/>
                <a:latin typeface="Calibri" panose="020F0502020204030204" pitchFamily="34" charset="0"/>
                <a:ea typeface="Calibri" panose="020F0502020204030204" pitchFamily="34" charset="0"/>
                <a:cs typeface="Times New Roman" panose="02020603050405020304" pitchFamily="18" charset="0"/>
              </a:rPr>
              <a:t> 3: </a:t>
            </a:r>
            <a:r>
              <a:rPr lang="se-NO" sz="1800" dirty="0">
                <a:effectLst/>
                <a:latin typeface="Calibri" panose="020F0502020204030204" pitchFamily="34" charset="0"/>
                <a:ea typeface="Calibri" panose="020F0502020204030204" pitchFamily="34" charset="0"/>
                <a:cs typeface="Times New Roman" panose="02020603050405020304" pitchFamily="18" charset="0"/>
              </a:rPr>
              <a:t>seksadefinišuvnnat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Oahpaheaddji sáhttá čuohppat koarttaid ovddalgihtii, dahje ohppiidjoavkkut sáhttet ieža čuohppat govaid.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10</a:t>
            </a:fld>
            <a:endParaRPr lang="en-NO"/>
          </a:p>
        </p:txBody>
      </p:sp>
    </p:spTree>
    <p:extLst>
      <p:ext uri="{BB962C8B-B14F-4D97-AF65-F5344CB8AC3E}">
        <p14:creationId xmlns:p14="http://schemas.microsoft.com/office/powerpoint/2010/main" val="424529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Bargobihtá loahpas lea NRK Newton filbma oktan smiehttamušgažaldagaiguin. Dat ii leat mielde PowerPointtas, muhto sáhttá áinnas leat mielde jus dasa lea áigi.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11</a:t>
            </a:fld>
            <a:endParaRPr lang="en-NO"/>
          </a:p>
        </p:txBody>
      </p:sp>
    </p:spTree>
    <p:extLst>
      <p:ext uri="{BB962C8B-B14F-4D97-AF65-F5344CB8AC3E}">
        <p14:creationId xmlns:p14="http://schemas.microsoft.com/office/powerpoint/2010/main" val="2519541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Seksualitehta lea máŋggabeallásaš ja sierralágan. Go definišuvdna das mii seksa lea ja mii gullá seksii, rievdá olbmos olbmui, de lea dehálaš ovttas háleštit dan birra mii seksa lea ja maid seksualitehta mearkkaša juohkehažžii. Dehálaš lea maid fuobmát maid dat mearkkaša dutnje!</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12</a:t>
            </a:fld>
            <a:endParaRPr lang="en-NO"/>
          </a:p>
        </p:txBody>
      </p:sp>
    </p:spTree>
    <p:extLst>
      <p:ext uri="{BB962C8B-B14F-4D97-AF65-F5344CB8AC3E}">
        <p14:creationId xmlns:p14="http://schemas.microsoft.com/office/powerpoint/2010/main" val="267187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Čoahkkáigeasus sáhttá juohkit luohká joavkkuide dahje diktit sin digaštallat, dahje sáhttá dan váldit</a:t>
            </a:r>
            <a:r>
              <a:rPr lang="se-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ovdan dievasčoahkkimis. Geahčat iešguđet čuoggáid. Geavat áinnas eanet áiggi nuppi maŋimus čuoggái – das leat ollu áššit maid lea vejolaš namuhit. Filbma, TV ja sosiála mediat váikkuhit dakkár</a:t>
            </a:r>
            <a:r>
              <a:rPr lang="se-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vuordámušaid ásaheapmái man láhkai mii galgat leat oaidnit ja mo mii galgat láhttet.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Vástádus maŋimus čuoggái lea: nu guhká go buohkat sáhttet miehtat ja mii eat vahágahte iežamet ja earáid, de vástádus lea EAI LEAT.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13</a:t>
            </a:fld>
            <a:endParaRPr lang="en-NO"/>
          </a:p>
        </p:txBody>
      </p:sp>
    </p:spTree>
    <p:extLst>
      <p:ext uri="{BB962C8B-B14F-4D97-AF65-F5344CB8AC3E}">
        <p14:creationId xmlns:p14="http://schemas.microsoft.com/office/powerpoint/2010/main" val="528897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14</a:t>
            </a:fld>
            <a:endParaRPr lang="en-NO"/>
          </a:p>
        </p:txBody>
      </p:sp>
    </p:spTree>
    <p:extLst>
      <p:ext uri="{BB962C8B-B14F-4D97-AF65-F5344CB8AC3E}">
        <p14:creationId xmlns:p14="http://schemas.microsoft.com/office/powerpoint/2010/main" val="1915900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15</a:t>
            </a:fld>
            <a:endParaRPr lang="en-NO"/>
          </a:p>
        </p:txBody>
      </p:sp>
    </p:spTree>
    <p:extLst>
      <p:ext uri="{BB962C8B-B14F-4D97-AF65-F5344CB8AC3E}">
        <p14:creationId xmlns:p14="http://schemas.microsoft.com/office/powerpoint/2010/main" val="2012559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Oza bargobihtá 4 “mu ja du ráját”. Fuomášuhte ahte dat jurdagat maid oahppit čálle, eai galgga lohkkojuvvot jitnosit, muhto galget geavahuvvot joavkobargui.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Maŋŋágo oahppit leat čállán iežaset jurdagiid, de galgá luohkká juhkkojuvvot 2-4 oahppi sturrosaš joavkkuide.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16</a:t>
            </a:fld>
            <a:endParaRPr lang="en-NO"/>
          </a:p>
        </p:txBody>
      </p:sp>
    </p:spTree>
    <p:extLst>
      <p:ext uri="{BB962C8B-B14F-4D97-AF65-F5344CB8AC3E}">
        <p14:creationId xmlns:p14="http://schemas.microsoft.com/office/powerpoint/2010/main" val="233102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FUOMÁŠ</a:t>
            </a:r>
            <a:r>
              <a:rPr lang="en-GB" sz="1800" dirty="0">
                <a:effectLst/>
                <a:latin typeface="Calibri" panose="020F0502020204030204" pitchFamily="34" charset="0"/>
                <a:ea typeface="Calibri" panose="020F0502020204030204" pitchFamily="34" charset="0"/>
                <a:cs typeface="Times New Roman" panose="02020603050405020304" pitchFamily="18" charset="0"/>
              </a:rPr>
              <a:t>: m</a:t>
            </a:r>
            <a:r>
              <a:rPr lang="se-NO" sz="1800" dirty="0">
                <a:effectLst/>
                <a:latin typeface="Calibri" panose="020F0502020204030204" pitchFamily="34" charset="0"/>
                <a:ea typeface="Calibri" panose="020F0502020204030204" pitchFamily="34" charset="0"/>
                <a:cs typeface="Times New Roman" panose="02020603050405020304" pitchFamily="18" charset="0"/>
              </a:rPr>
              <a:t>uittut ohppiid digaštallat gažaldagaid oppalašvuođa vuođul, eai ge iežaset vásáhusaid vuođul.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17</a:t>
            </a:fld>
            <a:endParaRPr lang="en-NO"/>
          </a:p>
        </p:txBody>
      </p:sp>
    </p:spTree>
    <p:extLst>
      <p:ext uri="{BB962C8B-B14F-4D97-AF65-F5344CB8AC3E}">
        <p14:creationId xmlns:p14="http://schemas.microsoft.com/office/powerpoint/2010/main" val="4155023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Geahčadehket čuoggáid dievasčoahkkimis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Oahpaheaddji rolla dán hárjehusas lea láhčit dilálašvuođaid ságastallamii ja fuolahit ahte ohppiid guottut ja oainnut bohtet nu bures ovdan go vejolaš rabas ja čiekŋudeaddji gažaldagaid bokte.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18</a:t>
            </a:fld>
            <a:endParaRPr lang="en-NO"/>
          </a:p>
        </p:txBody>
      </p:sp>
    </p:spTree>
    <p:extLst>
      <p:ext uri="{BB962C8B-B14F-4D97-AF65-F5344CB8AC3E}">
        <p14:creationId xmlns:p14="http://schemas.microsoft.com/office/powerpoint/2010/main" val="2174122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19</a:t>
            </a:fld>
            <a:endParaRPr lang="en-NO"/>
          </a:p>
        </p:txBody>
      </p:sp>
    </p:spTree>
    <p:extLst>
      <p:ext uri="{BB962C8B-B14F-4D97-AF65-F5344CB8AC3E}">
        <p14:creationId xmlns:p14="http://schemas.microsoft.com/office/powerpoint/2010/main" val="384165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sz="1800" dirty="0">
                <a:effectLst/>
                <a:latin typeface="Calibri" panose="020F0502020204030204" pitchFamily="34" charset="0"/>
                <a:ea typeface="Calibri" panose="020F0502020204030204" pitchFamily="34" charset="0"/>
                <a:cs typeface="Times New Roman" panose="02020603050405020304" pitchFamily="18" charset="0"/>
              </a:rPr>
              <a:t>Dát lea oahpásmahttinsláida maid sáhttá geavahit ovttas sláiddaiguin 3 ja 4 buot bargobihtáide. Dutkan čájeha ahte mii dahkat eanet oadjebas válljema ja oažžut buoret oktavuođa rupmašii ja seksualitehtii go mis lea buorre seksualitehtaoahpahus ovdal go mii šaddat seksuálalaččat aktiivan.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a:t>
            </a:fld>
            <a:endParaRPr lang="en-NO"/>
          </a:p>
        </p:txBody>
      </p:sp>
    </p:spTree>
    <p:extLst>
      <p:ext uri="{BB962C8B-B14F-4D97-AF65-F5344CB8AC3E}">
        <p14:creationId xmlns:p14="http://schemas.microsoft.com/office/powerpoint/2010/main" val="376906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20</a:t>
            </a:fld>
            <a:endParaRPr lang="en-NO"/>
          </a:p>
        </p:txBody>
      </p:sp>
    </p:spTree>
    <p:extLst>
      <p:ext uri="{BB962C8B-B14F-4D97-AF65-F5344CB8AC3E}">
        <p14:creationId xmlns:p14="http://schemas.microsoft.com/office/powerpoint/2010/main" val="2420047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21</a:t>
            </a:fld>
            <a:endParaRPr lang="en-NO"/>
          </a:p>
        </p:txBody>
      </p:sp>
    </p:spTree>
    <p:extLst>
      <p:ext uri="{BB962C8B-B14F-4D97-AF65-F5344CB8AC3E}">
        <p14:creationId xmlns:p14="http://schemas.microsoft.com/office/powerpoint/2010/main" val="1792403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Dál galgá luohkká dahkat bargobihtá 5: mo veahkehit guhtet guimmiideamet rájáid bidjamis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Dáinna bargobihtáin sáhttá joatkit iešguđet láhkai. Oahppit sáhttet ovdamearkka dihtii evttohit maid sáhttá dahkat dahje dadjat rájáid bidjama dilálašvuođain ja hábmet dasa málle. Sii sáhttet maid ovdamearkka dihtii ráhkadit govvaráiddu dahje iešguđet govaid dilálašvuođa vuođul.</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Dehálaš lea bidjat rájáid alccesis, muhto lea seamma dehálaš oahppat guldalit ja árvvusatnit earáid rájáid. Sáhttá menddo sakka šaddat deattuhit ahte “ii mearkkaša ii” ja menddo uhccán deaddu dasa ahte “juo mearkkaša juo”. Muitet fuomášit dan.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22</a:t>
            </a:fld>
            <a:endParaRPr lang="en-NO"/>
          </a:p>
        </p:txBody>
      </p:sp>
    </p:spTree>
    <p:extLst>
      <p:ext uri="{BB962C8B-B14F-4D97-AF65-F5344CB8AC3E}">
        <p14:creationId xmlns:p14="http://schemas.microsoft.com/office/powerpoint/2010/main" val="2603594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Dás lea dehálaš deattuhit ahte miehtan ja gulahallan lea dehálaš aiddo fal </a:t>
            </a:r>
            <a:r>
              <a:rPr lang="se-NO" sz="1800" b="1" dirty="0">
                <a:effectLst/>
                <a:latin typeface="Calibri" panose="020F0502020204030204" pitchFamily="34" charset="0"/>
                <a:ea typeface="Calibri" panose="020F0502020204030204" pitchFamily="34" charset="0"/>
                <a:cs typeface="Times New Roman" panose="02020603050405020304" pitchFamily="18" charset="0"/>
              </a:rPr>
              <a:t>dannego</a:t>
            </a:r>
            <a:r>
              <a:rPr lang="se-NO" sz="1800" dirty="0">
                <a:effectLst/>
                <a:latin typeface="Calibri" panose="020F0502020204030204" pitchFamily="34" charset="0"/>
                <a:ea typeface="Calibri" panose="020F0502020204030204" pitchFamily="34" charset="0"/>
                <a:cs typeface="Times New Roman" panose="02020603050405020304" pitchFamily="18" charset="0"/>
              </a:rPr>
              <a:t> mii leat sierraláganat, mis leat sierralágan hipmošanmállet ja iešguđet ráját. Dat mii du mielas orru leamen buorre, ii dárbbaš du guoimmi mielas leat buorre. Iežas ja nuppiid seksualitehta galgá árvvusatnit, ja danne lea gulahallan dehálaš!</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23</a:t>
            </a:fld>
            <a:endParaRPr lang="en-NO"/>
          </a:p>
        </p:txBody>
      </p:sp>
    </p:spTree>
    <p:extLst>
      <p:ext uri="{BB962C8B-B14F-4D97-AF65-F5344CB8AC3E}">
        <p14:creationId xmlns:p14="http://schemas.microsoft.com/office/powerpoint/2010/main" val="889373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Dál mii hállat veaháš rupmaša ja seksualitehta birra. Meroštallan áigi: 90 minuhta.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24</a:t>
            </a:fld>
            <a:endParaRPr lang="en-NO"/>
          </a:p>
        </p:txBody>
      </p:sp>
    </p:spTree>
    <p:extLst>
      <p:ext uri="{BB962C8B-B14F-4D97-AF65-F5344CB8AC3E}">
        <p14:creationId xmlns:p14="http://schemas.microsoft.com/office/powerpoint/2010/main" val="1538772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25</a:t>
            </a:fld>
            <a:endParaRPr lang="en-NO"/>
          </a:p>
        </p:txBody>
      </p:sp>
    </p:spTree>
    <p:extLst>
      <p:ext uri="{BB962C8B-B14F-4D97-AF65-F5344CB8AC3E}">
        <p14:creationId xmlns:p14="http://schemas.microsoft.com/office/powerpoint/2010/main" val="2457381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Oza bargobihtá 6: “gearggus seksii?”. Muital ahte dát bargobihttá lea guoskevaš buohkaide, maiddái sidjiide geain lea leamaš seksa. Fáttát maid galgabehtet digaštallat, gusket buohkaide geat leat jurddašan ásahit seksuálalaš gaskavuođa goas nu.</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Go joavkkut leat geargan, de sii galget oahpásmahttit iežaset vuoruhemiid luohkkái ja ákkastit iežaset válljemiid. Oahpaheaddji sáhttá divvut čiekŋudeaddji gažaldagaid gaskan.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Mo sáhttá sihkkarastit ahte dehálaš fáktorat ollašuvvet? Bija vuođđun daid fáktoriid mat leat koarttas.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26</a:t>
            </a:fld>
            <a:endParaRPr lang="en-NO"/>
          </a:p>
        </p:txBody>
      </p:sp>
    </p:spTree>
    <p:extLst>
      <p:ext uri="{BB962C8B-B14F-4D97-AF65-F5344CB8AC3E}">
        <p14:creationId xmlns:p14="http://schemas.microsoft.com/office/powerpoint/2010/main" val="3364759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Vástádussan maŋimus gažaldahkii sáhttá ovdamearkka dihtii leat ahte jearrá sus/sis lea go miella seksii. Sáhttá maiddái jearrat eará láhkai, ovdamearkka dihtii: galge go diktit sisbiktasiid leat alde? Galggan go viežžat kondomaid? </a:t>
            </a:r>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27</a:t>
            </a:fld>
            <a:endParaRPr lang="en-NO"/>
          </a:p>
        </p:txBody>
      </p:sp>
    </p:spTree>
    <p:extLst>
      <p:ext uri="{BB962C8B-B14F-4D97-AF65-F5344CB8AC3E}">
        <p14:creationId xmlns:p14="http://schemas.microsoft.com/office/powerpoint/2010/main" val="726643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Muital ahte dii dál áigubehtet hállat rumašdeaddaga birra ja dasto geahččat uhca dokumentáraža nuoraid birra geat eai háliit riššudit oktasašrišus maŋŋá valáštallandiimmu. Das leat jearahallamat ohppiiguin molssodanlanjas, mas sii muitalit manne sii eai riššut maŋŋá valástallama. Sii hállet rumašgova, iešdovddu, eahpesihkkarvuođa ja sosiála searvevuođaid birra. Vuos mii hállat veaháš rumašdeaddaga birra, dasto geahččat filmma, ja dii galgabehtet dađistaga noteret áššiid.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Čilge oanehaččat dievasčoahkkimis mii dokumentára lea, ja mii earuha fikšuvnna dokumentáras.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28</a:t>
            </a:fld>
            <a:endParaRPr lang="en-NO"/>
          </a:p>
        </p:txBody>
      </p:sp>
    </p:spTree>
    <p:extLst>
      <p:ext uri="{BB962C8B-B14F-4D97-AF65-F5344CB8AC3E}">
        <p14:creationId xmlns:p14="http://schemas.microsoft.com/office/powerpoint/2010/main" val="322158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Oktasaš čoahkkáigeassu: Čále ohppiid evttohusaid távvalii, ja geahččalehket hábmet oktasaš definišuvnna das mii rumašdeatta lea.</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i="1" dirty="0">
                <a:effectLst/>
                <a:latin typeface="Calibri" panose="020F0502020204030204" pitchFamily="34" charset="0"/>
                <a:ea typeface="Calibri" panose="020F0502020204030204" pitchFamily="34" charset="0"/>
                <a:cs typeface="Times New Roman" panose="02020603050405020304" pitchFamily="18" charset="0"/>
              </a:rPr>
              <a:t>Omd. “rumašdeatta lea dovdu dan vuordámuššii ahte du</a:t>
            </a:r>
            <a:r>
              <a:rPr lang="se-NO"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e-NO" sz="1800" i="1" dirty="0">
                <a:effectLst/>
                <a:latin typeface="Calibri" panose="020F0502020204030204" pitchFamily="34" charset="0"/>
                <a:ea typeface="Calibri" panose="020F0502020204030204" pitchFamily="34" charset="0"/>
                <a:cs typeface="Times New Roman" panose="02020603050405020304" pitchFamily="18" charset="0"/>
              </a:rPr>
              <a:t>rumaš galgá leat oaidnit sierra láhkai, ja eahpesihkkarvuođa dovdu das lea go dat buorre oaidnit go ii</a:t>
            </a:r>
            <a:r>
              <a:rPr lang="se-NO"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e-NO" sz="1800" i="1" dirty="0">
                <a:effectLst/>
                <a:latin typeface="Calibri" panose="020F0502020204030204" pitchFamily="34" charset="0"/>
                <a:ea typeface="Calibri" panose="020F0502020204030204" pitchFamily="34" charset="0"/>
                <a:cs typeface="Times New Roman" panose="02020603050405020304" pitchFamily="18" charset="0"/>
              </a:rPr>
              <a:t>sulastahte”</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29</a:t>
            </a:fld>
            <a:endParaRPr lang="en-NO"/>
          </a:p>
        </p:txBody>
      </p:sp>
    </p:spTree>
    <p:extLst>
      <p:ext uri="{BB962C8B-B14F-4D97-AF65-F5344CB8AC3E}">
        <p14:creationId xmlns:p14="http://schemas.microsoft.com/office/powerpoint/2010/main" val="65247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Sáhttá leat váttis hállat seksualitehta ja seksa birra. Muhtumiidda dat sáhttá dovdot hui raššin, ja rávvejuvvo dahkat muhtun čielga, sosiála šiehtadusaid. Oahpaheaddjibagadusas leat ovdamearkkat dasa makkár šiehtadusaid sáhttá dahkat luohkáin ásahan dihtii oadjebasvuođa oahpahussii. Hábme oktasaš njuolggadusaid luohkkái, omd.: eai leat vaššás eai ge vealaheaddji cealkámušat, mii eat bilkit guhtet guimmiideamet, mii váldit fáttáid duođas, ja nu ain viidáseappot. </a:t>
            </a:r>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a:t>
            </a:fld>
            <a:endParaRPr lang="en-NO"/>
          </a:p>
        </p:txBody>
      </p:sp>
    </p:spTree>
    <p:extLst>
      <p:ext uri="{BB962C8B-B14F-4D97-AF65-F5344CB8AC3E}">
        <p14:creationId xmlns:p14="http://schemas.microsoft.com/office/powerpoint/2010/main" val="127751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Link: </a:t>
            </a:r>
            <a:r>
              <a:rPr lang="nb-NO" sz="1200" b="0" i="0" u="none" strike="noStrike" baseline="0">
                <a:latin typeface="Minion Pro"/>
              </a:rPr>
              <a:t>https://tv.nrk.no/se?v=KOID75002021 </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30</a:t>
            </a:fld>
            <a:endParaRPr lang="en-NO"/>
          </a:p>
        </p:txBody>
      </p:sp>
    </p:spTree>
    <p:extLst>
      <p:ext uri="{BB962C8B-B14F-4D97-AF65-F5344CB8AC3E}">
        <p14:creationId xmlns:p14="http://schemas.microsoft.com/office/powerpoint/2010/main" val="395243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Čále távvaliid buot daid sániid maid oahppit leat noteren, juddakártan.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Digaštallet dasto gažaldagaid dievasčoahkkimis.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Bargobihttágihppagis “Muitalusat rišus” oktavuođas don fuomášuhtát ahte bargobihttái gullá oassi 2, 90 minuhttasaš hutkás čállinbodda. Dainna sáhttá luohkká bargat viidáseappot, jus áigi dasa. 8-10 vuođđomateriála fáttás 2 “Ideálat, norpmat ja vuordámušat” leat eanet bargobihtát rumašdeaddaga birra, erenoamážit bargobihtát 2, 3 ja 4.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31</a:t>
            </a:fld>
            <a:endParaRPr lang="en-NO"/>
          </a:p>
        </p:txBody>
      </p:sp>
    </p:spTree>
    <p:extLst>
      <p:ext uri="{BB962C8B-B14F-4D97-AF65-F5344CB8AC3E}">
        <p14:creationId xmlns:p14="http://schemas.microsoft.com/office/powerpoint/2010/main" val="4021842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Rumašdeatta sáhttá vuolgit ollu sajiin. Sihke sosiála mediain, ustibiin ja bearrašis, filmmain ja TV:s. Rumašdeatta vuolgá maid máidnosiin.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Máidnosa mihttun lea vuovdit buktagiid, ja olu máidnosat dan dahket olbmuid dovdduid geavaheami bokte.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Dás lea dehálaš muitalit ohppiide ahte </a:t>
            </a:r>
            <a:r>
              <a:rPr lang="se-NO" sz="1800" b="1" dirty="0">
                <a:effectLst/>
                <a:latin typeface="Calibri" panose="020F0502020204030204" pitchFamily="34" charset="0"/>
                <a:ea typeface="Calibri" panose="020F0502020204030204" pitchFamily="34" charset="0"/>
                <a:cs typeface="Times New Roman" panose="02020603050405020304" pitchFamily="18" charset="0"/>
              </a:rPr>
              <a:t>ii oktage</a:t>
            </a:r>
            <a:r>
              <a:rPr lang="se-NO" sz="1800" dirty="0">
                <a:effectLst/>
                <a:latin typeface="Calibri" panose="020F0502020204030204" pitchFamily="34" charset="0"/>
                <a:ea typeface="Calibri" panose="020F0502020204030204" pitchFamily="34" charset="0"/>
                <a:cs typeface="Times New Roman" panose="02020603050405020304" pitchFamily="18" charset="0"/>
              </a:rPr>
              <a:t> leat oaidnit de go máidnosiin, eai dat ge modeallat mat leat mielde máidnosiin. Sii retušerejuvvojit nu ahte eai leat oaidnit iežaset láhkai. Danne dat šaddet </a:t>
            </a:r>
            <a:r>
              <a:rPr lang="se-NO" sz="1800" b="1" dirty="0">
                <a:effectLst/>
                <a:latin typeface="Calibri" panose="020F0502020204030204" pitchFamily="34" charset="0"/>
                <a:ea typeface="Calibri" panose="020F0502020204030204" pitchFamily="34" charset="0"/>
                <a:cs typeface="Times New Roman" panose="02020603050405020304" pitchFamily="18" charset="0"/>
              </a:rPr>
              <a:t>olatkeahtes</a:t>
            </a:r>
            <a:r>
              <a:rPr lang="se-NO" sz="1800" dirty="0">
                <a:effectLst/>
                <a:latin typeface="Calibri" panose="020F0502020204030204" pitchFamily="34" charset="0"/>
                <a:ea typeface="Calibri" panose="020F0502020204030204" pitchFamily="34" charset="0"/>
                <a:cs typeface="Times New Roman" panose="02020603050405020304" pitchFamily="18" charset="0"/>
              </a:rPr>
              <a:t> ideálan.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32</a:t>
            </a:fld>
            <a:endParaRPr lang="en-NO"/>
          </a:p>
        </p:txBody>
      </p:sp>
    </p:spTree>
    <p:extLst>
      <p:ext uri="{BB962C8B-B14F-4D97-AF65-F5344CB8AC3E}">
        <p14:creationId xmlns:p14="http://schemas.microsoft.com/office/powerpoint/2010/main" val="2317750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Dáid smiehttamušgažaldagaide sáhttá luohkká vástidit dievasčoahkkimis.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Dehálaš lea diehtit ahte dat govat maid mii oaidnit sosiála mediain ja máidnosiin, leat retušerejuvvon dannego mii muđui navddášeimmet ahte muhtumat leat oaidnit dien láhkai, ja ahte nu berrešii olmmoš leat oaidnit. Go retušere dahje geavaha filtara, de ásaha dakkár gova olbmos mii ii leat oaidnit nu mo olmmoš duohtavuođas lea.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Rumašdeatta sáhttá dagahit ahte mánát ja nuorat eai dovdda iežaset nu buorrin go sii leat.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Rumašdeaddagiin sáhttá birgehallat máŋgga láhkai. Sáhttá fuomášit ahte muhtumat duođai dinejit bures rumašdeaddagiin, ovdamearkka dihtii go vuvdet buktagiid maid vuovdalit olbmuide geain lea heajos iešluohttámuš (kosmehtalaš buktagiid, proteiidnapulvariid ja nu ain), sáhttá fuomášit ahte muhtun čábbodatideálat leat olatkeahttá go dat leat dušše šearpmas. Jus sosiála mediain čuovvu muhtuma gii oažžu du dovdat iežat uhcit mávssolažžan dahje addá dutnje rumašdeaddaga, de sáhtát heaitit čuovvumis su.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Olmmoš sáhttá šaddat čeahppin rámidit nuppiid. Jus ii sáhte dadjat juoidá mii lea positiiva nuppi olbmo rupmaša birra, de ii dárbbaš dadjat maidege. Nu sáhttá veahkehit iežas ja earáid birgehallat rumašdeaddagiin.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33</a:t>
            </a:fld>
            <a:endParaRPr lang="en-NO"/>
          </a:p>
        </p:txBody>
      </p:sp>
    </p:spTree>
    <p:extLst>
      <p:ext uri="{BB962C8B-B14F-4D97-AF65-F5344CB8AC3E}">
        <p14:creationId xmlns:p14="http://schemas.microsoft.com/office/powerpoint/2010/main" val="4249325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Oktasaš čoahkkáigeassu buot bargobihtáid ektui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Mihttun dán jagáš kampánnja bargobihtáiguin ja PowerPointain lea deattuhit ahte mii leat buohkat sierraláganat, muhto mávssolaččat aiddo nu mo mii leat. Dakkár agis go buot rievdá johtilit ja mii fáhkkestaga deaivvadit ođđa hástalusaiguin, de lea ollu maid imaštallat. Dalle lea dehálaš muitit ahte du válljemat ja du ráját leat mávssolaččat, aiddo nu mo dat leat.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Háliidat go eanet bargobihtáid? Fina registreremin iežat neahttasiiddus uke6.no gos beasat buot vuođđomateriálii! Dat lea áibbas nuvttá ii ge geatnegahte du mo ge </a:t>
            </a:r>
            <a:r>
              <a:rPr lang="nb-NO"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34</a:t>
            </a:fld>
            <a:endParaRPr lang="en-NO"/>
          </a:p>
        </p:txBody>
      </p:sp>
    </p:spTree>
    <p:extLst>
      <p:ext uri="{BB962C8B-B14F-4D97-AF65-F5344CB8AC3E}">
        <p14:creationId xmlns:p14="http://schemas.microsoft.com/office/powerpoint/2010/main" val="102799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Dán jagi kampánnja mihttomearri lea deattuhit ahte don leat mávssolaš, aiddo nu mo don leat. Mii leat sierraláganat, ja dat lea áibbas normála.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4</a:t>
            </a:fld>
            <a:endParaRPr lang="en-NO"/>
          </a:p>
        </p:txBody>
      </p:sp>
    </p:spTree>
    <p:extLst>
      <p:ext uri="{BB962C8B-B14F-4D97-AF65-F5344CB8AC3E}">
        <p14:creationId xmlns:p14="http://schemas.microsoft.com/office/powerpoint/2010/main" val="337633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Meroštallan áigemearri: 90 minuhta</a:t>
            </a:r>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5</a:t>
            </a:fld>
            <a:endParaRPr lang="en-NO"/>
          </a:p>
        </p:txBody>
      </p:sp>
    </p:spTree>
    <p:extLst>
      <p:ext uri="{BB962C8B-B14F-4D97-AF65-F5344CB8AC3E}">
        <p14:creationId xmlns:p14="http://schemas.microsoft.com/office/powerpoint/2010/main" val="366633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Iešguđet dilálašvuođaide leat iešguđet norpmat. Olmmoš láhtte ovdamearkka dihtii eará láhkai go lea ovttas áhkuinis go dalle go lea ovttas buoremus ustibiinnis.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Fuobmá go luohkká muhtun norpmaid? Geavahehket veaháš áiggi fuobmát ovdamearkkaid. Oahppit galget oahppat ahte doppe leat ollu vuordámušat dakkár láhttemiidda maid mii smiehtakeahttá dahkat «automáhtalaččat».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Omd.</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Mii dadjat dearvva go mii deaivvadit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Mii giitit skeaŋkka ovddas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Mii fuobmát norpmaid go dat rihkkojuvvojit. Jus muhtun ovdamearkka dihtii reavgu jitnosit mállásiin dahje lokte julggiid beavdái boradanbáikkis, de mii fuomášit dan buorebut go dan jus muhtun čuovvu norpma ja giitá borramuša ovddas.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Go olmmoš rihkku norpma, de sáhttet earát dávistit dasa. Jus ovdamearkka dihtii bárdni háliida geavahit čuvlla, de dat lea muhtun olbmuid mielas boastut dannego dat gullá “nieida</a:t>
            </a:r>
            <a:r>
              <a:rPr lang="se-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se-NO" sz="1800" dirty="0">
                <a:effectLst/>
                <a:latin typeface="Calibri" panose="020F0502020204030204" pitchFamily="34" charset="0"/>
                <a:ea typeface="Calibri" panose="020F0502020204030204" pitchFamily="34" charset="0"/>
                <a:cs typeface="Times New Roman" panose="02020603050405020304" pitchFamily="18" charset="0"/>
              </a:rPr>
              <a:t>kategoriijii. Dat sáhttá dagahit ahte muhtumat dan cuiggodit, givssidit su dahje dahket juoidá mii lea ain vearrát. Danne sáhttet norpmat leat olggušteaddjit dahje vealaheaddjit, ja dagahit ahte muhtumat eai áibbas duostta leat nu mo sii leat, dan balus ahte sii olgguštuvvojit.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6</a:t>
            </a:fld>
            <a:endParaRPr lang="en-NO"/>
          </a:p>
        </p:txBody>
      </p:sp>
    </p:spTree>
    <p:extLst>
      <p:ext uri="{BB962C8B-B14F-4D97-AF65-F5344CB8AC3E}">
        <p14:creationId xmlns:p14="http://schemas.microsoft.com/office/powerpoint/2010/main" val="872181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“Heteronorbma” lea dábálaš norbma. Dat norbma dadjá earret eará ahte mii leat buohkat heterofiillat dassážiigo eará lea duođaštuvvon. Heterofiila lea olmmoš go ovdamearkka dihtii bárdni ráhkásmuvvá niidii ja nuppe láhkai. Maiddái leat ollu eará seksuála sojut go dát!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Fuobmá go luohkká eará seksuála sojuid? Iskka ovdamearkka dihtii Skeiv Ungdom nammasaš searvvi sátnelistta dás: https://skeivungdom.no/skeiv-a-a/</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Muhtumat sáhttet vásihit ahte seksuála sodju rievdá, ja sii geasuhuvvojit nubbái geas lea eará sohkabealli go dat masa sii leat hárjánan.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7</a:t>
            </a:fld>
            <a:endParaRPr lang="en-NO"/>
          </a:p>
        </p:txBody>
      </p:sp>
    </p:spTree>
    <p:extLst>
      <p:ext uri="{BB962C8B-B14F-4D97-AF65-F5344CB8AC3E}">
        <p14:creationId xmlns:p14="http://schemas.microsoft.com/office/powerpoint/2010/main" val="186285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Norbmaovdamearkkat</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Buohkat leat heterofiillat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Seksa lea álo penetreren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Buohkat ožžot álo orgásmma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Bártnit háliidit álo seksa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Nieiddain ii berre leat seksa nu gallásiin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Giehta- ja njálbmeseksa ii lohkko seksan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Olbmos ii sáhte leat seksa okto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Hálešteapmi seksa čađahettiin bilida mielladili.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Bártnit leat aktiivvat ja nissonat leat passiivvat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Buohkat álget seksain ovdalgo sii devdet 18 jagi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Gos bohtet dát norpmat</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Times New Roman" panose="02020603050405020304" pitchFamily="18" charset="0"/>
              <a:buChar char="-"/>
              <a:tabLst>
                <a:tab pos="457200" algn="l"/>
              </a:tabLst>
            </a:pPr>
            <a:r>
              <a:rPr lang="nb-NO" sz="1800" dirty="0">
                <a:effectLst/>
                <a:latin typeface="Calibri" panose="020F0502020204030204" pitchFamily="34" charset="0"/>
                <a:ea typeface="Calibri" panose="020F0502020204030204" pitchFamily="34" charset="0"/>
                <a:cs typeface="Times New Roman" panose="02020603050405020304" pitchFamily="18" charset="0"/>
              </a:rPr>
              <a:t>Porno</a:t>
            </a:r>
            <a:r>
              <a:rPr lang="se-NO" sz="1800" dirty="0">
                <a:effectLst/>
                <a:latin typeface="Calibri" panose="020F0502020204030204" pitchFamily="34" charset="0"/>
                <a:ea typeface="Calibri" panose="020F0502020204030204" pitchFamily="34" charset="0"/>
                <a:cs typeface="Times New Roman" panose="02020603050405020304" pitchFamily="18" charset="0"/>
              </a:rPr>
              <a:t>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Sosiála mediain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Ustibiin ja bearrašis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b-NO" sz="1800" dirty="0">
                <a:effectLst/>
                <a:latin typeface="Calibri" panose="020F0502020204030204" pitchFamily="34" charset="0"/>
                <a:ea typeface="Calibri" panose="020F0502020204030204" pitchFamily="34" charset="0"/>
                <a:cs typeface="Times New Roman" panose="02020603050405020304" pitchFamily="18" charset="0"/>
              </a:rPr>
              <a:t>TV-</a:t>
            </a:r>
            <a:r>
              <a:rPr lang="se-NO" sz="1800" dirty="0">
                <a:effectLst/>
                <a:latin typeface="Calibri" panose="020F0502020204030204" pitchFamily="34" charset="0"/>
                <a:ea typeface="Calibri" panose="020F0502020204030204" pitchFamily="34" charset="0"/>
                <a:cs typeface="Times New Roman" panose="02020603050405020304" pitchFamily="18" charset="0"/>
              </a:rPr>
              <a:t>ráidduin ja filmmain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Máidnosiin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Times New Roman" panose="02020603050405020304" pitchFamily="18" charset="0"/>
              <a:buNone/>
              <a:tabLst>
                <a:tab pos="457200" algn="l"/>
              </a:tabLs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Máidnosat ja porno ásahit eahperealisttalaš ideálaid rupmaša ja seksualitehta ektui. Máidnosat ja porno čájehit dávjá olbmuid geat leat oaidnit hui ovttaláganat, eai ge dávis dan man máŋggaláganin mii duođai leat oaidnit.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Dávjá deattuhuvvo pornos penetreren ovttabeallásaččat, ja eará dehálaš ja dábálaš bealit seksas eai čájehuvvo, nu go ovdamearkka dihtii: Gulahallan, dovddolaš lagasvuohta, iskan, liegganeapmi, čurbošeapmi ja ahte juoga geavvá boastut.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Dat ásaha eahperealisttalaš vuordámušaid seksii. Dehálaš lea diehtit ahte porno ii leat duohtavuohta, ja čájeha dakkár seksa mii ii ovttas ge leat duohtavuođas, nu ahte eat jáhke ahte nie dat galgá leat go mis lea seksa.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8</a:t>
            </a:fld>
            <a:endParaRPr lang="en-NO"/>
          </a:p>
        </p:txBody>
      </p:sp>
    </p:spTree>
    <p:extLst>
      <p:ext uri="{BB962C8B-B14F-4D97-AF65-F5344CB8AC3E}">
        <p14:creationId xmlns:p14="http://schemas.microsoft.com/office/powerpoint/2010/main" val="297916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Fuobmá go luohkká eará vugiid maid sáhttá gohčodit seksan</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Plassholder for lysbildenummer 3"/>
          <p:cNvSpPr>
            <a:spLocks noGrp="1"/>
          </p:cNvSpPr>
          <p:nvPr>
            <p:ph type="sldNum" sz="quarter" idx="5"/>
          </p:nvPr>
        </p:nvSpPr>
        <p:spPr/>
        <p:txBody>
          <a:bodyPr/>
          <a:lstStyle/>
          <a:p>
            <a:fld id="{0E7BF613-B6E0-8F4F-B45A-DEDD7E102861}" type="slidenum">
              <a:rPr lang="en-NO" smtClean="0"/>
              <a:t>9</a:t>
            </a:fld>
            <a:endParaRPr lang="en-NO"/>
          </a:p>
        </p:txBody>
      </p:sp>
    </p:spTree>
    <p:extLst>
      <p:ext uri="{BB962C8B-B14F-4D97-AF65-F5344CB8AC3E}">
        <p14:creationId xmlns:p14="http://schemas.microsoft.com/office/powerpoint/2010/main" val="164917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643942-F8FE-4C1F-9581-147B81F764B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FB97057-CA1D-49F6-963B-B5C59C00D67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011162F-B2A0-43B5-8BAE-36B3E28EB696}"/>
              </a:ext>
            </a:extLst>
          </p:cNvPr>
          <p:cNvSpPr>
            <a:spLocks noGrp="1"/>
          </p:cNvSpPr>
          <p:nvPr>
            <p:ph type="dt" sz="half" idx="10"/>
          </p:nvPr>
        </p:nvSpPr>
        <p:spPr/>
        <p:txBody>
          <a:bodyPr/>
          <a:lstStyle/>
          <a:p>
            <a:fld id="{2EFA31CD-F186-4046-80E1-79DED76DE744}" type="datetimeFigureOut">
              <a:rPr lang="nb-NO" smtClean="0"/>
              <a:t>06.02.2022</a:t>
            </a:fld>
            <a:endParaRPr lang="nb-NO"/>
          </a:p>
        </p:txBody>
      </p:sp>
      <p:sp>
        <p:nvSpPr>
          <p:cNvPr id="5" name="Plassholder for bunntekst 4">
            <a:extLst>
              <a:ext uri="{FF2B5EF4-FFF2-40B4-BE49-F238E27FC236}">
                <a16:creationId xmlns:a16="http://schemas.microsoft.com/office/drawing/2014/main" id="{723F39B4-86F0-40BC-B7CD-9E0C7F067D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242EC2-5002-4119-99D2-568545D72856}"/>
              </a:ext>
            </a:extLst>
          </p:cNvPr>
          <p:cNvSpPr>
            <a:spLocks noGrp="1"/>
          </p:cNvSpPr>
          <p:nvPr>
            <p:ph type="sldNum" sz="quarter" idx="12"/>
          </p:nvPr>
        </p:nvSpPr>
        <p:spPr/>
        <p:txBody>
          <a:bodyPr/>
          <a:lstStyle/>
          <a:p>
            <a:fld id="{E3AF5FA3-5D7D-4BE2-AB82-6130AEA3FA85}" type="slidenum">
              <a:rPr lang="nb-NO" smtClean="0"/>
              <a:t>‹#›</a:t>
            </a:fld>
            <a:endParaRPr lang="nb-NO"/>
          </a:p>
        </p:txBody>
      </p:sp>
    </p:spTree>
    <p:extLst>
      <p:ext uri="{BB962C8B-B14F-4D97-AF65-F5344CB8AC3E}">
        <p14:creationId xmlns:p14="http://schemas.microsoft.com/office/powerpoint/2010/main" val="411022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youtube.com/watch?v=N3QBqAB0Avs"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Bilde 36">
            <a:extLst>
              <a:ext uri="{FF2B5EF4-FFF2-40B4-BE49-F238E27FC236}">
                <a16:creationId xmlns:a16="http://schemas.microsoft.com/office/drawing/2014/main" id="{B3F5F95B-0D03-4A4B-9562-A93B9AFF9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437" y="-193964"/>
            <a:ext cx="7051964" cy="7051964"/>
          </a:xfrm>
          <a:prstGeom prst="rect">
            <a:avLst/>
          </a:prstGeom>
        </p:spPr>
      </p:pic>
      <p:sp>
        <p:nvSpPr>
          <p:cNvPr id="6" name="TekstSylinder 5">
            <a:extLst>
              <a:ext uri="{FF2B5EF4-FFF2-40B4-BE49-F238E27FC236}">
                <a16:creationId xmlns:a16="http://schemas.microsoft.com/office/drawing/2014/main" id="{9D00AB79-FBBD-4D08-9D4A-5657DA213B3C}"/>
              </a:ext>
            </a:extLst>
          </p:cNvPr>
          <p:cNvSpPr txBox="1"/>
          <p:nvPr/>
        </p:nvSpPr>
        <p:spPr>
          <a:xfrm>
            <a:off x="584163" y="4762690"/>
            <a:ext cx="11023674" cy="1077218"/>
          </a:xfrm>
          <a:prstGeom prst="rect">
            <a:avLst/>
          </a:prstGeom>
          <a:noFill/>
        </p:spPr>
        <p:txBody>
          <a:bodyPr wrap="square" lIns="91440" tIns="45720" rIns="91440" bIns="45720" rtlCol="0" anchor="t">
            <a:spAutoFit/>
          </a:bodyPr>
          <a:lstStyle/>
          <a:p>
            <a:r>
              <a:rPr lang="fi-FI" sz="3600" b="1" dirty="0" err="1">
                <a:latin typeface="Josefin Sans" pitchFamily="2" charset="0"/>
              </a:rPr>
              <a:t>Seksa</a:t>
            </a:r>
            <a:r>
              <a:rPr lang="fi-FI" sz="3600" b="1" dirty="0">
                <a:latin typeface="Josefin Sans" pitchFamily="2" charset="0"/>
              </a:rPr>
              <a:t> ja </a:t>
            </a:r>
            <a:r>
              <a:rPr lang="fi-FI" sz="3600" b="1" dirty="0" err="1">
                <a:latin typeface="Josefin Sans" pitchFamily="2" charset="0"/>
              </a:rPr>
              <a:t>seksualitehta</a:t>
            </a:r>
            <a:r>
              <a:rPr lang="fi-FI" sz="3600" b="1" dirty="0">
                <a:latin typeface="Josefin Sans" pitchFamily="2" charset="0"/>
              </a:rPr>
              <a:t>: </a:t>
            </a:r>
            <a:r>
              <a:rPr lang="fi-FI" sz="3600" b="1" dirty="0" err="1">
                <a:latin typeface="Josefin Sans" pitchFamily="2" charset="0"/>
              </a:rPr>
              <a:t>Molsašuddan</a:t>
            </a:r>
            <a:r>
              <a:rPr lang="fi-FI" sz="3600" b="1" dirty="0">
                <a:latin typeface="Josefin Sans" pitchFamily="2" charset="0"/>
              </a:rPr>
              <a:t> </a:t>
            </a:r>
            <a:r>
              <a:rPr lang="fi-FI" sz="3600" b="1" dirty="0" err="1">
                <a:latin typeface="Josefin Sans" pitchFamily="2" charset="0"/>
              </a:rPr>
              <a:t>lea</a:t>
            </a:r>
            <a:r>
              <a:rPr lang="fi-FI" sz="3600" b="1" dirty="0">
                <a:latin typeface="Josefin Sans" pitchFamily="2" charset="0"/>
              </a:rPr>
              <a:t> </a:t>
            </a:r>
            <a:r>
              <a:rPr lang="fi-FI" sz="3600" b="1" dirty="0" err="1">
                <a:latin typeface="Josefin Sans" pitchFamily="2" charset="0"/>
              </a:rPr>
              <a:t>dábálaš</a:t>
            </a:r>
            <a:r>
              <a:rPr lang="nb-NO" sz="3600" b="1" dirty="0">
                <a:latin typeface="Josefin Sans" pitchFamily="2" charset="0"/>
              </a:rPr>
              <a:t>!</a:t>
            </a:r>
          </a:p>
          <a:p>
            <a:r>
              <a:rPr lang="nb-NO" sz="2800" dirty="0">
                <a:latin typeface="Josefin Sans" pitchFamily="2" charset="0"/>
              </a:rPr>
              <a:t>#mávssolaš – </a:t>
            </a:r>
            <a:r>
              <a:rPr lang="nb-NO" sz="2800" dirty="0" err="1">
                <a:latin typeface="Josefin Sans" pitchFamily="2" charset="0"/>
              </a:rPr>
              <a:t>aiddo</a:t>
            </a:r>
            <a:r>
              <a:rPr lang="nb-NO" sz="2800" dirty="0">
                <a:latin typeface="Josefin Sans" pitchFamily="2" charset="0"/>
              </a:rPr>
              <a:t> nu mo don </a:t>
            </a:r>
            <a:r>
              <a:rPr lang="nb-NO" sz="2800" dirty="0" err="1">
                <a:latin typeface="Josefin Sans" pitchFamily="2" charset="0"/>
              </a:rPr>
              <a:t>leat</a:t>
            </a:r>
            <a:endParaRPr lang="nb-NO" sz="2800" dirty="0">
              <a:latin typeface="Josefin Sans" pitchFamily="2" charset="0"/>
            </a:endParaRPr>
          </a:p>
        </p:txBody>
      </p:sp>
      <p:sp>
        <p:nvSpPr>
          <p:cNvPr id="7" name="TekstSylinder 6">
            <a:extLst>
              <a:ext uri="{FF2B5EF4-FFF2-40B4-BE49-F238E27FC236}">
                <a16:creationId xmlns:a16="http://schemas.microsoft.com/office/drawing/2014/main" id="{8EED4F28-E635-4894-9E89-3CE368AD4672}"/>
              </a:ext>
            </a:extLst>
          </p:cNvPr>
          <p:cNvSpPr txBox="1"/>
          <p:nvPr/>
        </p:nvSpPr>
        <p:spPr>
          <a:xfrm>
            <a:off x="584163" y="5979622"/>
            <a:ext cx="3089307" cy="369332"/>
          </a:xfrm>
          <a:prstGeom prst="rect">
            <a:avLst/>
          </a:prstGeom>
          <a:noFill/>
        </p:spPr>
        <p:txBody>
          <a:bodyPr wrap="none" lIns="91440" tIns="45720" rIns="91440" bIns="45720" rtlCol="0" anchor="t">
            <a:spAutoFit/>
          </a:bodyPr>
          <a:lstStyle/>
          <a:p>
            <a:r>
              <a:rPr lang="nb-NO" dirty="0" err="1">
                <a:solidFill>
                  <a:schemeClr val="accent5"/>
                </a:solidFill>
                <a:latin typeface="Josefin Sans" pitchFamily="2" charset="0"/>
              </a:rPr>
              <a:t>Vahkku</a:t>
            </a:r>
            <a:r>
              <a:rPr lang="nb-NO" dirty="0">
                <a:solidFill>
                  <a:schemeClr val="accent5"/>
                </a:solidFill>
                <a:latin typeface="Josefin Sans" pitchFamily="2" charset="0"/>
              </a:rPr>
              <a:t> 6 2022 | 10. </a:t>
            </a:r>
            <a:r>
              <a:rPr lang="nb-NO" dirty="0" err="1">
                <a:solidFill>
                  <a:schemeClr val="accent5"/>
                </a:solidFill>
                <a:latin typeface="Josefin Sans" pitchFamily="2" charset="0"/>
              </a:rPr>
              <a:t>ceahkki</a:t>
            </a:r>
            <a:endParaRPr lang="nb-NO" dirty="0">
              <a:solidFill>
                <a:schemeClr val="accent5"/>
              </a:solidFill>
              <a:latin typeface="Josefin Sans" pitchFamily="2" charset="0"/>
            </a:endParaRPr>
          </a:p>
        </p:txBody>
      </p:sp>
      <p:pic>
        <p:nvPicPr>
          <p:cNvPr id="9" name="Bilde 8">
            <a:extLst>
              <a:ext uri="{FF2B5EF4-FFF2-40B4-BE49-F238E27FC236}">
                <a16:creationId xmlns:a16="http://schemas.microsoft.com/office/drawing/2014/main" id="{CC6D72AF-654A-492F-8A1B-E418766E5A21}"/>
              </a:ext>
            </a:extLst>
          </p:cNvPr>
          <p:cNvPicPr>
            <a:picLocks noChangeAspect="1"/>
          </p:cNvPicPr>
          <p:nvPr/>
        </p:nvPicPr>
        <p:blipFill>
          <a:blip r:embed="rId4"/>
          <a:stretch>
            <a:fillRect/>
          </a:stretch>
        </p:blipFill>
        <p:spPr>
          <a:xfrm>
            <a:off x="8969904" y="0"/>
            <a:ext cx="3222096" cy="3222096"/>
          </a:xfrm>
          <a:prstGeom prst="rect">
            <a:avLst/>
          </a:prstGeom>
        </p:spPr>
      </p:pic>
    </p:spTree>
    <p:extLst>
      <p:ext uri="{BB962C8B-B14F-4D97-AF65-F5344CB8AC3E}">
        <p14:creationId xmlns:p14="http://schemas.microsoft.com/office/powerpoint/2010/main" val="1437397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4"/>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dirty="0" err="1">
                <a:solidFill>
                  <a:schemeClr val="bg1"/>
                </a:solidFill>
                <a:latin typeface="Josefin Sans" pitchFamily="2" charset="0"/>
              </a:rPr>
              <a:t>Bargobihttá</a:t>
            </a:r>
            <a:r>
              <a:rPr lang="nb-NO" sz="4000" b="1" dirty="0">
                <a:solidFill>
                  <a:schemeClr val="bg1"/>
                </a:solidFill>
                <a:latin typeface="Josefin Sans" pitchFamily="2" charset="0"/>
              </a:rPr>
              <a:t>: </a:t>
            </a:r>
            <a:r>
              <a:rPr lang="nb-NO" sz="4000" b="1" dirty="0" err="1">
                <a:solidFill>
                  <a:schemeClr val="bg1"/>
                </a:solidFill>
                <a:latin typeface="Josefin Sans" pitchFamily="2" charset="0"/>
              </a:rPr>
              <a:t>Mii</a:t>
            </a:r>
            <a:r>
              <a:rPr lang="nb-NO" sz="4000" b="1" dirty="0">
                <a:solidFill>
                  <a:schemeClr val="bg1"/>
                </a:solidFill>
                <a:latin typeface="Josefin Sans" pitchFamily="2" charset="0"/>
              </a:rPr>
              <a:t> lea seksa?</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10"/>
            <a:ext cx="5346193" cy="45293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err="1">
                <a:solidFill>
                  <a:schemeClr val="bg1"/>
                </a:solidFill>
                <a:latin typeface="Josefin Sans" pitchFamily="2" charset="0"/>
              </a:rPr>
              <a:t>Dál</a:t>
            </a:r>
            <a:r>
              <a:rPr lang="nb-NO" dirty="0">
                <a:solidFill>
                  <a:schemeClr val="bg1"/>
                </a:solidFill>
                <a:latin typeface="Josefin Sans" pitchFamily="2" charset="0"/>
              </a:rPr>
              <a:t> </a:t>
            </a:r>
            <a:r>
              <a:rPr lang="nb-NO" dirty="0" err="1">
                <a:solidFill>
                  <a:schemeClr val="bg1"/>
                </a:solidFill>
                <a:latin typeface="Josefin Sans" pitchFamily="2" charset="0"/>
              </a:rPr>
              <a:t>galgabehtet</a:t>
            </a:r>
            <a:r>
              <a:rPr lang="nb-NO" dirty="0">
                <a:solidFill>
                  <a:schemeClr val="bg1"/>
                </a:solidFill>
                <a:latin typeface="Josefin Sans" pitchFamily="2" charset="0"/>
              </a:rPr>
              <a:t> </a:t>
            </a:r>
            <a:r>
              <a:rPr lang="nb-NO" dirty="0" err="1">
                <a:solidFill>
                  <a:schemeClr val="bg1"/>
                </a:solidFill>
                <a:latin typeface="Josefin Sans" pitchFamily="2" charset="0"/>
              </a:rPr>
              <a:t>dahkat</a:t>
            </a:r>
            <a:r>
              <a:rPr lang="nb-NO" dirty="0">
                <a:solidFill>
                  <a:schemeClr val="bg1"/>
                </a:solidFill>
                <a:latin typeface="Josefin Sans" pitchFamily="2" charset="0"/>
              </a:rPr>
              <a:t> </a:t>
            </a:r>
            <a:r>
              <a:rPr lang="nb-NO" dirty="0" err="1">
                <a:solidFill>
                  <a:schemeClr val="bg1"/>
                </a:solidFill>
                <a:latin typeface="Josefin Sans" pitchFamily="2" charset="0"/>
              </a:rPr>
              <a:t>bargobihtá</a:t>
            </a:r>
            <a:r>
              <a:rPr lang="nb-NO" dirty="0">
                <a:solidFill>
                  <a:schemeClr val="bg1"/>
                </a:solidFill>
                <a:latin typeface="Josefin Sans" pitchFamily="2" charset="0"/>
              </a:rPr>
              <a:t> seksa </a:t>
            </a:r>
            <a:r>
              <a:rPr lang="nb-NO" dirty="0" err="1">
                <a:solidFill>
                  <a:schemeClr val="bg1"/>
                </a:solidFill>
                <a:latin typeface="Josefin Sans" pitchFamily="2" charset="0"/>
              </a:rPr>
              <a:t>birra</a:t>
            </a:r>
            <a:r>
              <a:rPr lang="nb-NO" dirty="0">
                <a:solidFill>
                  <a:schemeClr val="bg1"/>
                </a:solidFill>
                <a:latin typeface="Josefin Sans" pitchFamily="2" charset="0"/>
              </a:rPr>
              <a:t> ja </a:t>
            </a:r>
            <a:r>
              <a:rPr lang="nb-NO" dirty="0" err="1">
                <a:solidFill>
                  <a:schemeClr val="bg1"/>
                </a:solidFill>
                <a:latin typeface="Josefin Sans" pitchFamily="2" charset="0"/>
              </a:rPr>
              <a:t>dan</a:t>
            </a:r>
            <a:r>
              <a:rPr lang="nb-NO" dirty="0">
                <a:solidFill>
                  <a:schemeClr val="bg1"/>
                </a:solidFill>
                <a:latin typeface="Josefin Sans" pitchFamily="2" charset="0"/>
              </a:rPr>
              <a:t> </a:t>
            </a:r>
            <a:r>
              <a:rPr lang="nb-NO" dirty="0" err="1">
                <a:solidFill>
                  <a:schemeClr val="bg1"/>
                </a:solidFill>
                <a:latin typeface="Josefin Sans" pitchFamily="2" charset="0"/>
              </a:rPr>
              <a:t>birra</a:t>
            </a:r>
            <a:r>
              <a:rPr lang="nb-NO" dirty="0">
                <a:solidFill>
                  <a:schemeClr val="bg1"/>
                </a:solidFill>
                <a:latin typeface="Josefin Sans" pitchFamily="2" charset="0"/>
              </a:rPr>
              <a:t> mii seksa lea.</a:t>
            </a:r>
          </a:p>
          <a:p>
            <a:r>
              <a:rPr lang="nb-NO" dirty="0" err="1">
                <a:solidFill>
                  <a:schemeClr val="bg1"/>
                </a:solidFill>
                <a:latin typeface="Josefin Sans" pitchFamily="2" charset="0"/>
              </a:rPr>
              <a:t>Dii</a:t>
            </a:r>
            <a:r>
              <a:rPr lang="nb-NO" dirty="0">
                <a:solidFill>
                  <a:schemeClr val="bg1"/>
                </a:solidFill>
                <a:latin typeface="Josefin Sans" pitchFamily="2" charset="0"/>
              </a:rPr>
              <a:t> </a:t>
            </a:r>
            <a:r>
              <a:rPr lang="nb-NO" dirty="0" err="1">
                <a:solidFill>
                  <a:schemeClr val="bg1"/>
                </a:solidFill>
                <a:latin typeface="Josefin Sans" pitchFamily="2" charset="0"/>
              </a:rPr>
              <a:t>juogaduvvobehtet</a:t>
            </a:r>
            <a:r>
              <a:rPr lang="nb-NO" dirty="0">
                <a:solidFill>
                  <a:schemeClr val="bg1"/>
                </a:solidFill>
                <a:latin typeface="Josefin Sans" pitchFamily="2" charset="0"/>
              </a:rPr>
              <a:t> </a:t>
            </a:r>
            <a:r>
              <a:rPr lang="nb-NO" dirty="0" err="1">
                <a:solidFill>
                  <a:schemeClr val="bg1"/>
                </a:solidFill>
                <a:latin typeface="Josefin Sans" pitchFamily="2" charset="0"/>
              </a:rPr>
              <a:t>smávva</a:t>
            </a:r>
            <a:r>
              <a:rPr lang="nb-NO" dirty="0">
                <a:solidFill>
                  <a:schemeClr val="bg1"/>
                </a:solidFill>
                <a:latin typeface="Josefin Sans" pitchFamily="2" charset="0"/>
              </a:rPr>
              <a:t> </a:t>
            </a:r>
            <a:r>
              <a:rPr lang="nb-NO" dirty="0" err="1">
                <a:solidFill>
                  <a:schemeClr val="bg1"/>
                </a:solidFill>
                <a:latin typeface="Josefin Sans" pitchFamily="2" charset="0"/>
              </a:rPr>
              <a:t>jovkkožiidda</a:t>
            </a:r>
            <a:r>
              <a:rPr lang="nb-NO" dirty="0">
                <a:solidFill>
                  <a:schemeClr val="bg1"/>
                </a:solidFill>
                <a:latin typeface="Josefin Sans" pitchFamily="2" charset="0"/>
              </a:rPr>
              <a:t> ja </a:t>
            </a:r>
            <a:r>
              <a:rPr lang="nb-NO" dirty="0" err="1">
                <a:solidFill>
                  <a:schemeClr val="bg1"/>
                </a:solidFill>
                <a:latin typeface="Josefin Sans" pitchFamily="2" charset="0"/>
              </a:rPr>
              <a:t>oažžubehtet</a:t>
            </a:r>
            <a:r>
              <a:rPr lang="nb-NO" dirty="0">
                <a:solidFill>
                  <a:schemeClr val="bg1"/>
                </a:solidFill>
                <a:latin typeface="Josefin Sans" pitchFamily="2" charset="0"/>
              </a:rPr>
              <a:t> </a:t>
            </a:r>
            <a:r>
              <a:rPr lang="nb-NO" dirty="0" err="1">
                <a:solidFill>
                  <a:schemeClr val="bg1"/>
                </a:solidFill>
                <a:latin typeface="Josefin Sans" pitchFamily="2" charset="0"/>
              </a:rPr>
              <a:t>bargobihttáárkka</a:t>
            </a:r>
            <a:r>
              <a:rPr lang="nb-NO" dirty="0">
                <a:solidFill>
                  <a:schemeClr val="bg1"/>
                </a:solidFill>
                <a:latin typeface="Josefin Sans" pitchFamily="2" charset="0"/>
              </a:rPr>
              <a:t> </a:t>
            </a:r>
            <a:r>
              <a:rPr lang="nb-NO" dirty="0" err="1">
                <a:solidFill>
                  <a:schemeClr val="bg1"/>
                </a:solidFill>
                <a:latin typeface="Josefin Sans" pitchFamily="2" charset="0"/>
              </a:rPr>
              <a:t>oahpaheaddjis</a:t>
            </a:r>
            <a:r>
              <a:rPr lang="nb-NO" dirty="0">
                <a:solidFill>
                  <a:schemeClr val="bg1"/>
                </a:solidFill>
                <a:latin typeface="Josefin Sans" pitchFamily="2" charset="0"/>
              </a:rPr>
              <a:t>.</a:t>
            </a:r>
          </a:p>
          <a:p>
            <a:r>
              <a:rPr lang="nb-NO" dirty="0" err="1">
                <a:solidFill>
                  <a:schemeClr val="bg1"/>
                </a:solidFill>
                <a:latin typeface="Josefin Sans" pitchFamily="2" charset="0"/>
              </a:rPr>
              <a:t>Joavkkut</a:t>
            </a:r>
            <a:r>
              <a:rPr lang="nb-NO" dirty="0">
                <a:solidFill>
                  <a:schemeClr val="bg1"/>
                </a:solidFill>
                <a:latin typeface="Josefin Sans" pitchFamily="2" charset="0"/>
              </a:rPr>
              <a:t> </a:t>
            </a:r>
            <a:r>
              <a:rPr lang="nb-NO" dirty="0" err="1">
                <a:solidFill>
                  <a:schemeClr val="bg1"/>
                </a:solidFill>
                <a:latin typeface="Josefin Sans" pitchFamily="2" charset="0"/>
              </a:rPr>
              <a:t>galget</a:t>
            </a:r>
            <a:r>
              <a:rPr lang="nb-NO" dirty="0">
                <a:solidFill>
                  <a:schemeClr val="bg1"/>
                </a:solidFill>
                <a:latin typeface="Josefin Sans" pitchFamily="2" charset="0"/>
              </a:rPr>
              <a:t> </a:t>
            </a:r>
            <a:r>
              <a:rPr lang="nb-NO" dirty="0" err="1">
                <a:solidFill>
                  <a:schemeClr val="bg1"/>
                </a:solidFill>
                <a:latin typeface="Josefin Sans" pitchFamily="2" charset="0"/>
              </a:rPr>
              <a:t>árvvoštallat</a:t>
            </a:r>
            <a:r>
              <a:rPr lang="nb-NO" dirty="0">
                <a:solidFill>
                  <a:schemeClr val="bg1"/>
                </a:solidFill>
                <a:latin typeface="Josefin Sans" pitchFamily="2" charset="0"/>
              </a:rPr>
              <a:t> </a:t>
            </a:r>
            <a:r>
              <a:rPr lang="nb-NO" dirty="0" err="1">
                <a:solidFill>
                  <a:schemeClr val="bg1"/>
                </a:solidFill>
                <a:latin typeface="Josefin Sans" pitchFamily="2" charset="0"/>
              </a:rPr>
              <a:t>guđe</a:t>
            </a:r>
            <a:r>
              <a:rPr lang="nb-NO" dirty="0">
                <a:solidFill>
                  <a:schemeClr val="bg1"/>
                </a:solidFill>
                <a:latin typeface="Josefin Sans" pitchFamily="2" charset="0"/>
              </a:rPr>
              <a:t> </a:t>
            </a:r>
            <a:r>
              <a:rPr lang="nb-NO" dirty="0" err="1">
                <a:solidFill>
                  <a:schemeClr val="bg1"/>
                </a:solidFill>
                <a:latin typeface="Josefin Sans" pitchFamily="2" charset="0"/>
              </a:rPr>
              <a:t>govat</a:t>
            </a:r>
            <a:r>
              <a:rPr lang="nb-NO" dirty="0">
                <a:solidFill>
                  <a:schemeClr val="bg1"/>
                </a:solidFill>
                <a:latin typeface="Josefin Sans" pitchFamily="2" charset="0"/>
              </a:rPr>
              <a:t> din </a:t>
            </a:r>
            <a:r>
              <a:rPr lang="nb-NO" dirty="0" err="1">
                <a:solidFill>
                  <a:schemeClr val="bg1"/>
                </a:solidFill>
                <a:latin typeface="Josefin Sans" pitchFamily="2" charset="0"/>
              </a:rPr>
              <a:t>mielas</a:t>
            </a:r>
            <a:r>
              <a:rPr lang="nb-NO" dirty="0">
                <a:solidFill>
                  <a:schemeClr val="bg1"/>
                </a:solidFill>
                <a:latin typeface="Josefin Sans" pitchFamily="2" charset="0"/>
              </a:rPr>
              <a:t> </a:t>
            </a:r>
            <a:r>
              <a:rPr lang="nb-NO" dirty="0" err="1">
                <a:solidFill>
                  <a:schemeClr val="bg1"/>
                </a:solidFill>
                <a:latin typeface="Josefin Sans" pitchFamily="2" charset="0"/>
              </a:rPr>
              <a:t>čájehit</a:t>
            </a:r>
            <a:r>
              <a:rPr lang="nb-NO" dirty="0">
                <a:solidFill>
                  <a:schemeClr val="bg1"/>
                </a:solidFill>
                <a:latin typeface="Josefin Sans" pitchFamily="2" charset="0"/>
              </a:rPr>
              <a:t> seksa ja </a:t>
            </a:r>
            <a:r>
              <a:rPr lang="nb-NO" dirty="0" err="1">
                <a:solidFill>
                  <a:schemeClr val="bg1"/>
                </a:solidFill>
                <a:latin typeface="Josefin Sans" pitchFamily="2" charset="0"/>
              </a:rPr>
              <a:t>guđe</a:t>
            </a:r>
            <a:r>
              <a:rPr lang="nb-NO" dirty="0">
                <a:solidFill>
                  <a:schemeClr val="bg1"/>
                </a:solidFill>
                <a:latin typeface="Josefin Sans" pitchFamily="2" charset="0"/>
              </a:rPr>
              <a:t> </a:t>
            </a:r>
            <a:r>
              <a:rPr lang="nb-NO" dirty="0" err="1">
                <a:solidFill>
                  <a:schemeClr val="bg1"/>
                </a:solidFill>
                <a:latin typeface="Josefin Sans" pitchFamily="2" charset="0"/>
              </a:rPr>
              <a:t>govat</a:t>
            </a:r>
            <a:r>
              <a:rPr lang="nb-NO" dirty="0">
                <a:solidFill>
                  <a:schemeClr val="bg1"/>
                </a:solidFill>
                <a:latin typeface="Josefin Sans" pitchFamily="2" charset="0"/>
              </a:rPr>
              <a:t> din </a:t>
            </a:r>
            <a:r>
              <a:rPr lang="nb-NO" dirty="0" err="1">
                <a:solidFill>
                  <a:schemeClr val="bg1"/>
                </a:solidFill>
                <a:latin typeface="Josefin Sans" pitchFamily="2" charset="0"/>
              </a:rPr>
              <a:t>mielas</a:t>
            </a:r>
            <a:r>
              <a:rPr lang="nb-NO" dirty="0">
                <a:solidFill>
                  <a:schemeClr val="bg1"/>
                </a:solidFill>
                <a:latin typeface="Josefin Sans" pitchFamily="2" charset="0"/>
              </a:rPr>
              <a:t> </a:t>
            </a:r>
            <a:r>
              <a:rPr lang="nb-NO" dirty="0" err="1">
                <a:solidFill>
                  <a:schemeClr val="bg1"/>
                </a:solidFill>
                <a:latin typeface="Josefin Sans" pitchFamily="2" charset="0"/>
              </a:rPr>
              <a:t>eai</a:t>
            </a:r>
            <a:r>
              <a:rPr lang="nb-NO" dirty="0">
                <a:solidFill>
                  <a:schemeClr val="bg1"/>
                </a:solidFill>
                <a:latin typeface="Josefin Sans" pitchFamily="2" charset="0"/>
              </a:rPr>
              <a:t> </a:t>
            </a:r>
            <a:r>
              <a:rPr lang="nb-NO" dirty="0" err="1">
                <a:solidFill>
                  <a:schemeClr val="bg1"/>
                </a:solidFill>
                <a:latin typeface="Josefin Sans" pitchFamily="2" charset="0"/>
              </a:rPr>
              <a:t>čájet</a:t>
            </a:r>
            <a:r>
              <a:rPr lang="nb-NO" dirty="0">
                <a:solidFill>
                  <a:schemeClr val="bg1"/>
                </a:solidFill>
                <a:latin typeface="Josefin Sans" pitchFamily="2" charset="0"/>
              </a:rPr>
              <a:t> seksa. </a:t>
            </a:r>
          </a:p>
        </p:txBody>
      </p:sp>
      <p:pic>
        <p:nvPicPr>
          <p:cNvPr id="3" name="Bilde 2" descr="Et bilde som inneholder tekst&#10;&#10;Automatisk generert beskrivelse">
            <a:extLst>
              <a:ext uri="{FF2B5EF4-FFF2-40B4-BE49-F238E27FC236}">
                <a16:creationId xmlns:a16="http://schemas.microsoft.com/office/drawing/2014/main" id="{B9CF0C51-4353-47D8-B366-92142F5A010A}"/>
              </a:ext>
            </a:extLst>
          </p:cNvPr>
          <p:cNvPicPr>
            <a:picLocks noChangeAspect="1"/>
          </p:cNvPicPr>
          <p:nvPr/>
        </p:nvPicPr>
        <p:blipFill>
          <a:blip r:embed="rId5"/>
          <a:stretch>
            <a:fillRect/>
          </a:stretch>
        </p:blipFill>
        <p:spPr>
          <a:xfrm>
            <a:off x="7556002" y="1255097"/>
            <a:ext cx="4529376" cy="4529376"/>
          </a:xfrm>
          <a:prstGeom prst="rect">
            <a:avLst/>
          </a:prstGeom>
        </p:spPr>
      </p:pic>
      <p:pic>
        <p:nvPicPr>
          <p:cNvPr id="8" name="Bilde 7">
            <a:extLst>
              <a:ext uri="{FF2B5EF4-FFF2-40B4-BE49-F238E27FC236}">
                <a16:creationId xmlns:a16="http://schemas.microsoft.com/office/drawing/2014/main" id="{BF5DEF6A-1269-4A88-9D4C-2144DD8939EF}"/>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446389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Oktasaš</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smiehtadeamit</a:t>
            </a:r>
            <a:endParaRPr lang="en-NO" sz="4000" dirty="0">
              <a:solidFill>
                <a:schemeClr val="bg1"/>
              </a:solidFill>
              <a:latin typeface="Josefin Sans" pitchFamily="2" charset="0"/>
              <a:cs typeface="Calibri" panose="020F0502020204030204" pitchFamily="34"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5"/>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5513614" cy="4351338"/>
          </a:xfrm>
        </p:spPr>
        <p:txBody>
          <a:bodyPr vert="horz" lIns="91440" tIns="45720" rIns="91440" bIns="45720" rtlCol="0" anchor="t">
            <a:normAutofit fontScale="92500" lnSpcReduction="20000"/>
          </a:bodyPr>
          <a:lstStyle/>
          <a:p>
            <a:r>
              <a:rPr lang="nb-NO" dirty="0">
                <a:solidFill>
                  <a:schemeClr val="accent5"/>
                </a:solidFill>
                <a:latin typeface="Josefin Sans" pitchFamily="2" charset="0"/>
              </a:rPr>
              <a:t>Lei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miige</a:t>
            </a:r>
            <a:r>
              <a:rPr lang="nb-NO" dirty="0">
                <a:solidFill>
                  <a:schemeClr val="accent5"/>
                </a:solidFill>
                <a:latin typeface="Josefin Sans" pitchFamily="2" charset="0"/>
              </a:rPr>
              <a:t> man </a:t>
            </a:r>
            <a:r>
              <a:rPr lang="nb-NO" dirty="0" err="1">
                <a:solidFill>
                  <a:schemeClr val="accent5"/>
                </a:solidFill>
                <a:latin typeface="Josefin Sans" pitchFamily="2" charset="0"/>
              </a:rPr>
              <a:t>hárrái</a:t>
            </a:r>
            <a:r>
              <a:rPr lang="nb-NO" dirty="0">
                <a:solidFill>
                  <a:schemeClr val="accent5"/>
                </a:solidFill>
                <a:latin typeface="Josefin Sans" pitchFamily="2" charset="0"/>
              </a:rPr>
              <a:t> lei </a:t>
            </a:r>
            <a:r>
              <a:rPr lang="nb-NO" dirty="0" err="1">
                <a:solidFill>
                  <a:schemeClr val="accent5"/>
                </a:solidFill>
                <a:latin typeface="Josefin Sans" pitchFamily="2" charset="0"/>
              </a:rPr>
              <a:t>váttis</a:t>
            </a:r>
            <a:r>
              <a:rPr lang="nb-NO" dirty="0">
                <a:solidFill>
                  <a:schemeClr val="accent5"/>
                </a:solidFill>
                <a:latin typeface="Josefin Sans" pitchFamily="2" charset="0"/>
              </a:rPr>
              <a:t> </a:t>
            </a:r>
            <a:r>
              <a:rPr lang="nb-NO" dirty="0" err="1">
                <a:solidFill>
                  <a:schemeClr val="accent5"/>
                </a:solidFill>
                <a:latin typeface="Josefin Sans" pitchFamily="2" charset="0"/>
              </a:rPr>
              <a:t>juksat</a:t>
            </a:r>
            <a:r>
              <a:rPr lang="nb-NO" dirty="0">
                <a:solidFill>
                  <a:schemeClr val="accent5"/>
                </a:solidFill>
                <a:latin typeface="Josefin Sans" pitchFamily="2" charset="0"/>
              </a:rPr>
              <a:t> </a:t>
            </a:r>
            <a:r>
              <a:rPr lang="nb-NO" dirty="0" err="1">
                <a:solidFill>
                  <a:schemeClr val="accent5"/>
                </a:solidFill>
                <a:latin typeface="Josefin Sans" pitchFamily="2" charset="0"/>
              </a:rPr>
              <a:t>ovttamielalašvuođa</a:t>
            </a:r>
            <a:r>
              <a:rPr lang="nb-NO" dirty="0">
                <a:solidFill>
                  <a:schemeClr val="accent5"/>
                </a:solidFill>
                <a:latin typeface="Josefin Sans" pitchFamily="2" charset="0"/>
              </a:rPr>
              <a:t>?</a:t>
            </a:r>
          </a:p>
          <a:p>
            <a:r>
              <a:rPr lang="nb-NO" dirty="0">
                <a:solidFill>
                  <a:schemeClr val="accent5"/>
                </a:solidFill>
                <a:latin typeface="Josefin Sans" pitchFamily="2" charset="0"/>
              </a:rPr>
              <a:t>•	</a:t>
            </a:r>
            <a:r>
              <a:rPr lang="nb-NO" dirty="0" err="1">
                <a:solidFill>
                  <a:schemeClr val="accent5"/>
                </a:solidFill>
                <a:latin typeface="Josefin Sans" pitchFamily="2" charset="0"/>
              </a:rPr>
              <a:t>Ledje</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stuorra</a:t>
            </a:r>
            <a:r>
              <a:rPr lang="nb-NO" dirty="0">
                <a:solidFill>
                  <a:schemeClr val="accent5"/>
                </a:solidFill>
                <a:latin typeface="Josefin Sans" pitchFamily="2" charset="0"/>
              </a:rPr>
              <a:t> </a:t>
            </a:r>
            <a:r>
              <a:rPr lang="nb-NO" dirty="0" err="1">
                <a:solidFill>
                  <a:schemeClr val="accent5"/>
                </a:solidFill>
                <a:latin typeface="Josefin Sans" pitchFamily="2" charset="0"/>
              </a:rPr>
              <a:t>erohusat</a:t>
            </a:r>
            <a:r>
              <a:rPr lang="nb-NO" dirty="0">
                <a:solidFill>
                  <a:schemeClr val="accent5"/>
                </a:solidFill>
                <a:latin typeface="Josefin Sans" pitchFamily="2" charset="0"/>
              </a:rPr>
              <a:t> </a:t>
            </a:r>
            <a:r>
              <a:rPr lang="nb-NO" dirty="0" err="1">
                <a:solidFill>
                  <a:schemeClr val="accent5"/>
                </a:solidFill>
                <a:latin typeface="Josefin Sans" pitchFamily="2" charset="0"/>
              </a:rPr>
              <a:t>joavkkuid</a:t>
            </a:r>
            <a:r>
              <a:rPr lang="nb-NO" dirty="0">
                <a:solidFill>
                  <a:schemeClr val="accent5"/>
                </a:solidFill>
                <a:latin typeface="Josefin Sans" pitchFamily="2" charset="0"/>
              </a:rPr>
              <a:t> </a:t>
            </a:r>
            <a:r>
              <a:rPr lang="nb-NO" dirty="0" err="1">
                <a:solidFill>
                  <a:schemeClr val="accent5"/>
                </a:solidFill>
                <a:latin typeface="Josefin Sans" pitchFamily="2" charset="0"/>
              </a:rPr>
              <a:t>gaskkas</a:t>
            </a:r>
            <a:r>
              <a:rPr lang="nb-NO" dirty="0">
                <a:solidFill>
                  <a:schemeClr val="accent5"/>
                </a:solidFill>
                <a:latin typeface="Josefin Sans" pitchFamily="2" charset="0"/>
              </a:rPr>
              <a:t>?</a:t>
            </a:r>
          </a:p>
          <a:p>
            <a:r>
              <a:rPr lang="nb-NO" dirty="0" err="1">
                <a:solidFill>
                  <a:schemeClr val="accent5"/>
                </a:solidFill>
                <a:latin typeface="Josefin Sans" pitchFamily="2" charset="0"/>
              </a:rPr>
              <a:t>Guđe</a:t>
            </a:r>
            <a:r>
              <a:rPr lang="nb-NO" dirty="0">
                <a:solidFill>
                  <a:schemeClr val="accent5"/>
                </a:solidFill>
                <a:latin typeface="Josefin Sans" pitchFamily="2" charset="0"/>
              </a:rPr>
              <a:t> </a:t>
            </a:r>
            <a:r>
              <a:rPr lang="nb-NO" dirty="0" err="1">
                <a:solidFill>
                  <a:schemeClr val="accent5"/>
                </a:solidFill>
                <a:latin typeface="Josefin Sans" pitchFamily="2" charset="0"/>
              </a:rPr>
              <a:t>koarttaid</a:t>
            </a:r>
            <a:r>
              <a:rPr lang="nb-NO" dirty="0">
                <a:solidFill>
                  <a:schemeClr val="accent5"/>
                </a:solidFill>
                <a:latin typeface="Josefin Sans" pitchFamily="2" charset="0"/>
              </a:rPr>
              <a:t> </a:t>
            </a:r>
            <a:r>
              <a:rPr lang="nb-NO" dirty="0" err="1">
                <a:solidFill>
                  <a:schemeClr val="accent5"/>
                </a:solidFill>
                <a:latin typeface="Josefin Sans" pitchFamily="2" charset="0"/>
              </a:rPr>
              <a:t>ektui</a:t>
            </a:r>
            <a:r>
              <a:rPr lang="nb-NO" dirty="0">
                <a:solidFill>
                  <a:schemeClr val="accent5"/>
                </a:solidFill>
                <a:latin typeface="Josefin Sans" pitchFamily="2" charset="0"/>
              </a:rPr>
              <a:t> lei </a:t>
            </a:r>
            <a:r>
              <a:rPr lang="nb-NO" dirty="0" err="1">
                <a:solidFill>
                  <a:schemeClr val="accent5"/>
                </a:solidFill>
                <a:latin typeface="Josefin Sans" pitchFamily="2" charset="0"/>
              </a:rPr>
              <a:t>buohkain</a:t>
            </a:r>
            <a:r>
              <a:rPr lang="nb-NO" dirty="0">
                <a:solidFill>
                  <a:schemeClr val="accent5"/>
                </a:solidFill>
                <a:latin typeface="Josefin Sans" pitchFamily="2" charset="0"/>
              </a:rPr>
              <a:t> </a:t>
            </a:r>
            <a:r>
              <a:rPr lang="nb-NO" dirty="0" err="1">
                <a:solidFill>
                  <a:schemeClr val="accent5"/>
                </a:solidFill>
                <a:latin typeface="Josefin Sans" pitchFamily="2" charset="0"/>
              </a:rPr>
              <a:t>ovttamielalašvuohta</a:t>
            </a:r>
            <a:r>
              <a:rPr lang="nb-NO" dirty="0">
                <a:solidFill>
                  <a:schemeClr val="accent5"/>
                </a:solidFill>
                <a:latin typeface="Josefin Sans" pitchFamily="2" charset="0"/>
              </a:rPr>
              <a:t>?</a:t>
            </a:r>
          </a:p>
          <a:p>
            <a:r>
              <a:rPr lang="nb-NO" dirty="0" err="1">
                <a:solidFill>
                  <a:schemeClr val="accent5"/>
                </a:solidFill>
                <a:latin typeface="Josefin Sans" pitchFamily="2" charset="0"/>
              </a:rPr>
              <a:t>Muitalit</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válljemat</a:t>
            </a:r>
            <a:r>
              <a:rPr lang="nb-NO" dirty="0">
                <a:solidFill>
                  <a:schemeClr val="accent5"/>
                </a:solidFill>
                <a:latin typeface="Josefin Sans" pitchFamily="2" charset="0"/>
              </a:rPr>
              <a:t> </a:t>
            </a:r>
            <a:r>
              <a:rPr lang="nb-NO" dirty="0" err="1">
                <a:solidFill>
                  <a:schemeClr val="accent5"/>
                </a:solidFill>
                <a:latin typeface="Josefin Sans" pitchFamily="2" charset="0"/>
              </a:rPr>
              <a:t>juoidá</a:t>
            </a:r>
            <a:r>
              <a:rPr lang="nb-NO" dirty="0">
                <a:solidFill>
                  <a:schemeClr val="accent5"/>
                </a:solidFill>
                <a:latin typeface="Josefin Sans" pitchFamily="2" charset="0"/>
              </a:rPr>
              <a:t> </a:t>
            </a:r>
            <a:r>
              <a:rPr lang="nb-NO" dirty="0" err="1">
                <a:solidFill>
                  <a:schemeClr val="accent5"/>
                </a:solidFill>
                <a:latin typeface="Josefin Sans" pitchFamily="2" charset="0"/>
              </a:rPr>
              <a:t>seksanorpmaid</a:t>
            </a:r>
            <a:r>
              <a:rPr lang="nb-NO" dirty="0">
                <a:solidFill>
                  <a:schemeClr val="accent5"/>
                </a:solidFill>
                <a:latin typeface="Josefin Sans" pitchFamily="2" charset="0"/>
              </a:rPr>
              <a:t> </a:t>
            </a:r>
            <a:r>
              <a:rPr lang="nb-NO" dirty="0" err="1">
                <a:solidFill>
                  <a:schemeClr val="accent5"/>
                </a:solidFill>
                <a:latin typeface="Josefin Sans" pitchFamily="2" charset="0"/>
              </a:rPr>
              <a:t>birra</a:t>
            </a:r>
            <a:r>
              <a:rPr lang="nb-NO" dirty="0">
                <a:solidFill>
                  <a:schemeClr val="accent5"/>
                </a:solidFill>
                <a:latin typeface="Josefin Sans" pitchFamily="2" charset="0"/>
              </a:rPr>
              <a:t>?</a:t>
            </a:r>
          </a:p>
          <a:p>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olbmos</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seksa </a:t>
            </a:r>
            <a:r>
              <a:rPr lang="nb-NO" dirty="0" err="1">
                <a:solidFill>
                  <a:schemeClr val="accent5"/>
                </a:solidFill>
                <a:latin typeface="Josefin Sans" pitchFamily="2" charset="0"/>
              </a:rPr>
              <a:t>go</a:t>
            </a:r>
            <a:r>
              <a:rPr lang="nb-NO" dirty="0">
                <a:solidFill>
                  <a:schemeClr val="accent5"/>
                </a:solidFill>
                <a:latin typeface="Josefin Sans" pitchFamily="2" charset="0"/>
              </a:rPr>
              <a:t> lea </a:t>
            </a:r>
            <a:r>
              <a:rPr lang="nb-NO" dirty="0" err="1">
                <a:solidFill>
                  <a:schemeClr val="accent5"/>
                </a:solidFill>
                <a:latin typeface="Josefin Sans" pitchFamily="2" charset="0"/>
              </a:rPr>
              <a:t>okto</a:t>
            </a:r>
            <a:r>
              <a:rPr lang="nb-NO" dirty="0">
                <a:solidFill>
                  <a:schemeClr val="accent5"/>
                </a:solidFill>
                <a:latin typeface="Josefin Sans" pitchFamily="2" charset="0"/>
              </a:rPr>
              <a:t>?</a:t>
            </a:r>
          </a:p>
          <a:p>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seksa </a:t>
            </a:r>
            <a:r>
              <a:rPr lang="nb-NO" dirty="0" err="1">
                <a:solidFill>
                  <a:schemeClr val="accent5"/>
                </a:solidFill>
                <a:latin typeface="Josefin Sans" pitchFamily="2" charset="0"/>
              </a:rPr>
              <a:t>fysalaš</a:t>
            </a:r>
            <a:r>
              <a:rPr lang="nb-NO" dirty="0">
                <a:solidFill>
                  <a:schemeClr val="accent5"/>
                </a:solidFill>
                <a:latin typeface="Josefin Sans" pitchFamily="2" charset="0"/>
              </a:rPr>
              <a:t> </a:t>
            </a:r>
            <a:r>
              <a:rPr lang="nb-NO" dirty="0" err="1">
                <a:solidFill>
                  <a:schemeClr val="accent5"/>
                </a:solidFill>
                <a:latin typeface="Josefin Sans" pitchFamily="2" charset="0"/>
              </a:rPr>
              <a:t>oktavuođa</a:t>
            </a:r>
            <a:r>
              <a:rPr lang="nb-NO" dirty="0">
                <a:solidFill>
                  <a:schemeClr val="accent5"/>
                </a:solidFill>
                <a:latin typeface="Josefin Sans" pitchFamily="2" charset="0"/>
              </a:rPr>
              <a:t> </a:t>
            </a:r>
            <a:r>
              <a:rPr lang="nb-NO" dirty="0" err="1">
                <a:solidFill>
                  <a:schemeClr val="accent5"/>
                </a:solidFill>
                <a:latin typeface="Josefin Sans" pitchFamily="2" charset="0"/>
              </a:rPr>
              <a:t>haga</a:t>
            </a:r>
            <a:r>
              <a:rPr lang="nb-NO" dirty="0">
                <a:solidFill>
                  <a:schemeClr val="accent5"/>
                </a:solidFill>
                <a:latin typeface="Josefin Sans" pitchFamily="2" charset="0"/>
              </a:rPr>
              <a:t>? </a:t>
            </a:r>
          </a:p>
        </p:txBody>
      </p:sp>
      <p:sp>
        <p:nvSpPr>
          <p:cNvPr id="10" name="Plassholder for innhold 2">
            <a:extLst>
              <a:ext uri="{FF2B5EF4-FFF2-40B4-BE49-F238E27FC236}">
                <a16:creationId xmlns:a16="http://schemas.microsoft.com/office/drawing/2014/main" id="{5CD5409D-9520-486B-B3A1-41B33830A519}"/>
              </a:ext>
            </a:extLst>
          </p:cNvPr>
          <p:cNvSpPr txBox="1">
            <a:spLocks/>
          </p:cNvSpPr>
          <p:nvPr/>
        </p:nvSpPr>
        <p:spPr>
          <a:xfrm>
            <a:off x="6493328" y="1825625"/>
            <a:ext cx="5513614"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Lea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álo</a:t>
            </a:r>
            <a:r>
              <a:rPr lang="nb-NO" dirty="0">
                <a:solidFill>
                  <a:schemeClr val="accent5"/>
                </a:solidFill>
                <a:latin typeface="Josefin Sans" pitchFamily="2" charset="0"/>
              </a:rPr>
              <a:t> </a:t>
            </a:r>
            <a:r>
              <a:rPr lang="nb-NO" dirty="0" err="1">
                <a:solidFill>
                  <a:schemeClr val="accent5"/>
                </a:solidFill>
                <a:latin typeface="Josefin Sans" pitchFamily="2" charset="0"/>
              </a:rPr>
              <a:t>penetreren</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lea seksa?</a:t>
            </a:r>
          </a:p>
          <a:p>
            <a:r>
              <a:rPr lang="nb-NO" dirty="0">
                <a:solidFill>
                  <a:schemeClr val="accent5"/>
                </a:solidFill>
                <a:latin typeface="Josefin Sans" pitchFamily="2" charset="0"/>
              </a:rPr>
              <a:t>Lea </a:t>
            </a:r>
            <a:r>
              <a:rPr lang="nb-NO" dirty="0" err="1">
                <a:solidFill>
                  <a:schemeClr val="accent5"/>
                </a:solidFill>
                <a:latin typeface="Josefin Sans" pitchFamily="2" charset="0"/>
              </a:rPr>
              <a:t>go</a:t>
            </a:r>
            <a:r>
              <a:rPr lang="nb-NO" dirty="0">
                <a:solidFill>
                  <a:schemeClr val="accent5"/>
                </a:solidFill>
                <a:latin typeface="Josefin Sans" pitchFamily="2" charset="0"/>
              </a:rPr>
              <a:t> seksa </a:t>
            </a:r>
            <a:r>
              <a:rPr lang="nb-NO" dirty="0" err="1">
                <a:solidFill>
                  <a:schemeClr val="accent5"/>
                </a:solidFill>
                <a:latin typeface="Josefin Sans" pitchFamily="2" charset="0"/>
              </a:rPr>
              <a:t>rupmašis</a:t>
            </a:r>
            <a:r>
              <a:rPr lang="nb-NO" dirty="0">
                <a:solidFill>
                  <a:schemeClr val="accent5"/>
                </a:solidFill>
                <a:latin typeface="Josefin Sans" pitchFamily="2" charset="0"/>
              </a:rPr>
              <a:t> vai </a:t>
            </a:r>
            <a:r>
              <a:rPr lang="nb-NO" dirty="0" err="1">
                <a:solidFill>
                  <a:schemeClr val="accent5"/>
                </a:solidFill>
                <a:latin typeface="Josefin Sans" pitchFamily="2" charset="0"/>
              </a:rPr>
              <a:t>oaivvis</a:t>
            </a:r>
            <a:r>
              <a:rPr lang="nb-NO" dirty="0">
                <a:solidFill>
                  <a:schemeClr val="accent5"/>
                </a:solidFill>
                <a:latin typeface="Josefin Sans" pitchFamily="2" charset="0"/>
              </a:rPr>
              <a:t>?</a:t>
            </a:r>
          </a:p>
          <a:p>
            <a:r>
              <a:rPr lang="nb-NO" dirty="0">
                <a:solidFill>
                  <a:schemeClr val="accent5"/>
                </a:solidFill>
                <a:latin typeface="Josefin Sans" pitchFamily="2" charset="0"/>
              </a:rPr>
              <a:t>Gos son </a:t>
            </a:r>
            <a:r>
              <a:rPr lang="nb-NO" dirty="0" err="1">
                <a:solidFill>
                  <a:schemeClr val="accent5"/>
                </a:solidFill>
                <a:latin typeface="Josefin Sans" pitchFamily="2" charset="0"/>
              </a:rPr>
              <a:t>nuoraid</a:t>
            </a:r>
            <a:r>
              <a:rPr lang="nb-NO" dirty="0">
                <a:solidFill>
                  <a:schemeClr val="accent5"/>
                </a:solidFill>
                <a:latin typeface="Josefin Sans" pitchFamily="2" charset="0"/>
              </a:rPr>
              <a:t> </a:t>
            </a:r>
            <a:r>
              <a:rPr lang="nb-NO" dirty="0" err="1">
                <a:solidFill>
                  <a:schemeClr val="accent5"/>
                </a:solidFill>
                <a:latin typeface="Josefin Sans" pitchFamily="2" charset="0"/>
              </a:rPr>
              <a:t>govahallan</a:t>
            </a:r>
            <a:r>
              <a:rPr lang="nb-NO" dirty="0">
                <a:solidFill>
                  <a:schemeClr val="accent5"/>
                </a:solidFill>
                <a:latin typeface="Josefin Sans" pitchFamily="2" charset="0"/>
              </a:rPr>
              <a:t> seksa </a:t>
            </a:r>
            <a:r>
              <a:rPr lang="nb-NO" dirty="0" err="1">
                <a:solidFill>
                  <a:schemeClr val="accent5"/>
                </a:solidFill>
                <a:latin typeface="Josefin Sans" pitchFamily="2" charset="0"/>
              </a:rPr>
              <a:t>birra</a:t>
            </a:r>
            <a:r>
              <a:rPr lang="nb-NO" dirty="0">
                <a:solidFill>
                  <a:schemeClr val="accent5"/>
                </a:solidFill>
                <a:latin typeface="Josefin Sans" pitchFamily="2" charset="0"/>
              </a:rPr>
              <a:t> </a:t>
            </a:r>
            <a:r>
              <a:rPr lang="nb-NO" dirty="0" err="1">
                <a:solidFill>
                  <a:schemeClr val="accent5"/>
                </a:solidFill>
                <a:latin typeface="Josefin Sans" pitchFamily="2" charset="0"/>
              </a:rPr>
              <a:t>boahtá</a:t>
            </a:r>
            <a:r>
              <a:rPr lang="nb-NO" dirty="0">
                <a:solidFill>
                  <a:schemeClr val="accent5"/>
                </a:solidFill>
                <a:latin typeface="Josefin Sans" pitchFamily="2" charset="0"/>
              </a:rPr>
              <a:t>?</a:t>
            </a:r>
          </a:p>
          <a:p>
            <a:r>
              <a:rPr lang="nb-NO" dirty="0" err="1">
                <a:solidFill>
                  <a:schemeClr val="accent5"/>
                </a:solidFill>
                <a:latin typeface="Josefin Sans" pitchFamily="2" charset="0"/>
              </a:rPr>
              <a:t>Mii</a:t>
            </a:r>
            <a:r>
              <a:rPr lang="nb-NO" dirty="0">
                <a:solidFill>
                  <a:schemeClr val="accent5"/>
                </a:solidFill>
                <a:latin typeface="Josefin Sans" pitchFamily="2" charset="0"/>
              </a:rPr>
              <a:t> </a:t>
            </a:r>
            <a:r>
              <a:rPr lang="nb-NO" dirty="0" err="1">
                <a:solidFill>
                  <a:schemeClr val="accent5"/>
                </a:solidFill>
                <a:latin typeface="Josefin Sans" pitchFamily="2" charset="0"/>
              </a:rPr>
              <a:t>dáhpáhuvvá</a:t>
            </a:r>
            <a:r>
              <a:rPr lang="nb-NO" dirty="0">
                <a:solidFill>
                  <a:schemeClr val="accent5"/>
                </a:solidFill>
                <a:latin typeface="Josefin Sans" pitchFamily="2" charset="0"/>
              </a:rPr>
              <a:t> </a:t>
            </a:r>
            <a:r>
              <a:rPr lang="nb-NO" dirty="0" err="1">
                <a:solidFill>
                  <a:schemeClr val="accent5"/>
                </a:solidFill>
                <a:latin typeface="Josefin Sans" pitchFamily="2" charset="0"/>
              </a:rPr>
              <a:t>seksuála</a:t>
            </a:r>
            <a:r>
              <a:rPr lang="nb-NO" dirty="0">
                <a:solidFill>
                  <a:schemeClr val="accent5"/>
                </a:solidFill>
                <a:latin typeface="Josefin Sans" pitchFamily="2" charset="0"/>
              </a:rPr>
              <a:t> </a:t>
            </a:r>
            <a:r>
              <a:rPr lang="nb-NO" dirty="0" err="1">
                <a:solidFill>
                  <a:schemeClr val="accent5"/>
                </a:solidFill>
                <a:latin typeface="Josefin Sans" pitchFamily="2" charset="0"/>
              </a:rPr>
              <a:t>oktavuođas</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seksa </a:t>
            </a:r>
            <a:r>
              <a:rPr lang="nb-NO" dirty="0" err="1">
                <a:solidFill>
                  <a:schemeClr val="accent5"/>
                </a:solidFill>
                <a:latin typeface="Josefin Sans" pitchFamily="2" charset="0"/>
              </a:rPr>
              <a:t>čađaheddjiin</a:t>
            </a:r>
            <a:r>
              <a:rPr lang="nb-NO" dirty="0">
                <a:solidFill>
                  <a:schemeClr val="accent5"/>
                </a:solidFill>
                <a:latin typeface="Josefin Sans" pitchFamily="2" charset="0"/>
              </a:rPr>
              <a:t> </a:t>
            </a:r>
            <a:r>
              <a:rPr lang="nb-NO" dirty="0" err="1">
                <a:solidFill>
                  <a:schemeClr val="accent5"/>
                </a:solidFill>
                <a:latin typeface="Josefin Sans" pitchFamily="2" charset="0"/>
              </a:rPr>
              <a:t>eai</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seamma</a:t>
            </a:r>
            <a:r>
              <a:rPr lang="nb-NO" dirty="0">
                <a:solidFill>
                  <a:schemeClr val="accent5"/>
                </a:solidFill>
                <a:latin typeface="Josefin Sans" pitchFamily="2" charset="0"/>
              </a:rPr>
              <a:t> </a:t>
            </a:r>
            <a:r>
              <a:rPr lang="nb-NO" dirty="0" err="1">
                <a:solidFill>
                  <a:schemeClr val="accent5"/>
                </a:solidFill>
                <a:latin typeface="Josefin Sans" pitchFamily="2" charset="0"/>
              </a:rPr>
              <a:t>jurdagat</a:t>
            </a:r>
            <a:r>
              <a:rPr lang="nb-NO" dirty="0">
                <a:solidFill>
                  <a:schemeClr val="accent5"/>
                </a:solidFill>
                <a:latin typeface="Josefin Sans" pitchFamily="2" charset="0"/>
              </a:rPr>
              <a:t> </a:t>
            </a:r>
            <a:r>
              <a:rPr lang="nb-NO" dirty="0" err="1">
                <a:solidFill>
                  <a:schemeClr val="accent5"/>
                </a:solidFill>
                <a:latin typeface="Josefin Sans" pitchFamily="2" charset="0"/>
              </a:rPr>
              <a:t>dan</a:t>
            </a:r>
            <a:r>
              <a:rPr lang="nb-NO" dirty="0">
                <a:solidFill>
                  <a:schemeClr val="accent5"/>
                </a:solidFill>
                <a:latin typeface="Josefin Sans" pitchFamily="2" charset="0"/>
              </a:rPr>
              <a:t> </a:t>
            </a:r>
            <a:r>
              <a:rPr lang="nb-NO" dirty="0" err="1">
                <a:solidFill>
                  <a:schemeClr val="accent5"/>
                </a:solidFill>
                <a:latin typeface="Josefin Sans" pitchFamily="2" charset="0"/>
              </a:rPr>
              <a:t>birra</a:t>
            </a:r>
            <a:r>
              <a:rPr lang="nb-NO" dirty="0">
                <a:solidFill>
                  <a:schemeClr val="accent5"/>
                </a:solidFill>
                <a:latin typeface="Josefin Sans" pitchFamily="2" charset="0"/>
              </a:rPr>
              <a:t> mii seksa lea?</a:t>
            </a:r>
          </a:p>
          <a:p>
            <a:r>
              <a:rPr lang="nb-NO" dirty="0" err="1">
                <a:solidFill>
                  <a:schemeClr val="accent5"/>
                </a:solidFill>
                <a:latin typeface="Josefin Sans" pitchFamily="2" charset="0"/>
              </a:rPr>
              <a:t>Mii</a:t>
            </a:r>
            <a:r>
              <a:rPr lang="nb-NO" dirty="0">
                <a:solidFill>
                  <a:schemeClr val="accent5"/>
                </a:solidFill>
                <a:latin typeface="Josefin Sans" pitchFamily="2" charset="0"/>
              </a:rPr>
              <a:t> </a:t>
            </a:r>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buorre</a:t>
            </a:r>
            <a:r>
              <a:rPr lang="nb-NO" dirty="0">
                <a:solidFill>
                  <a:schemeClr val="accent5"/>
                </a:solidFill>
                <a:latin typeface="Josefin Sans" pitchFamily="2" charset="0"/>
              </a:rPr>
              <a:t> </a:t>
            </a:r>
            <a:r>
              <a:rPr lang="nb-NO" dirty="0" err="1">
                <a:solidFill>
                  <a:schemeClr val="accent5"/>
                </a:solidFill>
                <a:latin typeface="Josefin Sans" pitchFamily="2" charset="0"/>
              </a:rPr>
              <a:t>seksain</a:t>
            </a:r>
            <a:r>
              <a:rPr lang="nb-NO" dirty="0">
                <a:solidFill>
                  <a:schemeClr val="accent5"/>
                </a:solidFill>
                <a:latin typeface="Josefin Sans" pitchFamily="2" charset="0"/>
              </a:rPr>
              <a:t>?</a:t>
            </a:r>
          </a:p>
        </p:txBody>
      </p:sp>
      <p:pic>
        <p:nvPicPr>
          <p:cNvPr id="11" name="Bilde 10">
            <a:extLst>
              <a:ext uri="{FF2B5EF4-FFF2-40B4-BE49-F238E27FC236}">
                <a16:creationId xmlns:a16="http://schemas.microsoft.com/office/drawing/2014/main" id="{081A2CAE-66F8-4861-8309-362255570CA9}"/>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114596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Seksuála</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iskkadeapmi</a:t>
            </a:r>
            <a:endParaRPr lang="en-NO" sz="4000" dirty="0">
              <a:solidFill>
                <a:schemeClr val="bg1"/>
              </a:solidFill>
              <a:latin typeface="Josefin Sans" pitchFamily="2" charset="0"/>
              <a:cs typeface="Calibri" panose="020F0502020204030204" pitchFamily="34"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5"/>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lnSpcReduction="10000"/>
          </a:bodyPr>
          <a:lstStyle/>
          <a:p>
            <a:r>
              <a:rPr lang="nb-NO" sz="2800" dirty="0">
                <a:solidFill>
                  <a:schemeClr val="accent5"/>
                </a:solidFill>
                <a:latin typeface="Josefin Sans" pitchFamily="2" charset="0"/>
              </a:rPr>
              <a:t>Mo mii </a:t>
            </a:r>
            <a:r>
              <a:rPr lang="nb-NO" sz="2800" dirty="0" err="1">
                <a:solidFill>
                  <a:schemeClr val="accent5"/>
                </a:solidFill>
                <a:latin typeface="Josefin Sans" pitchFamily="2" charset="0"/>
              </a:rPr>
              <a:t>diehtit</a:t>
            </a:r>
            <a:r>
              <a:rPr lang="nb-NO" sz="2800" dirty="0">
                <a:solidFill>
                  <a:schemeClr val="accent5"/>
                </a:solidFill>
                <a:latin typeface="Josefin Sans" pitchFamily="2" charset="0"/>
              </a:rPr>
              <a:t> masa mii </a:t>
            </a:r>
            <a:r>
              <a:rPr lang="nb-NO" sz="2800" dirty="0" err="1">
                <a:solidFill>
                  <a:schemeClr val="accent5"/>
                </a:solidFill>
                <a:latin typeface="Josefin Sans" pitchFamily="2" charset="0"/>
              </a:rPr>
              <a:t>liikot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seksuálalaččat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Mii</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iskat</a:t>
            </a:r>
            <a:r>
              <a:rPr lang="nb-NO" sz="2800" dirty="0">
                <a:solidFill>
                  <a:schemeClr val="accent5"/>
                </a:solidFill>
                <a:latin typeface="Josefin Sans" pitchFamily="2" charset="0"/>
              </a:rPr>
              <a:t>!</a:t>
            </a:r>
          </a:p>
          <a:p>
            <a:r>
              <a:rPr lang="nb-NO" sz="2800" dirty="0" err="1">
                <a:solidFill>
                  <a:schemeClr val="accent5"/>
                </a:solidFill>
                <a:latin typeface="Josefin Sans" pitchFamily="2" charset="0"/>
              </a:rPr>
              <a:t>Mii</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sáhttit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iskat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okto</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dahje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ovttas</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earáiguin</a:t>
            </a:r>
            <a:r>
              <a:rPr lang="nb-NO" sz="2800" dirty="0">
                <a:solidFill>
                  <a:schemeClr val="accent5"/>
                </a:solidFill>
                <a:latin typeface="Josefin Sans" pitchFamily="2" charset="0"/>
              </a:rPr>
              <a:t>.</a:t>
            </a:r>
          </a:p>
          <a:p>
            <a:r>
              <a:rPr lang="nb-NO" sz="2800" dirty="0">
                <a:solidFill>
                  <a:schemeClr val="accent5"/>
                </a:solidFill>
                <a:latin typeface="Josefin Sans" pitchFamily="2" charset="0"/>
              </a:rPr>
              <a:t>Nu mii </a:t>
            </a:r>
            <a:r>
              <a:rPr lang="nb-NO" sz="2800" dirty="0" err="1">
                <a:solidFill>
                  <a:schemeClr val="accent5"/>
                </a:solidFill>
                <a:latin typeface="Josefin Sans" pitchFamily="2" charset="0"/>
              </a:rPr>
              <a:t>oahppat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gokko</a:t>
            </a:r>
            <a:r>
              <a:rPr lang="nb-NO" sz="2800" dirty="0">
                <a:solidFill>
                  <a:schemeClr val="accent5"/>
                </a:solidFill>
                <a:latin typeface="Josefin Sans" pitchFamily="2" charset="0"/>
              </a:rPr>
              <a:t> min </a:t>
            </a:r>
            <a:r>
              <a:rPr lang="nb-NO" sz="2800" dirty="0" err="1">
                <a:solidFill>
                  <a:schemeClr val="accent5"/>
                </a:solidFill>
                <a:latin typeface="Josefin Sans" pitchFamily="2" charset="0"/>
              </a:rPr>
              <a:t>ráját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leat</a:t>
            </a:r>
            <a:r>
              <a:rPr lang="nb-NO" sz="2800" dirty="0">
                <a:solidFill>
                  <a:schemeClr val="accent5"/>
                </a:solidFill>
                <a:latin typeface="Josefin Sans" pitchFamily="2" charset="0"/>
              </a:rPr>
              <a:t>, ja mii </a:t>
            </a:r>
            <a:r>
              <a:rPr lang="nb-NO" sz="2800" dirty="0" err="1">
                <a:solidFill>
                  <a:schemeClr val="accent5"/>
                </a:solidFill>
                <a:latin typeface="Josefin Sans" pitchFamily="2" charset="0"/>
              </a:rPr>
              <a:t>dovdo</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buorrin</a:t>
            </a:r>
            <a:r>
              <a:rPr lang="nb-NO" sz="2800" dirty="0">
                <a:solidFill>
                  <a:schemeClr val="accent5"/>
                </a:solidFill>
                <a:latin typeface="Josefin Sans" pitchFamily="2" charset="0"/>
              </a:rPr>
              <a:t>.</a:t>
            </a:r>
          </a:p>
          <a:p>
            <a:r>
              <a:rPr lang="nb-NO" sz="2800" dirty="0" err="1">
                <a:solidFill>
                  <a:schemeClr val="accent5"/>
                </a:solidFill>
                <a:latin typeface="Josefin Sans" pitchFamily="2" charset="0"/>
              </a:rPr>
              <a:t>Deháleamos</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seksain</a:t>
            </a:r>
            <a:r>
              <a:rPr lang="nb-NO" sz="2800" dirty="0">
                <a:solidFill>
                  <a:schemeClr val="accent5"/>
                </a:solidFill>
                <a:latin typeface="Josefin Sans" pitchFamily="2" charset="0"/>
              </a:rPr>
              <a:t> lea </a:t>
            </a:r>
            <a:r>
              <a:rPr lang="nb-NO" sz="2800" dirty="0" err="1">
                <a:solidFill>
                  <a:schemeClr val="accent5"/>
                </a:solidFill>
                <a:latin typeface="Josefin Sans" pitchFamily="2" charset="0"/>
              </a:rPr>
              <a:t>ahte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galgá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leat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buorre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vuogas</a:t>
            </a:r>
            <a:r>
              <a:rPr lang="nb-NO" sz="2800" dirty="0">
                <a:solidFill>
                  <a:schemeClr val="accent5"/>
                </a:solidFill>
                <a:latin typeface="Josefin Sans" pitchFamily="2" charset="0"/>
              </a:rPr>
              <a:t> ja </a:t>
            </a:r>
            <a:r>
              <a:rPr lang="nb-NO" sz="2800" dirty="0" err="1">
                <a:solidFill>
                  <a:schemeClr val="accent5"/>
                </a:solidFill>
                <a:latin typeface="Josefin Sans" pitchFamily="2" charset="0"/>
              </a:rPr>
              <a:t>somá</a:t>
            </a:r>
            <a:r>
              <a:rPr lang="nb-NO" sz="2800" dirty="0">
                <a:solidFill>
                  <a:schemeClr val="accent5"/>
                </a:solidFill>
                <a:latin typeface="Josefin Sans" pitchFamily="2" charset="0"/>
              </a:rPr>
              <a:t>.</a:t>
            </a:r>
          </a:p>
          <a:p>
            <a:r>
              <a:rPr lang="nb-NO" sz="2800" dirty="0">
                <a:solidFill>
                  <a:schemeClr val="accent5"/>
                </a:solidFill>
                <a:latin typeface="Josefin Sans" pitchFamily="2" charset="0"/>
              </a:rPr>
              <a:t>Masa mii </a:t>
            </a:r>
            <a:r>
              <a:rPr lang="nb-NO" sz="2800" dirty="0" err="1">
                <a:solidFill>
                  <a:schemeClr val="accent5"/>
                </a:solidFill>
                <a:latin typeface="Josefin Sans" pitchFamily="2" charset="0"/>
              </a:rPr>
              <a:t>liikot</a:t>
            </a:r>
            <a:r>
              <a:rPr lang="nb-NO" sz="2800" dirty="0">
                <a:solidFill>
                  <a:schemeClr val="accent5"/>
                </a:solidFill>
                <a:latin typeface="Josefin Sans" pitchFamily="2" charset="0"/>
              </a:rPr>
              <a:t>, lea </a:t>
            </a:r>
            <a:r>
              <a:rPr lang="nb-NO" sz="2800" dirty="0" err="1">
                <a:solidFill>
                  <a:schemeClr val="accent5"/>
                </a:solidFill>
                <a:latin typeface="Josefin Sans" pitchFamily="2" charset="0"/>
              </a:rPr>
              <a:t>dušše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alddámet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duohken</a:t>
            </a:r>
            <a:r>
              <a:rPr lang="nb-NO" sz="2800" dirty="0">
                <a:solidFill>
                  <a:schemeClr val="accent5"/>
                </a:solidFill>
                <a:latin typeface="Josefin Sans" pitchFamily="2" charset="0"/>
              </a:rPr>
              <a:t>, ja nu </a:t>
            </a:r>
            <a:r>
              <a:rPr lang="nb-NO" sz="2800" dirty="0" err="1">
                <a:solidFill>
                  <a:schemeClr val="accent5"/>
                </a:solidFill>
                <a:latin typeface="Josefin Sans" pitchFamily="2" charset="0"/>
              </a:rPr>
              <a:t>guhká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go</a:t>
            </a:r>
            <a:r>
              <a:rPr lang="nb-NO" sz="2800" dirty="0">
                <a:solidFill>
                  <a:schemeClr val="accent5"/>
                </a:solidFill>
                <a:latin typeface="Josefin Sans" pitchFamily="2" charset="0"/>
              </a:rPr>
              <a:t> seksa ii </a:t>
            </a:r>
            <a:r>
              <a:rPr lang="nb-NO" sz="2800" dirty="0" err="1">
                <a:solidFill>
                  <a:schemeClr val="accent5"/>
                </a:solidFill>
                <a:latin typeface="Josefin Sans" pitchFamily="2" charset="0"/>
              </a:rPr>
              <a:t>leat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vahátlaš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dutnje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dahje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earáide</a:t>
            </a:r>
            <a:r>
              <a:rPr lang="nb-NO" sz="2800" dirty="0">
                <a:solidFill>
                  <a:schemeClr val="accent5"/>
                </a:solidFill>
                <a:latin typeface="Josefin Sans" pitchFamily="2" charset="0"/>
              </a:rPr>
              <a:t>.</a:t>
            </a:r>
          </a:p>
        </p:txBody>
      </p:sp>
      <p:pic>
        <p:nvPicPr>
          <p:cNvPr id="10" name="Bilde 9">
            <a:extLst>
              <a:ext uri="{FF2B5EF4-FFF2-40B4-BE49-F238E27FC236}">
                <a16:creationId xmlns:a16="http://schemas.microsoft.com/office/drawing/2014/main" id="{59AABFB8-F20F-4F5A-8460-79BD1A579023}"/>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025010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hansker&#10;&#10;Automatisk generert beskrivelse">
            <a:extLst>
              <a:ext uri="{FF2B5EF4-FFF2-40B4-BE49-F238E27FC236}">
                <a16:creationId xmlns:a16="http://schemas.microsoft.com/office/drawing/2014/main" id="{145D29C1-57C8-4808-A030-E18BEB823823}"/>
              </a:ext>
            </a:extLst>
          </p:cNvPr>
          <p:cNvPicPr>
            <a:picLocks noChangeAspect="1"/>
          </p:cNvPicPr>
          <p:nvPr/>
        </p:nvPicPr>
        <p:blipFill>
          <a:blip r:embed="rId3"/>
          <a:stretch>
            <a:fillRect/>
          </a:stretch>
        </p:blipFill>
        <p:spPr>
          <a:xfrm>
            <a:off x="1004650" y="1"/>
            <a:ext cx="14403408" cy="7201704"/>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5"/>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dirty="0" err="1">
                <a:solidFill>
                  <a:schemeClr val="bg1"/>
                </a:solidFill>
                <a:latin typeface="Josefin Sans" pitchFamily="2" charset="0"/>
              </a:rPr>
              <a:t>Čoahkkáigeassu</a:t>
            </a:r>
            <a:r>
              <a:rPr lang="nb-NO" sz="4000" b="1" dirty="0">
                <a:solidFill>
                  <a:schemeClr val="bg1"/>
                </a:solidFill>
                <a:latin typeface="Josefin Sans" pitchFamily="2" charset="0"/>
              </a:rPr>
              <a:t>: </a:t>
            </a:r>
            <a:r>
              <a:rPr lang="nb-NO" sz="4000" b="1" dirty="0" err="1">
                <a:solidFill>
                  <a:schemeClr val="bg1"/>
                </a:solidFill>
                <a:latin typeface="Josefin Sans" pitchFamily="2" charset="0"/>
              </a:rPr>
              <a:t>Mii</a:t>
            </a:r>
            <a:r>
              <a:rPr lang="nb-NO" sz="4000" b="1" dirty="0">
                <a:solidFill>
                  <a:schemeClr val="bg1"/>
                </a:solidFill>
                <a:latin typeface="Josefin Sans" pitchFamily="2" charset="0"/>
              </a:rPr>
              <a:t> lea seksa?</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09"/>
            <a:ext cx="6073224" cy="4678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err="1">
                <a:solidFill>
                  <a:schemeClr val="bg1"/>
                </a:solidFill>
                <a:latin typeface="Josefin Sans" pitchFamily="2" charset="0"/>
              </a:rPr>
              <a:t>Mii</a:t>
            </a:r>
            <a:r>
              <a:rPr lang="nb-NO" dirty="0">
                <a:solidFill>
                  <a:schemeClr val="bg1"/>
                </a:solidFill>
                <a:latin typeface="Josefin Sans" pitchFamily="2" charset="0"/>
              </a:rPr>
              <a:t> </a:t>
            </a:r>
            <a:r>
              <a:rPr lang="nb-NO" dirty="0" err="1">
                <a:solidFill>
                  <a:schemeClr val="bg1"/>
                </a:solidFill>
                <a:latin typeface="Josefin Sans" pitchFamily="2" charset="0"/>
              </a:rPr>
              <a:t>duođai</a:t>
            </a:r>
            <a:r>
              <a:rPr lang="nb-NO" dirty="0">
                <a:solidFill>
                  <a:schemeClr val="bg1"/>
                </a:solidFill>
                <a:latin typeface="Josefin Sans" pitchFamily="2" charset="0"/>
              </a:rPr>
              <a:t> lea seksa? </a:t>
            </a:r>
          </a:p>
          <a:p>
            <a:r>
              <a:rPr lang="nb-NO" dirty="0" err="1">
                <a:solidFill>
                  <a:schemeClr val="bg1"/>
                </a:solidFill>
                <a:latin typeface="Josefin Sans" pitchFamily="2" charset="0"/>
              </a:rPr>
              <a:t>Mii</a:t>
            </a:r>
            <a:r>
              <a:rPr lang="nb-NO" dirty="0">
                <a:solidFill>
                  <a:schemeClr val="bg1"/>
                </a:solidFill>
                <a:latin typeface="Josefin Sans" pitchFamily="2" charset="0"/>
              </a:rPr>
              <a:t> ii </a:t>
            </a:r>
            <a:r>
              <a:rPr lang="nb-NO" dirty="0" err="1">
                <a:solidFill>
                  <a:schemeClr val="bg1"/>
                </a:solidFill>
                <a:latin typeface="Josefin Sans" pitchFamily="2" charset="0"/>
              </a:rPr>
              <a:t>leat</a:t>
            </a:r>
            <a:r>
              <a:rPr lang="nb-NO" dirty="0">
                <a:solidFill>
                  <a:schemeClr val="bg1"/>
                </a:solidFill>
                <a:latin typeface="Josefin Sans" pitchFamily="2" charset="0"/>
              </a:rPr>
              <a:t> seksa?</a:t>
            </a:r>
          </a:p>
          <a:p>
            <a:r>
              <a:rPr lang="nb-NO" dirty="0">
                <a:solidFill>
                  <a:schemeClr val="bg1"/>
                </a:solidFill>
                <a:latin typeface="Josefin Sans" pitchFamily="2" charset="0"/>
              </a:rPr>
              <a:t>Manne lea </a:t>
            </a:r>
            <a:r>
              <a:rPr lang="nb-NO" dirty="0" err="1">
                <a:solidFill>
                  <a:schemeClr val="bg1"/>
                </a:solidFill>
                <a:latin typeface="Josefin Sans" pitchFamily="2" charset="0"/>
              </a:rPr>
              <a:t>dehálaš</a:t>
            </a:r>
            <a:r>
              <a:rPr lang="nb-NO" dirty="0">
                <a:solidFill>
                  <a:schemeClr val="bg1"/>
                </a:solidFill>
                <a:latin typeface="Josefin Sans" pitchFamily="2" charset="0"/>
              </a:rPr>
              <a:t> </a:t>
            </a:r>
            <a:r>
              <a:rPr lang="nb-NO" dirty="0" err="1">
                <a:solidFill>
                  <a:schemeClr val="bg1"/>
                </a:solidFill>
                <a:latin typeface="Josefin Sans" pitchFamily="2" charset="0"/>
              </a:rPr>
              <a:t>iskat</a:t>
            </a:r>
            <a:r>
              <a:rPr lang="nb-NO" dirty="0">
                <a:solidFill>
                  <a:schemeClr val="bg1"/>
                </a:solidFill>
                <a:latin typeface="Josefin Sans" pitchFamily="2" charset="0"/>
              </a:rPr>
              <a:t> </a:t>
            </a:r>
            <a:r>
              <a:rPr lang="nb-NO" dirty="0" err="1">
                <a:solidFill>
                  <a:schemeClr val="bg1"/>
                </a:solidFill>
                <a:latin typeface="Josefin Sans" pitchFamily="2" charset="0"/>
              </a:rPr>
              <a:t>iežas</a:t>
            </a:r>
            <a:r>
              <a:rPr lang="nb-NO" dirty="0">
                <a:solidFill>
                  <a:schemeClr val="bg1"/>
                </a:solidFill>
                <a:latin typeface="Josefin Sans" pitchFamily="2" charset="0"/>
              </a:rPr>
              <a:t> </a:t>
            </a:r>
            <a:r>
              <a:rPr lang="nb-NO" dirty="0" err="1">
                <a:solidFill>
                  <a:schemeClr val="bg1"/>
                </a:solidFill>
                <a:latin typeface="Josefin Sans" pitchFamily="2" charset="0"/>
              </a:rPr>
              <a:t>seksuálalaččat</a:t>
            </a:r>
            <a:r>
              <a:rPr lang="nb-NO" dirty="0">
                <a:solidFill>
                  <a:schemeClr val="bg1"/>
                </a:solidFill>
                <a:latin typeface="Josefin Sans" pitchFamily="2" charset="0"/>
              </a:rPr>
              <a:t>?</a:t>
            </a:r>
          </a:p>
          <a:p>
            <a:r>
              <a:rPr lang="nb-NO" dirty="0">
                <a:solidFill>
                  <a:schemeClr val="bg1"/>
                </a:solidFill>
                <a:latin typeface="Josefin Sans" pitchFamily="2" charset="0"/>
              </a:rPr>
              <a:t>Mo </a:t>
            </a:r>
            <a:r>
              <a:rPr lang="nb-NO" dirty="0" err="1">
                <a:solidFill>
                  <a:schemeClr val="bg1"/>
                </a:solidFill>
                <a:latin typeface="Josefin Sans" pitchFamily="2" charset="0"/>
              </a:rPr>
              <a:t>váikkuhit</a:t>
            </a:r>
            <a:r>
              <a:rPr lang="nb-NO" dirty="0">
                <a:solidFill>
                  <a:schemeClr val="bg1"/>
                </a:solidFill>
                <a:latin typeface="Josefin Sans" pitchFamily="2" charset="0"/>
              </a:rPr>
              <a:t> </a:t>
            </a:r>
            <a:r>
              <a:rPr lang="nb-NO" dirty="0" err="1">
                <a:solidFill>
                  <a:schemeClr val="bg1"/>
                </a:solidFill>
                <a:latin typeface="Josefin Sans" pitchFamily="2" charset="0"/>
              </a:rPr>
              <a:t>norpmat</a:t>
            </a:r>
            <a:r>
              <a:rPr lang="nb-NO" dirty="0">
                <a:solidFill>
                  <a:schemeClr val="bg1"/>
                </a:solidFill>
                <a:latin typeface="Josefin Sans" pitchFamily="2" charset="0"/>
              </a:rPr>
              <a:t> min </a:t>
            </a:r>
            <a:r>
              <a:rPr lang="nb-NO" dirty="0" err="1">
                <a:solidFill>
                  <a:schemeClr val="bg1"/>
                </a:solidFill>
                <a:latin typeface="Josefin Sans" pitchFamily="2" charset="0"/>
              </a:rPr>
              <a:t>vuordámušaide</a:t>
            </a:r>
            <a:r>
              <a:rPr lang="nb-NO" dirty="0">
                <a:solidFill>
                  <a:schemeClr val="bg1"/>
                </a:solidFill>
                <a:latin typeface="Josefin Sans" pitchFamily="2" charset="0"/>
              </a:rPr>
              <a:t> </a:t>
            </a:r>
            <a:r>
              <a:rPr lang="nb-NO" dirty="0" err="1">
                <a:solidFill>
                  <a:schemeClr val="bg1"/>
                </a:solidFill>
                <a:latin typeface="Josefin Sans" pitchFamily="2" charset="0"/>
              </a:rPr>
              <a:t>seksii</a:t>
            </a:r>
            <a:r>
              <a:rPr lang="nb-NO" dirty="0">
                <a:solidFill>
                  <a:schemeClr val="bg1"/>
                </a:solidFill>
                <a:latin typeface="Josefin Sans" pitchFamily="2" charset="0"/>
              </a:rPr>
              <a:t>?</a:t>
            </a:r>
          </a:p>
          <a:p>
            <a:r>
              <a:rPr lang="nb-NO" dirty="0" err="1">
                <a:solidFill>
                  <a:schemeClr val="bg1"/>
                </a:solidFill>
                <a:latin typeface="Josefin Sans" pitchFamily="2" charset="0"/>
              </a:rPr>
              <a:t>Leat</a:t>
            </a:r>
            <a:r>
              <a:rPr lang="nb-NO" dirty="0">
                <a:solidFill>
                  <a:schemeClr val="bg1"/>
                </a:solidFill>
                <a:latin typeface="Josefin Sans" pitchFamily="2" charset="0"/>
              </a:rPr>
              <a:t> </a:t>
            </a:r>
            <a:r>
              <a:rPr lang="nb-NO" dirty="0" err="1">
                <a:solidFill>
                  <a:schemeClr val="bg1"/>
                </a:solidFill>
                <a:latin typeface="Josefin Sans" pitchFamily="2" charset="0"/>
              </a:rPr>
              <a:t>go</a:t>
            </a:r>
            <a:r>
              <a:rPr lang="nb-NO" dirty="0">
                <a:solidFill>
                  <a:schemeClr val="bg1"/>
                </a:solidFill>
                <a:latin typeface="Josefin Sans" pitchFamily="2" charset="0"/>
              </a:rPr>
              <a:t> </a:t>
            </a:r>
            <a:r>
              <a:rPr lang="nb-NO" dirty="0" err="1">
                <a:solidFill>
                  <a:schemeClr val="bg1"/>
                </a:solidFill>
                <a:latin typeface="Josefin Sans" pitchFamily="2" charset="0"/>
              </a:rPr>
              <a:t>muhtun</a:t>
            </a:r>
            <a:r>
              <a:rPr lang="nb-NO" dirty="0">
                <a:solidFill>
                  <a:schemeClr val="bg1"/>
                </a:solidFill>
                <a:latin typeface="Josefin Sans" pitchFamily="2" charset="0"/>
              </a:rPr>
              <a:t> </a:t>
            </a:r>
            <a:r>
              <a:rPr lang="nb-NO" dirty="0" err="1">
                <a:solidFill>
                  <a:schemeClr val="bg1"/>
                </a:solidFill>
                <a:latin typeface="Josefin Sans" pitchFamily="2" charset="0"/>
              </a:rPr>
              <a:t>seksašlájat</a:t>
            </a:r>
            <a:r>
              <a:rPr lang="nb-NO" dirty="0">
                <a:solidFill>
                  <a:schemeClr val="bg1"/>
                </a:solidFill>
                <a:latin typeface="Josefin Sans" pitchFamily="2" charset="0"/>
              </a:rPr>
              <a:t> </a:t>
            </a:r>
            <a:r>
              <a:rPr lang="nb-NO" dirty="0" err="1">
                <a:solidFill>
                  <a:schemeClr val="bg1"/>
                </a:solidFill>
                <a:latin typeface="Josefin Sans" pitchFamily="2" charset="0"/>
              </a:rPr>
              <a:t>buorebut</a:t>
            </a:r>
            <a:r>
              <a:rPr lang="nb-NO" dirty="0">
                <a:solidFill>
                  <a:schemeClr val="bg1"/>
                </a:solidFill>
                <a:latin typeface="Josefin Sans" pitchFamily="2" charset="0"/>
              </a:rPr>
              <a:t> </a:t>
            </a:r>
            <a:r>
              <a:rPr lang="nb-NO" dirty="0" err="1">
                <a:solidFill>
                  <a:schemeClr val="bg1"/>
                </a:solidFill>
                <a:latin typeface="Josefin Sans" pitchFamily="2" charset="0"/>
              </a:rPr>
              <a:t>go</a:t>
            </a:r>
            <a:r>
              <a:rPr lang="nb-NO" dirty="0">
                <a:solidFill>
                  <a:schemeClr val="bg1"/>
                </a:solidFill>
                <a:latin typeface="Josefin Sans" pitchFamily="2" charset="0"/>
              </a:rPr>
              <a:t> </a:t>
            </a:r>
            <a:r>
              <a:rPr lang="nb-NO" dirty="0" err="1">
                <a:solidFill>
                  <a:schemeClr val="bg1"/>
                </a:solidFill>
                <a:latin typeface="Josefin Sans" pitchFamily="2" charset="0"/>
              </a:rPr>
              <a:t>earát</a:t>
            </a:r>
            <a:r>
              <a:rPr lang="nb-NO" dirty="0">
                <a:solidFill>
                  <a:schemeClr val="bg1"/>
                </a:solidFill>
                <a:latin typeface="Josefin Sans" pitchFamily="2" charset="0"/>
              </a:rPr>
              <a:t>?</a:t>
            </a:r>
          </a:p>
        </p:txBody>
      </p:sp>
      <p:pic>
        <p:nvPicPr>
          <p:cNvPr id="8" name="Bilde 7">
            <a:extLst>
              <a:ext uri="{FF2B5EF4-FFF2-40B4-BE49-F238E27FC236}">
                <a16:creationId xmlns:a16="http://schemas.microsoft.com/office/drawing/2014/main" id="{FC397352-A3D7-4DC5-AC6E-370712E23AFC}"/>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601915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34D29059-0417-4AB7-929F-46056A9722D9}"/>
              </a:ext>
            </a:extLst>
          </p:cNvPr>
          <p:cNvPicPr>
            <a:picLocks noChangeAspect="1"/>
          </p:cNvPicPr>
          <p:nvPr/>
        </p:nvPicPr>
        <p:blipFill>
          <a:blip r:embed="rId3"/>
          <a:stretch>
            <a:fillRect/>
          </a:stretch>
        </p:blipFill>
        <p:spPr>
          <a:xfrm>
            <a:off x="6713828" y="1312552"/>
            <a:ext cx="5591907" cy="5591907"/>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4" name="Picture 6">
            <a:extLst>
              <a:ext uri="{FF2B5EF4-FFF2-40B4-BE49-F238E27FC236}">
                <a16:creationId xmlns:a16="http://schemas.microsoft.com/office/drawing/2014/main" id="{10D36D78-FCCF-46B0-874D-D6DFC384F048}"/>
              </a:ext>
            </a:extLst>
          </p:cNvPr>
          <p:cNvPicPr>
            <a:picLocks noChangeAspect="1"/>
          </p:cNvPicPr>
          <p:nvPr/>
        </p:nvPicPr>
        <p:blipFill>
          <a:blip r:embed="rId5"/>
          <a:stretch>
            <a:fillRect/>
          </a:stretch>
        </p:blipFill>
        <p:spPr>
          <a:xfrm>
            <a:off x="10472960" y="527402"/>
            <a:ext cx="154542" cy="428397"/>
          </a:xfrm>
          <a:prstGeom prst="rect">
            <a:avLst/>
          </a:prstGeom>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456099"/>
            <a:ext cx="5791200" cy="1945799"/>
          </a:xfrm>
        </p:spPr>
        <p:txBody>
          <a:bodyPr>
            <a:normAutofit/>
          </a:bodyPr>
          <a:lstStyle/>
          <a:p>
            <a:r>
              <a:rPr lang="nb-NO" sz="6000" b="1" dirty="0" err="1">
                <a:solidFill>
                  <a:schemeClr val="bg1"/>
                </a:solidFill>
                <a:latin typeface="Josefin Sans" pitchFamily="2" charset="0"/>
              </a:rPr>
              <a:t>Miehtan</a:t>
            </a:r>
            <a:r>
              <a:rPr lang="nb-NO" sz="6000" b="1" dirty="0">
                <a:solidFill>
                  <a:schemeClr val="bg1"/>
                </a:solidFill>
                <a:latin typeface="Josefin Sans" pitchFamily="2" charset="0"/>
              </a:rPr>
              <a:t> ja </a:t>
            </a:r>
            <a:r>
              <a:rPr lang="nb-NO" sz="6000" b="1" dirty="0" err="1">
                <a:solidFill>
                  <a:schemeClr val="bg1"/>
                </a:solidFill>
                <a:latin typeface="Josefin Sans" pitchFamily="2" charset="0"/>
              </a:rPr>
              <a:t>gulahallan</a:t>
            </a:r>
            <a:endParaRPr lang="nb-NO" sz="6000" b="1" dirty="0">
              <a:solidFill>
                <a:schemeClr val="bg1"/>
              </a:solidFill>
              <a:latin typeface="Josefin Sans" pitchFamily="2" charset="0"/>
            </a:endParaRPr>
          </a:p>
        </p:txBody>
      </p:sp>
      <p:pic>
        <p:nvPicPr>
          <p:cNvPr id="7" name="Picture 16">
            <a:extLst>
              <a:ext uri="{FF2B5EF4-FFF2-40B4-BE49-F238E27FC236}">
                <a16:creationId xmlns:a16="http://schemas.microsoft.com/office/drawing/2014/main" id="{E4E01F85-055C-4718-84D9-DC365F3B1E8C}"/>
              </a:ext>
            </a:extLst>
          </p:cNvPr>
          <p:cNvPicPr>
            <a:picLocks noChangeAspect="1"/>
          </p:cNvPicPr>
          <p:nvPr/>
        </p:nvPicPr>
        <p:blipFill>
          <a:blip r:embed="rId6"/>
          <a:stretch>
            <a:fillRect/>
          </a:stretch>
        </p:blipFill>
        <p:spPr>
          <a:xfrm>
            <a:off x="9999474" y="556764"/>
            <a:ext cx="383363" cy="369672"/>
          </a:xfrm>
          <a:prstGeom prst="rect">
            <a:avLst/>
          </a:prstGeom>
        </p:spPr>
      </p:pic>
      <p:pic>
        <p:nvPicPr>
          <p:cNvPr id="8" name="Bilde 7">
            <a:extLst>
              <a:ext uri="{FF2B5EF4-FFF2-40B4-BE49-F238E27FC236}">
                <a16:creationId xmlns:a16="http://schemas.microsoft.com/office/drawing/2014/main" id="{CA3C6342-7276-4ECD-B0F9-1374EFEEDD0D}"/>
              </a:ext>
            </a:extLst>
          </p:cNvPr>
          <p:cNvPicPr>
            <a:picLocks noChangeAspect="1"/>
          </p:cNvPicPr>
          <p:nvPr/>
        </p:nvPicPr>
        <p:blipFill>
          <a:blip r:embed="rId7"/>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81469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617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250135" y="264223"/>
            <a:ext cx="9147629" cy="1059100"/>
          </a:xfrm>
        </p:spPr>
        <p:txBody>
          <a:bodyPr anchor="t">
            <a:normAutofit/>
          </a:bodyPr>
          <a:lstStyle/>
          <a:p>
            <a:r>
              <a:rPr lang="nb-NO" sz="4800" dirty="0" err="1">
                <a:solidFill>
                  <a:schemeClr val="bg1"/>
                </a:solidFill>
                <a:latin typeface="Josefin Sans" pitchFamily="2" charset="0"/>
                <a:cs typeface="Calibri" panose="020F0502020204030204" pitchFamily="34" charset="0"/>
              </a:rPr>
              <a:t>Gulahallan</a:t>
            </a:r>
            <a:r>
              <a:rPr lang="nb-NO" sz="4800" dirty="0">
                <a:solidFill>
                  <a:schemeClr val="bg1"/>
                </a:solidFill>
                <a:latin typeface="Josefin Sans" pitchFamily="2" charset="0"/>
                <a:cs typeface="Calibri" panose="020F0502020204030204" pitchFamily="34" charset="0"/>
              </a:rPr>
              <a:t> ja </a:t>
            </a:r>
            <a:r>
              <a:rPr lang="nb-NO" sz="4800" dirty="0" err="1">
                <a:solidFill>
                  <a:schemeClr val="bg1"/>
                </a:solidFill>
                <a:latin typeface="Josefin Sans" pitchFamily="2" charset="0"/>
                <a:cs typeface="Calibri" panose="020F0502020204030204" pitchFamily="34" charset="0"/>
              </a:rPr>
              <a:t>ráját</a:t>
            </a:r>
            <a:endParaRPr lang="en-NO" sz="48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a:bodyPr>
          <a:lstStyle/>
          <a:p>
            <a:r>
              <a:rPr lang="nb-NO" sz="3600" dirty="0">
                <a:solidFill>
                  <a:schemeClr val="accent5"/>
                </a:solidFill>
                <a:latin typeface="Josefin Sans" pitchFamily="2" charset="0"/>
              </a:rPr>
              <a:t>Vai lea </a:t>
            </a:r>
            <a:r>
              <a:rPr lang="nb-NO" sz="3600" dirty="0" err="1">
                <a:solidFill>
                  <a:schemeClr val="accent5"/>
                </a:solidFill>
                <a:latin typeface="Josefin Sans" pitchFamily="2" charset="0"/>
              </a:rPr>
              <a:t>sihkkar</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ahte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buohkain</a:t>
            </a:r>
            <a:r>
              <a:rPr lang="nb-NO" sz="3600" dirty="0">
                <a:solidFill>
                  <a:schemeClr val="accent5"/>
                </a:solidFill>
                <a:latin typeface="Josefin Sans" pitchFamily="2" charset="0"/>
              </a:rPr>
              <a:t> lea </a:t>
            </a:r>
            <a:r>
              <a:rPr lang="nb-NO" sz="3600" dirty="0" err="1">
                <a:solidFill>
                  <a:schemeClr val="accent5"/>
                </a:solidFill>
                <a:latin typeface="Josefin Sans" pitchFamily="2" charset="0"/>
              </a:rPr>
              <a:t>buorre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dilli</a:t>
            </a:r>
            <a:r>
              <a:rPr lang="nb-NO" sz="3600" dirty="0">
                <a:solidFill>
                  <a:schemeClr val="accent5"/>
                </a:solidFill>
                <a:latin typeface="Josefin Sans" pitchFamily="2" charset="0"/>
              </a:rPr>
              <a:t>, de lea </a:t>
            </a:r>
            <a:r>
              <a:rPr lang="nb-NO" sz="3600" dirty="0" err="1">
                <a:solidFill>
                  <a:schemeClr val="accent5"/>
                </a:solidFill>
                <a:latin typeface="Josefin Sans" pitchFamily="2" charset="0"/>
              </a:rPr>
              <a:t>dehálaš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atnit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fuomášumi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iežas</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earáid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rájáin</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bidjan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muhtumin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váttis</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Dál</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boahtá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bargobihttá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birra</a:t>
            </a:r>
            <a:r>
              <a:rPr lang="nb-NO" sz="3600" dirty="0">
                <a:solidFill>
                  <a:schemeClr val="accent5"/>
                </a:solidFill>
                <a:latin typeface="Josefin Sans" pitchFamily="2" charset="0"/>
              </a:rPr>
              <a:t>. </a:t>
            </a:r>
          </a:p>
        </p:txBody>
      </p:sp>
      <p:pic>
        <p:nvPicPr>
          <p:cNvPr id="11" name="Picture 6">
            <a:extLst>
              <a:ext uri="{FF2B5EF4-FFF2-40B4-BE49-F238E27FC236}">
                <a16:creationId xmlns:a16="http://schemas.microsoft.com/office/drawing/2014/main" id="{1F1020D1-AB6A-4DE3-B586-607212FFE3FA}"/>
              </a:ext>
            </a:extLst>
          </p:cNvPr>
          <p:cNvPicPr>
            <a:picLocks noChangeAspect="1"/>
          </p:cNvPicPr>
          <p:nvPr/>
        </p:nvPicPr>
        <p:blipFill>
          <a:blip r:embed="rId5"/>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6258A154-61D6-4A9F-B3B2-5A899DAFB871}"/>
              </a:ext>
            </a:extLst>
          </p:cNvPr>
          <p:cNvPicPr>
            <a:picLocks noChangeAspect="1"/>
          </p:cNvPicPr>
          <p:nvPr/>
        </p:nvPicPr>
        <p:blipFill>
          <a:blip r:embed="rId6"/>
          <a:stretch>
            <a:fillRect/>
          </a:stretch>
        </p:blipFill>
        <p:spPr>
          <a:xfrm>
            <a:off x="9999474" y="556764"/>
            <a:ext cx="383363" cy="369672"/>
          </a:xfrm>
          <a:prstGeom prst="rect">
            <a:avLst/>
          </a:prstGeom>
        </p:spPr>
      </p:pic>
      <p:pic>
        <p:nvPicPr>
          <p:cNvPr id="10" name="Bilde 9">
            <a:extLst>
              <a:ext uri="{FF2B5EF4-FFF2-40B4-BE49-F238E27FC236}">
                <a16:creationId xmlns:a16="http://schemas.microsoft.com/office/drawing/2014/main" id="{783D8F02-EA26-48C5-AC0D-CF0BF8B2552B}"/>
              </a:ext>
            </a:extLst>
          </p:cNvPr>
          <p:cNvPicPr>
            <a:picLocks noChangeAspect="1"/>
          </p:cNvPicPr>
          <p:nvPr/>
        </p:nvPicPr>
        <p:blipFill>
          <a:blip r:embed="rId7"/>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34358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022706"/>
            <a:ext cx="5021348" cy="2812587"/>
          </a:xfrm>
        </p:spPr>
        <p:txBody>
          <a:bodyPr>
            <a:normAutofit/>
          </a:bodyPr>
          <a:lstStyle/>
          <a:p>
            <a:r>
              <a:rPr lang="pl-PL" sz="6000" b="1" dirty="0">
                <a:solidFill>
                  <a:schemeClr val="bg1"/>
                </a:solidFill>
                <a:latin typeface="Josefin Sans" pitchFamily="2" charset="0"/>
              </a:rPr>
              <a:t>Bargobihtá: mu ja du ráját</a:t>
            </a:r>
            <a:endParaRPr lang="nb-NO" sz="6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4A2A6328-6FE3-422D-8FF0-7C5FA95C9B01}"/>
              </a:ext>
            </a:extLst>
          </p:cNvPr>
          <p:cNvSpPr txBox="1">
            <a:spLocks/>
          </p:cNvSpPr>
          <p:nvPr/>
        </p:nvSpPr>
        <p:spPr>
          <a:xfrm>
            <a:off x="7754278" y="2625493"/>
            <a:ext cx="3888858" cy="22098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dirty="0">
                <a:solidFill>
                  <a:schemeClr val="accent5"/>
                </a:solidFill>
                <a:latin typeface="Josefin Sans" pitchFamily="2" charset="0"/>
              </a:rPr>
              <a:t>Mat </a:t>
            </a:r>
            <a:r>
              <a:rPr lang="nb-NO" dirty="0" err="1">
                <a:solidFill>
                  <a:schemeClr val="accent5"/>
                </a:solidFill>
                <a:latin typeface="Josefin Sans" pitchFamily="2" charset="0"/>
              </a:rPr>
              <a:t>leat</a:t>
            </a:r>
            <a:r>
              <a:rPr lang="nb-NO" dirty="0">
                <a:solidFill>
                  <a:schemeClr val="accent5"/>
                </a:solidFill>
                <a:latin typeface="Josefin Sans" pitchFamily="2" charset="0"/>
              </a:rPr>
              <a:t> du </a:t>
            </a:r>
            <a:r>
              <a:rPr lang="nb-NO" dirty="0" err="1">
                <a:solidFill>
                  <a:schemeClr val="accent5"/>
                </a:solidFill>
                <a:latin typeface="Josefin Sans" pitchFamily="2" charset="0"/>
              </a:rPr>
              <a:t>vuosttaš</a:t>
            </a:r>
            <a:r>
              <a:rPr lang="nb-NO" dirty="0">
                <a:solidFill>
                  <a:schemeClr val="accent5"/>
                </a:solidFill>
                <a:latin typeface="Josefin Sans" pitchFamily="2" charset="0"/>
              </a:rPr>
              <a:t> </a:t>
            </a:r>
            <a:r>
              <a:rPr lang="nb-NO" dirty="0" err="1">
                <a:solidFill>
                  <a:schemeClr val="accent5"/>
                </a:solidFill>
                <a:latin typeface="Josefin Sans" pitchFamily="2" charset="0"/>
              </a:rPr>
              <a:t>jurdagat</a:t>
            </a:r>
            <a:r>
              <a:rPr lang="nb-NO" dirty="0">
                <a:solidFill>
                  <a:schemeClr val="accent5"/>
                </a:solidFill>
                <a:latin typeface="Josefin Sans" pitchFamily="2" charset="0"/>
              </a:rPr>
              <a:t> mat </a:t>
            </a:r>
            <a:r>
              <a:rPr lang="nb-NO" dirty="0" err="1">
                <a:solidFill>
                  <a:schemeClr val="accent5"/>
                </a:solidFill>
                <a:latin typeface="Josefin Sans" pitchFamily="2" charset="0"/>
              </a:rPr>
              <a:t>badjánit</a:t>
            </a:r>
            <a:r>
              <a:rPr lang="nb-NO" dirty="0">
                <a:solidFill>
                  <a:schemeClr val="accent5"/>
                </a:solidFill>
                <a:latin typeface="Josefin Sans" pitchFamily="2" charset="0"/>
              </a:rPr>
              <a:t> </a:t>
            </a:r>
            <a:r>
              <a:rPr lang="nb-NO" dirty="0" err="1">
                <a:solidFill>
                  <a:schemeClr val="accent5"/>
                </a:solidFill>
                <a:latin typeface="Josefin Sans" pitchFamily="2" charset="0"/>
              </a:rPr>
              <a:t>millii</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gulat</a:t>
            </a:r>
            <a:r>
              <a:rPr lang="nb-NO" dirty="0">
                <a:solidFill>
                  <a:schemeClr val="accent5"/>
                </a:solidFill>
                <a:latin typeface="Josefin Sans" pitchFamily="2" charset="0"/>
              </a:rPr>
              <a:t> </a:t>
            </a:r>
            <a:r>
              <a:rPr lang="nb-NO" dirty="0" err="1">
                <a:solidFill>
                  <a:schemeClr val="accent5"/>
                </a:solidFill>
                <a:latin typeface="Josefin Sans" pitchFamily="2" charset="0"/>
              </a:rPr>
              <a:t>sániid</a:t>
            </a:r>
            <a:r>
              <a:rPr lang="nb-NO" dirty="0">
                <a:solidFill>
                  <a:schemeClr val="accent5"/>
                </a:solidFill>
                <a:latin typeface="Josefin Sans" pitchFamily="2" charset="0"/>
              </a:rPr>
              <a:t> </a:t>
            </a:r>
            <a:r>
              <a:rPr lang="nb-NO" b="1" dirty="0" err="1">
                <a:solidFill>
                  <a:schemeClr val="accent5"/>
                </a:solidFill>
                <a:latin typeface="Josefin Sans" pitchFamily="2" charset="0"/>
              </a:rPr>
              <a:t>ráját</a:t>
            </a:r>
            <a:r>
              <a:rPr lang="nb-NO" dirty="0">
                <a:solidFill>
                  <a:schemeClr val="accent5"/>
                </a:solidFill>
                <a:latin typeface="Josefin Sans" pitchFamily="2" charset="0"/>
              </a:rPr>
              <a:t> ja </a:t>
            </a:r>
            <a:r>
              <a:rPr lang="nb-NO" b="1" dirty="0" err="1">
                <a:solidFill>
                  <a:schemeClr val="accent5"/>
                </a:solidFill>
                <a:latin typeface="Josefin Sans" pitchFamily="2" charset="0"/>
              </a:rPr>
              <a:t>árvvusatnin</a:t>
            </a:r>
            <a:r>
              <a:rPr lang="nb-NO" dirty="0">
                <a:solidFill>
                  <a:schemeClr val="accent5"/>
                </a:solidFill>
                <a:latin typeface="Josefin Sans" pitchFamily="2" charset="0"/>
              </a:rPr>
              <a:t>? </a:t>
            </a:r>
            <a:r>
              <a:rPr lang="nb-NO" dirty="0" err="1">
                <a:solidFill>
                  <a:schemeClr val="accent5"/>
                </a:solidFill>
                <a:latin typeface="Josefin Sans" pitchFamily="2" charset="0"/>
              </a:rPr>
              <a:t>Geavat</a:t>
            </a:r>
            <a:r>
              <a:rPr lang="nb-NO" dirty="0">
                <a:solidFill>
                  <a:schemeClr val="accent5"/>
                </a:solidFill>
                <a:latin typeface="Josefin Sans" pitchFamily="2" charset="0"/>
              </a:rPr>
              <a:t> 5 </a:t>
            </a:r>
            <a:r>
              <a:rPr lang="nb-NO" dirty="0" err="1">
                <a:solidFill>
                  <a:schemeClr val="accent5"/>
                </a:solidFill>
                <a:latin typeface="Josefin Sans" pitchFamily="2" charset="0"/>
              </a:rPr>
              <a:t>minuhta</a:t>
            </a:r>
            <a:r>
              <a:rPr lang="nb-NO" dirty="0">
                <a:solidFill>
                  <a:schemeClr val="accent5"/>
                </a:solidFill>
                <a:latin typeface="Josefin Sans" pitchFamily="2" charset="0"/>
              </a:rPr>
              <a:t> </a:t>
            </a:r>
            <a:r>
              <a:rPr lang="nb-NO" dirty="0" err="1">
                <a:solidFill>
                  <a:schemeClr val="accent5"/>
                </a:solidFill>
                <a:latin typeface="Josefin Sans" pitchFamily="2" charset="0"/>
              </a:rPr>
              <a:t>daid</a:t>
            </a:r>
            <a:r>
              <a:rPr lang="nb-NO" dirty="0">
                <a:solidFill>
                  <a:schemeClr val="accent5"/>
                </a:solidFill>
                <a:latin typeface="Josefin Sans" pitchFamily="2" charset="0"/>
              </a:rPr>
              <a:t> </a:t>
            </a:r>
            <a:r>
              <a:rPr lang="nb-NO" dirty="0" err="1">
                <a:solidFill>
                  <a:schemeClr val="accent5"/>
                </a:solidFill>
                <a:latin typeface="Josefin Sans" pitchFamily="2" charset="0"/>
              </a:rPr>
              <a:t>jurdagiid</a:t>
            </a:r>
            <a:r>
              <a:rPr lang="nb-NO" dirty="0">
                <a:solidFill>
                  <a:schemeClr val="accent5"/>
                </a:solidFill>
                <a:latin typeface="Josefin Sans" pitchFamily="2" charset="0"/>
              </a:rPr>
              <a:t> </a:t>
            </a:r>
            <a:r>
              <a:rPr lang="nb-NO" dirty="0" err="1">
                <a:solidFill>
                  <a:schemeClr val="accent5"/>
                </a:solidFill>
                <a:latin typeface="Josefin Sans" pitchFamily="2" charset="0"/>
              </a:rPr>
              <a:t>čállimii</a:t>
            </a:r>
            <a:r>
              <a:rPr lang="nb-NO" dirty="0">
                <a:solidFill>
                  <a:schemeClr val="accent5"/>
                </a:solidFill>
                <a:latin typeface="Josefin Sans" pitchFamily="2" charset="0"/>
              </a:rPr>
              <a:t>. </a:t>
            </a:r>
          </a:p>
        </p:txBody>
      </p:sp>
      <p:pic>
        <p:nvPicPr>
          <p:cNvPr id="8" name="Picture 6">
            <a:extLst>
              <a:ext uri="{FF2B5EF4-FFF2-40B4-BE49-F238E27FC236}">
                <a16:creationId xmlns:a16="http://schemas.microsoft.com/office/drawing/2014/main" id="{1E96491B-0855-4745-B661-675EA3CE52D5}"/>
              </a:ext>
            </a:extLst>
          </p:cNvPr>
          <p:cNvPicPr>
            <a:picLocks noChangeAspect="1"/>
          </p:cNvPicPr>
          <p:nvPr/>
        </p:nvPicPr>
        <p:blipFill>
          <a:blip r:embed="rId4"/>
          <a:stretch>
            <a:fillRect/>
          </a:stretch>
        </p:blipFill>
        <p:spPr>
          <a:xfrm>
            <a:off x="10472960" y="527402"/>
            <a:ext cx="154542" cy="428397"/>
          </a:xfrm>
          <a:prstGeom prst="rect">
            <a:avLst/>
          </a:prstGeom>
        </p:spPr>
      </p:pic>
      <p:pic>
        <p:nvPicPr>
          <p:cNvPr id="9" name="Picture 16">
            <a:extLst>
              <a:ext uri="{FF2B5EF4-FFF2-40B4-BE49-F238E27FC236}">
                <a16:creationId xmlns:a16="http://schemas.microsoft.com/office/drawing/2014/main" id="{C79731B0-2953-4E8E-8114-0769D9BAE14F}"/>
              </a:ext>
            </a:extLst>
          </p:cNvPr>
          <p:cNvPicPr>
            <a:picLocks noChangeAspect="1"/>
          </p:cNvPicPr>
          <p:nvPr/>
        </p:nvPicPr>
        <p:blipFill>
          <a:blip r:embed="rId5"/>
          <a:stretch>
            <a:fillRect/>
          </a:stretch>
        </p:blipFill>
        <p:spPr>
          <a:xfrm>
            <a:off x="9999474" y="556764"/>
            <a:ext cx="383363" cy="369672"/>
          </a:xfrm>
          <a:prstGeom prst="rect">
            <a:avLst/>
          </a:prstGeom>
        </p:spPr>
      </p:pic>
      <p:pic>
        <p:nvPicPr>
          <p:cNvPr id="11" name="Bilde 10">
            <a:extLst>
              <a:ext uri="{FF2B5EF4-FFF2-40B4-BE49-F238E27FC236}">
                <a16:creationId xmlns:a16="http://schemas.microsoft.com/office/drawing/2014/main" id="{57E49FC7-2857-4A22-97B7-5F55484308B4}"/>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400005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Digaštallet</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joavkkuin</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9386635" cy="4836432"/>
          </a:xfrm>
        </p:spPr>
        <p:txBody>
          <a:bodyPr vert="horz" lIns="91440" tIns="45720" rIns="91440" bIns="45720" rtlCol="0" anchor="t">
            <a:normAutofit fontScale="70000" lnSpcReduction="20000"/>
          </a:bodyPr>
          <a:lstStyle/>
          <a:p>
            <a:r>
              <a:rPr lang="nb-NO" sz="3600" dirty="0">
                <a:solidFill>
                  <a:schemeClr val="accent5"/>
                </a:solidFill>
                <a:latin typeface="Josefin Sans" pitchFamily="2" charset="0"/>
              </a:rPr>
              <a:t>Manne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mis</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iešguđet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ráját</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bidjama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ovddut</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hehttehusat</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Mo </a:t>
            </a:r>
            <a:r>
              <a:rPr lang="nb-NO" sz="3600" dirty="0" err="1">
                <a:solidFill>
                  <a:schemeClr val="accent5"/>
                </a:solidFill>
                <a:latin typeface="Josefin Sans" pitchFamily="2" charset="0"/>
              </a:rPr>
              <a:t>sáhttá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earáin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oaidnit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ahte</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rihkkon</a:t>
            </a:r>
            <a:r>
              <a:rPr lang="nb-NO" sz="3600" dirty="0">
                <a:solidFill>
                  <a:schemeClr val="accent5"/>
                </a:solidFill>
                <a:latin typeface="Josefin Sans" pitchFamily="2" charset="0"/>
              </a:rPr>
              <a:t> sin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Mo mii </a:t>
            </a:r>
            <a:r>
              <a:rPr lang="nb-NO" sz="3600" dirty="0" err="1">
                <a:solidFill>
                  <a:schemeClr val="accent5"/>
                </a:solidFill>
                <a:latin typeface="Josefin Sans" pitchFamily="2" charset="0"/>
              </a:rPr>
              <a:t>sáhttit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čájehit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earáide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ahte</a:t>
            </a:r>
            <a:r>
              <a:rPr lang="nb-NO" sz="3600" dirty="0">
                <a:solidFill>
                  <a:schemeClr val="accent5"/>
                </a:solidFill>
                <a:latin typeface="Josefin Sans" pitchFamily="2" charset="0"/>
              </a:rPr>
              <a:t> min </a:t>
            </a:r>
            <a:r>
              <a:rPr lang="nb-NO" sz="3600" dirty="0" err="1">
                <a:solidFill>
                  <a:schemeClr val="accent5"/>
                </a:solidFill>
                <a:latin typeface="Josefin Sans" pitchFamily="2" charset="0"/>
              </a:rPr>
              <a:t>ráját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rihkkojuvvon</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Maid</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sáhttit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dahkat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muhtun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rihkku</a:t>
            </a:r>
            <a:r>
              <a:rPr lang="nb-NO" sz="3600" dirty="0">
                <a:solidFill>
                  <a:schemeClr val="accent5"/>
                </a:solidFill>
                <a:latin typeface="Josefin Sans" pitchFamily="2" charset="0"/>
              </a:rPr>
              <a:t> min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Maid</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sáhttit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dahkat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ieža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rihkkut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earáid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Mo lea </a:t>
            </a:r>
            <a:r>
              <a:rPr lang="nb-NO" sz="3600" dirty="0" err="1">
                <a:solidFill>
                  <a:schemeClr val="accent5"/>
                </a:solidFill>
                <a:latin typeface="Josefin Sans" pitchFamily="2" charset="0"/>
              </a:rPr>
              <a:t>vejolaš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bidjat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loavkašuhtekeahttá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earáid</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a:t>
            </a:r>
            <a:r>
              <a:rPr lang="nb-NO" sz="3600" dirty="0" err="1">
                <a:solidFill>
                  <a:schemeClr val="accent5"/>
                </a:solidFill>
                <a:latin typeface="Josefin Sans" pitchFamily="2" charset="0"/>
              </a:rPr>
              <a:t>maŋŋá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digaštallama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galgá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juohke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joavku</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hábmet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golbma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cealkaga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evttohusaiguin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dasa</a:t>
            </a:r>
            <a:r>
              <a:rPr lang="nb-NO" sz="3600" dirty="0">
                <a:solidFill>
                  <a:schemeClr val="accent5"/>
                </a:solidFill>
                <a:latin typeface="Josefin Sans" pitchFamily="2" charset="0"/>
              </a:rPr>
              <a:t> mo </a:t>
            </a:r>
            <a:r>
              <a:rPr lang="nb-NO" sz="3600" dirty="0" err="1">
                <a:solidFill>
                  <a:schemeClr val="accent5"/>
                </a:solidFill>
                <a:latin typeface="Josefin Sans" pitchFamily="2" charset="0"/>
              </a:rPr>
              <a:t>sáhttá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bissehit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dakkár</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dáhpáhusa</a:t>
            </a:r>
            <a:r>
              <a:rPr lang="nb-NO" sz="3600" dirty="0">
                <a:solidFill>
                  <a:schemeClr val="accent5"/>
                </a:solidFill>
                <a:latin typeface="Josefin Sans" pitchFamily="2" charset="0"/>
              </a:rPr>
              <a:t> mas </a:t>
            </a:r>
            <a:r>
              <a:rPr lang="nb-NO" sz="3600" dirty="0" err="1">
                <a:solidFill>
                  <a:schemeClr val="accent5"/>
                </a:solidFill>
                <a:latin typeface="Josefin Sans" pitchFamily="2" charset="0"/>
              </a:rPr>
              <a:t>muhtun</a:t>
            </a:r>
            <a:r>
              <a:rPr lang="nb-NO" sz="3600" dirty="0">
                <a:solidFill>
                  <a:schemeClr val="accent5"/>
                </a:solidFill>
                <a:latin typeface="Josefin Sans" pitchFamily="2" charset="0"/>
              </a:rPr>
              <a:t> lea </a:t>
            </a:r>
            <a:r>
              <a:rPr lang="nb-NO" sz="3600" dirty="0" err="1">
                <a:solidFill>
                  <a:schemeClr val="accent5"/>
                </a:solidFill>
                <a:latin typeface="Josefin Sans" pitchFamily="2" charset="0"/>
              </a:rPr>
              <a:t>rihkkumin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nuppi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olbmo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a:t>
            </a:r>
          </a:p>
        </p:txBody>
      </p:sp>
      <p:pic>
        <p:nvPicPr>
          <p:cNvPr id="11" name="Picture 6">
            <a:extLst>
              <a:ext uri="{FF2B5EF4-FFF2-40B4-BE49-F238E27FC236}">
                <a16:creationId xmlns:a16="http://schemas.microsoft.com/office/drawing/2014/main" id="{CDAE76B6-5158-4D4E-8F67-D000402D0E94}"/>
              </a:ext>
            </a:extLst>
          </p:cNvPr>
          <p:cNvPicPr>
            <a:picLocks noChangeAspect="1"/>
          </p:cNvPicPr>
          <p:nvPr/>
        </p:nvPicPr>
        <p:blipFill>
          <a:blip r:embed="rId5"/>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722CFA56-95A1-466B-BD60-B10631DCACA2}"/>
              </a:ext>
            </a:extLst>
          </p:cNvPr>
          <p:cNvPicPr>
            <a:picLocks noChangeAspect="1"/>
          </p:cNvPicPr>
          <p:nvPr/>
        </p:nvPicPr>
        <p:blipFill>
          <a:blip r:embed="rId6"/>
          <a:stretch>
            <a:fillRect/>
          </a:stretch>
        </p:blipFill>
        <p:spPr>
          <a:xfrm>
            <a:off x="9999474" y="556764"/>
            <a:ext cx="383363" cy="369672"/>
          </a:xfrm>
          <a:prstGeom prst="rect">
            <a:avLst/>
          </a:prstGeom>
        </p:spPr>
      </p:pic>
      <p:pic>
        <p:nvPicPr>
          <p:cNvPr id="10" name="Bilde 9">
            <a:extLst>
              <a:ext uri="{FF2B5EF4-FFF2-40B4-BE49-F238E27FC236}">
                <a16:creationId xmlns:a16="http://schemas.microsoft.com/office/drawing/2014/main" id="{9D542AB8-06E0-42C5-B7B8-10949FA3D724}"/>
              </a:ext>
            </a:extLst>
          </p:cNvPr>
          <p:cNvPicPr>
            <a:picLocks noChangeAspect="1"/>
          </p:cNvPicPr>
          <p:nvPr/>
        </p:nvPicPr>
        <p:blipFill>
          <a:blip r:embed="rId7"/>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835453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Oktasaš</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smiehtadeamit</a:t>
            </a:r>
            <a:endParaRPr lang="en-NO" sz="4000" dirty="0">
              <a:solidFill>
                <a:schemeClr val="bg1"/>
              </a:solidFill>
              <a:latin typeface="Josefin Sans" pitchFamily="2" charset="0"/>
              <a:cs typeface="Calibri" panose="020F0502020204030204" pitchFamily="34" charset="0"/>
            </a:endParaRPr>
          </a:p>
        </p:txBody>
      </p:sp>
      <p:sp>
        <p:nvSpPr>
          <p:cNvPr id="11" name="Plassholder for innhold 2">
            <a:extLst>
              <a:ext uri="{FF2B5EF4-FFF2-40B4-BE49-F238E27FC236}">
                <a16:creationId xmlns:a16="http://schemas.microsoft.com/office/drawing/2014/main" id="{965E9CB4-AFA5-4EC8-AF5B-D95C1870740E}"/>
              </a:ext>
            </a:extLst>
          </p:cNvPr>
          <p:cNvSpPr txBox="1">
            <a:spLocks/>
          </p:cNvSpPr>
          <p:nvPr/>
        </p:nvSpPr>
        <p:spPr>
          <a:xfrm>
            <a:off x="445008" y="1785257"/>
            <a:ext cx="5574792" cy="440440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5"/>
                </a:solidFill>
                <a:latin typeface="Josefin Sans" pitchFamily="2" charset="0"/>
              </a:rPr>
              <a:t>Mo </a:t>
            </a:r>
            <a:r>
              <a:rPr lang="nb-NO" sz="2400" dirty="0" err="1">
                <a:solidFill>
                  <a:schemeClr val="accent5"/>
                </a:solidFill>
                <a:latin typeface="Josefin Sans" pitchFamily="2" charset="0"/>
              </a:rPr>
              <a:t>sáhttit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diehtit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ahte</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juoga</a:t>
            </a:r>
            <a:r>
              <a:rPr lang="nb-NO" sz="2400" dirty="0">
                <a:solidFill>
                  <a:schemeClr val="accent5"/>
                </a:solidFill>
                <a:latin typeface="Josefin Sans" pitchFamily="2" charset="0"/>
              </a:rPr>
              <a:t> lea masa mii </a:t>
            </a:r>
            <a:r>
              <a:rPr lang="nb-NO" sz="2400" dirty="0" err="1">
                <a:solidFill>
                  <a:schemeClr val="accent5"/>
                </a:solidFill>
                <a:latin typeface="Josefin Sans" pitchFamily="2" charset="0"/>
              </a:rPr>
              <a:t>liikot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dahje</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eat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liiko</a:t>
            </a:r>
            <a:r>
              <a:rPr lang="nb-NO" sz="2400" dirty="0">
                <a:solidFill>
                  <a:schemeClr val="accent5"/>
                </a:solidFill>
                <a:latin typeface="Josefin Sans" pitchFamily="2" charset="0"/>
              </a:rPr>
              <a:t>?</a:t>
            </a:r>
          </a:p>
          <a:p>
            <a:r>
              <a:rPr lang="nb-NO" sz="2400" dirty="0">
                <a:solidFill>
                  <a:schemeClr val="accent5"/>
                </a:solidFill>
                <a:latin typeface="Josefin Sans" pitchFamily="2" charset="0"/>
              </a:rPr>
              <a:t>Lea </a:t>
            </a:r>
            <a:r>
              <a:rPr lang="nb-NO" sz="2400" dirty="0" err="1">
                <a:solidFill>
                  <a:schemeClr val="accent5"/>
                </a:solidFill>
                <a:latin typeface="Josefin Sans" pitchFamily="2" charset="0"/>
              </a:rPr>
              <a:t>go</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álki</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dadjat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earáide</a:t>
            </a:r>
            <a:r>
              <a:rPr lang="nb-NO" sz="2400" dirty="0">
                <a:solidFill>
                  <a:schemeClr val="accent5"/>
                </a:solidFill>
                <a:latin typeface="Josefin Sans" pitchFamily="2" charset="0"/>
              </a:rPr>
              <a:t> masa mii </a:t>
            </a:r>
            <a:r>
              <a:rPr lang="nb-NO" sz="2400" dirty="0" err="1">
                <a:solidFill>
                  <a:schemeClr val="accent5"/>
                </a:solidFill>
                <a:latin typeface="Josefin Sans" pitchFamily="2" charset="0"/>
              </a:rPr>
              <a:t>liikot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dahje</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eat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liiko</a:t>
            </a:r>
            <a:r>
              <a:rPr lang="nb-NO" sz="2400" dirty="0">
                <a:solidFill>
                  <a:schemeClr val="accent5"/>
                </a:solidFill>
                <a:latin typeface="Josefin Sans" pitchFamily="2" charset="0"/>
              </a:rPr>
              <a:t>?</a:t>
            </a:r>
          </a:p>
          <a:p>
            <a:r>
              <a:rPr lang="nb-NO" sz="2400" dirty="0">
                <a:solidFill>
                  <a:schemeClr val="accent5"/>
                </a:solidFill>
                <a:latin typeface="Josefin Sans" pitchFamily="2" charset="0"/>
              </a:rPr>
              <a:t>Lea </a:t>
            </a:r>
            <a:r>
              <a:rPr lang="nb-NO" sz="2400" dirty="0" err="1">
                <a:solidFill>
                  <a:schemeClr val="accent5"/>
                </a:solidFill>
                <a:latin typeface="Josefin Sans" pitchFamily="2" charset="0"/>
              </a:rPr>
              <a:t>go</a:t>
            </a:r>
            <a:r>
              <a:rPr lang="nb-NO" sz="2400" dirty="0">
                <a:solidFill>
                  <a:schemeClr val="accent5"/>
                </a:solidFill>
                <a:latin typeface="Josefin Sans" pitchFamily="2" charset="0"/>
              </a:rPr>
              <a:t> son </a:t>
            </a:r>
            <a:r>
              <a:rPr lang="nb-NO" sz="2400" dirty="0" err="1">
                <a:solidFill>
                  <a:schemeClr val="accent5"/>
                </a:solidFill>
                <a:latin typeface="Josefin Sans" pitchFamily="2" charset="0"/>
              </a:rPr>
              <a:t>eatnašiidda</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buot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álkimus</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muitalit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go</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muhtun</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rihkku</a:t>
            </a:r>
            <a:r>
              <a:rPr lang="nb-NO" sz="2400" dirty="0">
                <a:solidFill>
                  <a:schemeClr val="accent5"/>
                </a:solidFill>
                <a:latin typeface="Josefin Sans" pitchFamily="2" charset="0"/>
              </a:rPr>
              <a:t> sin </a:t>
            </a:r>
            <a:r>
              <a:rPr lang="nb-NO" sz="2400" dirty="0" err="1">
                <a:solidFill>
                  <a:schemeClr val="accent5"/>
                </a:solidFill>
                <a:latin typeface="Josefin Sans" pitchFamily="2" charset="0"/>
              </a:rPr>
              <a:t>rájáid</a:t>
            </a:r>
            <a:r>
              <a:rPr lang="nb-NO" sz="2400" dirty="0">
                <a:solidFill>
                  <a:schemeClr val="accent5"/>
                </a:solidFill>
                <a:latin typeface="Josefin Sans" pitchFamily="2" charset="0"/>
              </a:rPr>
              <a:t>, vai lea </a:t>
            </a:r>
            <a:r>
              <a:rPr lang="nb-NO" sz="2400" dirty="0" err="1">
                <a:solidFill>
                  <a:schemeClr val="accent5"/>
                </a:solidFill>
                <a:latin typeface="Josefin Sans" pitchFamily="2" charset="0"/>
              </a:rPr>
              <a:t>go</a:t>
            </a:r>
            <a:r>
              <a:rPr lang="nb-NO" sz="2400" dirty="0">
                <a:solidFill>
                  <a:schemeClr val="accent5"/>
                </a:solidFill>
                <a:latin typeface="Josefin Sans" pitchFamily="2" charset="0"/>
              </a:rPr>
              <a:t> son </a:t>
            </a:r>
            <a:r>
              <a:rPr lang="nb-NO" sz="2400" dirty="0" err="1">
                <a:solidFill>
                  <a:schemeClr val="accent5"/>
                </a:solidFill>
                <a:latin typeface="Josefin Sans" pitchFamily="2" charset="0"/>
              </a:rPr>
              <a:t>eatnašiid</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mielas</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álkit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dan</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čájehit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fysalaččat</a:t>
            </a:r>
            <a:r>
              <a:rPr lang="nb-NO" sz="2400" dirty="0">
                <a:solidFill>
                  <a:schemeClr val="accent5"/>
                </a:solidFill>
                <a:latin typeface="Josefin Sans" pitchFamily="2" charset="0"/>
              </a:rPr>
              <a:t>?</a:t>
            </a:r>
          </a:p>
          <a:p>
            <a:r>
              <a:rPr lang="nb-NO" sz="2400" dirty="0">
                <a:solidFill>
                  <a:schemeClr val="accent5"/>
                </a:solidFill>
                <a:latin typeface="Josefin Sans" pitchFamily="2" charset="0"/>
              </a:rPr>
              <a:t>Buktet </a:t>
            </a:r>
            <a:r>
              <a:rPr lang="nb-NO" sz="2400" dirty="0" err="1">
                <a:solidFill>
                  <a:schemeClr val="accent5"/>
                </a:solidFill>
                <a:latin typeface="Josefin Sans" pitchFamily="2" charset="0"/>
              </a:rPr>
              <a:t>ovdamearkkaid</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dakkár</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dilálašvuođain</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main</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sáhttá</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leat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váttis</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dadjat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ahte</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dat</a:t>
            </a:r>
            <a:r>
              <a:rPr lang="nb-NO" sz="2400" dirty="0">
                <a:solidFill>
                  <a:schemeClr val="accent5"/>
                </a:solidFill>
                <a:latin typeface="Josefin Sans" pitchFamily="2" charset="0"/>
              </a:rPr>
              <a:t> lea </a:t>
            </a:r>
            <a:r>
              <a:rPr lang="nb-NO" sz="2400" dirty="0" err="1">
                <a:solidFill>
                  <a:schemeClr val="accent5"/>
                </a:solidFill>
                <a:latin typeface="Josefin Sans" pitchFamily="2" charset="0"/>
              </a:rPr>
              <a:t>juoga</a:t>
            </a:r>
            <a:r>
              <a:rPr lang="nb-NO" sz="2400" dirty="0">
                <a:solidFill>
                  <a:schemeClr val="accent5"/>
                </a:solidFill>
                <a:latin typeface="Josefin Sans" pitchFamily="2" charset="0"/>
              </a:rPr>
              <a:t> masa mii </a:t>
            </a:r>
            <a:r>
              <a:rPr lang="nb-NO" sz="2400" dirty="0" err="1">
                <a:solidFill>
                  <a:schemeClr val="accent5"/>
                </a:solidFill>
                <a:latin typeface="Josefin Sans" pitchFamily="2" charset="0"/>
              </a:rPr>
              <a:t>liikot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dahje</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eat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liiko</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almmá</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loavkašuvakeahttá</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nuppiid</a:t>
            </a:r>
            <a:r>
              <a:rPr lang="nb-NO" sz="2400" dirty="0">
                <a:solidFill>
                  <a:schemeClr val="accent5"/>
                </a:solidFill>
                <a:latin typeface="Josefin Sans" pitchFamily="2" charset="0"/>
              </a:rPr>
              <a:t>. </a:t>
            </a:r>
          </a:p>
        </p:txBody>
      </p:sp>
      <p:sp>
        <p:nvSpPr>
          <p:cNvPr id="12" name="Plassholder for innhold 5">
            <a:extLst>
              <a:ext uri="{FF2B5EF4-FFF2-40B4-BE49-F238E27FC236}">
                <a16:creationId xmlns:a16="http://schemas.microsoft.com/office/drawing/2014/main" id="{7EDC2A4B-0D42-4570-8F3E-4895799A5FD9}"/>
              </a:ext>
            </a:extLst>
          </p:cNvPr>
          <p:cNvSpPr txBox="1">
            <a:spLocks/>
          </p:cNvSpPr>
          <p:nvPr/>
        </p:nvSpPr>
        <p:spPr>
          <a:xfrm>
            <a:off x="6172200" y="1785256"/>
            <a:ext cx="5574792" cy="44044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err="1">
                <a:solidFill>
                  <a:schemeClr val="accent5"/>
                </a:solidFill>
                <a:latin typeface="Josefin Sans" pitchFamily="2" charset="0"/>
                <a:ea typeface="+mn-lt"/>
                <a:cs typeface="+mn-lt"/>
              </a:rPr>
              <a:t>Mii</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dahká</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dan</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váttisin</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aiddo</a:t>
            </a:r>
            <a:r>
              <a:rPr lang="nb-NO" dirty="0">
                <a:solidFill>
                  <a:schemeClr val="accent5"/>
                </a:solidFill>
                <a:latin typeface="Josefin Sans" pitchFamily="2" charset="0"/>
                <a:ea typeface="+mn-lt"/>
                <a:cs typeface="+mn-lt"/>
              </a:rPr>
              <a:t> fal </a:t>
            </a:r>
            <a:r>
              <a:rPr lang="nb-NO" dirty="0" err="1">
                <a:solidFill>
                  <a:schemeClr val="accent5"/>
                </a:solidFill>
                <a:latin typeface="Josefin Sans" pitchFamily="2" charset="0"/>
                <a:ea typeface="+mn-lt"/>
                <a:cs typeface="+mn-lt"/>
              </a:rPr>
              <a:t>dáin</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dilálašvuođain</a:t>
            </a:r>
            <a:r>
              <a:rPr lang="nb-NO" dirty="0">
                <a:solidFill>
                  <a:schemeClr val="accent5"/>
                </a:solidFill>
                <a:latin typeface="Josefin Sans" pitchFamily="2" charset="0"/>
                <a:ea typeface="+mn-lt"/>
                <a:cs typeface="+mn-lt"/>
              </a:rPr>
              <a:t>? </a:t>
            </a:r>
          </a:p>
          <a:p>
            <a:r>
              <a:rPr lang="nb-NO" dirty="0" err="1">
                <a:solidFill>
                  <a:schemeClr val="accent5"/>
                </a:solidFill>
                <a:latin typeface="Josefin Sans" pitchFamily="2" charset="0"/>
                <a:ea typeface="+mn-lt"/>
                <a:cs typeface="+mn-lt"/>
              </a:rPr>
              <a:t>Maid</a:t>
            </a:r>
            <a:r>
              <a:rPr lang="nb-NO" dirty="0">
                <a:solidFill>
                  <a:schemeClr val="accent5"/>
                </a:solidFill>
                <a:latin typeface="Josefin Sans" pitchFamily="2" charset="0"/>
                <a:ea typeface="+mn-lt"/>
                <a:cs typeface="+mn-lt"/>
              </a:rPr>
              <a:t> mii </a:t>
            </a:r>
            <a:r>
              <a:rPr lang="nb-NO" dirty="0" err="1">
                <a:solidFill>
                  <a:schemeClr val="accent5"/>
                </a:solidFill>
                <a:latin typeface="Josefin Sans" pitchFamily="2" charset="0"/>
                <a:ea typeface="+mn-lt"/>
                <a:cs typeface="+mn-lt"/>
              </a:rPr>
              <a:t>sáhttit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dahkat</a:t>
            </a:r>
            <a:r>
              <a:rPr lang="nb-NO" dirty="0">
                <a:solidFill>
                  <a:schemeClr val="accent5"/>
                </a:solidFill>
                <a:latin typeface="Josefin Sans" pitchFamily="2" charset="0"/>
                <a:ea typeface="+mn-lt"/>
                <a:cs typeface="+mn-lt"/>
              </a:rPr>
              <a:t> vai </a:t>
            </a:r>
            <a:r>
              <a:rPr lang="nb-NO" dirty="0" err="1">
                <a:solidFill>
                  <a:schemeClr val="accent5"/>
                </a:solidFill>
                <a:latin typeface="Josefin Sans" pitchFamily="2" charset="0"/>
                <a:ea typeface="+mn-lt"/>
                <a:cs typeface="+mn-lt"/>
              </a:rPr>
              <a:t>šaddat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čeahpibun</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muitalit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earáide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ahte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dat</a:t>
            </a:r>
            <a:r>
              <a:rPr lang="nb-NO" dirty="0">
                <a:solidFill>
                  <a:schemeClr val="accent5"/>
                </a:solidFill>
                <a:latin typeface="Josefin Sans" pitchFamily="2" charset="0"/>
                <a:ea typeface="+mn-lt"/>
                <a:cs typeface="+mn-lt"/>
              </a:rPr>
              <a:t> lea </a:t>
            </a:r>
            <a:r>
              <a:rPr lang="nb-NO" dirty="0" err="1">
                <a:solidFill>
                  <a:schemeClr val="accent5"/>
                </a:solidFill>
                <a:latin typeface="Josefin Sans" pitchFamily="2" charset="0"/>
                <a:ea typeface="+mn-lt"/>
                <a:cs typeface="+mn-lt"/>
              </a:rPr>
              <a:t>juoga</a:t>
            </a:r>
            <a:r>
              <a:rPr lang="nb-NO" dirty="0">
                <a:solidFill>
                  <a:schemeClr val="accent5"/>
                </a:solidFill>
                <a:latin typeface="Josefin Sans" pitchFamily="2" charset="0"/>
                <a:ea typeface="+mn-lt"/>
                <a:cs typeface="+mn-lt"/>
              </a:rPr>
              <a:t> masa mii </a:t>
            </a:r>
            <a:r>
              <a:rPr lang="nb-NO" dirty="0" err="1">
                <a:solidFill>
                  <a:schemeClr val="accent5"/>
                </a:solidFill>
                <a:latin typeface="Josefin Sans" pitchFamily="2" charset="0"/>
                <a:ea typeface="+mn-lt"/>
                <a:cs typeface="+mn-lt"/>
              </a:rPr>
              <a:t>liikot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dahje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eat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liiko</a:t>
            </a:r>
            <a:r>
              <a:rPr lang="nb-NO" dirty="0">
                <a:solidFill>
                  <a:schemeClr val="accent5"/>
                </a:solidFill>
                <a:latin typeface="Josefin Sans" pitchFamily="2" charset="0"/>
                <a:ea typeface="+mn-lt"/>
                <a:cs typeface="+mn-lt"/>
              </a:rPr>
              <a:t>? </a:t>
            </a:r>
          </a:p>
          <a:p>
            <a:r>
              <a:rPr lang="nb-NO" dirty="0" err="1">
                <a:solidFill>
                  <a:schemeClr val="accent5"/>
                </a:solidFill>
                <a:latin typeface="Josefin Sans" pitchFamily="2" charset="0"/>
                <a:ea typeface="+mn-lt"/>
                <a:cs typeface="+mn-lt"/>
              </a:rPr>
              <a:t>Maid</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sáhttit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dahkat</a:t>
            </a:r>
            <a:r>
              <a:rPr lang="nb-NO" dirty="0">
                <a:solidFill>
                  <a:schemeClr val="accent5"/>
                </a:solidFill>
                <a:latin typeface="Josefin Sans" pitchFamily="2" charset="0"/>
                <a:ea typeface="+mn-lt"/>
                <a:cs typeface="+mn-lt"/>
              </a:rPr>
              <a:t> vai </a:t>
            </a:r>
            <a:r>
              <a:rPr lang="nb-NO" dirty="0" err="1">
                <a:solidFill>
                  <a:schemeClr val="accent5"/>
                </a:solidFill>
                <a:latin typeface="Josefin Sans" pitchFamily="2" charset="0"/>
                <a:ea typeface="+mn-lt"/>
                <a:cs typeface="+mn-lt"/>
              </a:rPr>
              <a:t>šaddat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čeahpibun</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áddet</a:t>
            </a:r>
            <a:r>
              <a:rPr lang="nb-NO" dirty="0">
                <a:solidFill>
                  <a:schemeClr val="accent5"/>
                </a:solidFill>
                <a:latin typeface="Josefin Sans" pitchFamily="2" charset="0"/>
                <a:ea typeface="+mn-lt"/>
                <a:cs typeface="+mn-lt"/>
              </a:rPr>
              <a:t> masa </a:t>
            </a:r>
            <a:r>
              <a:rPr lang="nb-NO" dirty="0" err="1">
                <a:solidFill>
                  <a:schemeClr val="accent5"/>
                </a:solidFill>
                <a:latin typeface="Josefin Sans" pitchFamily="2" charset="0"/>
                <a:ea typeface="+mn-lt"/>
                <a:cs typeface="+mn-lt"/>
              </a:rPr>
              <a:t>earát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liikojit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dahje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eai</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liiko</a:t>
            </a:r>
            <a:r>
              <a:rPr lang="nb-NO" dirty="0">
                <a:solidFill>
                  <a:schemeClr val="accent5"/>
                </a:solidFill>
                <a:latin typeface="Josefin Sans" pitchFamily="2" charset="0"/>
                <a:ea typeface="+mn-lt"/>
                <a:cs typeface="+mn-lt"/>
              </a:rPr>
              <a:t>?</a:t>
            </a:r>
          </a:p>
        </p:txBody>
      </p:sp>
      <p:pic>
        <p:nvPicPr>
          <p:cNvPr id="13" name="Picture 6">
            <a:extLst>
              <a:ext uri="{FF2B5EF4-FFF2-40B4-BE49-F238E27FC236}">
                <a16:creationId xmlns:a16="http://schemas.microsoft.com/office/drawing/2014/main" id="{5A23FACC-2F40-4D58-9B2E-B29DFFBFEB8E}"/>
              </a:ext>
            </a:extLst>
          </p:cNvPr>
          <p:cNvPicPr>
            <a:picLocks noChangeAspect="1"/>
          </p:cNvPicPr>
          <p:nvPr/>
        </p:nvPicPr>
        <p:blipFill>
          <a:blip r:embed="rId5"/>
          <a:stretch>
            <a:fillRect/>
          </a:stretch>
        </p:blipFill>
        <p:spPr>
          <a:xfrm>
            <a:off x="10472960" y="527402"/>
            <a:ext cx="154542" cy="428397"/>
          </a:xfrm>
          <a:prstGeom prst="rect">
            <a:avLst/>
          </a:prstGeom>
        </p:spPr>
      </p:pic>
      <p:pic>
        <p:nvPicPr>
          <p:cNvPr id="14" name="Picture 16">
            <a:extLst>
              <a:ext uri="{FF2B5EF4-FFF2-40B4-BE49-F238E27FC236}">
                <a16:creationId xmlns:a16="http://schemas.microsoft.com/office/drawing/2014/main" id="{72D87B45-F22A-4F7F-A173-55C2CF734CB3}"/>
              </a:ext>
            </a:extLst>
          </p:cNvPr>
          <p:cNvPicPr>
            <a:picLocks noChangeAspect="1"/>
          </p:cNvPicPr>
          <p:nvPr/>
        </p:nvPicPr>
        <p:blipFill>
          <a:blip r:embed="rId6"/>
          <a:stretch>
            <a:fillRect/>
          </a:stretch>
        </p:blipFill>
        <p:spPr>
          <a:xfrm>
            <a:off x="9999474" y="556764"/>
            <a:ext cx="383363" cy="369672"/>
          </a:xfrm>
          <a:prstGeom prst="rect">
            <a:avLst/>
          </a:prstGeom>
        </p:spPr>
      </p:pic>
      <p:pic>
        <p:nvPicPr>
          <p:cNvPr id="10" name="Bilde 9">
            <a:extLst>
              <a:ext uri="{FF2B5EF4-FFF2-40B4-BE49-F238E27FC236}">
                <a16:creationId xmlns:a16="http://schemas.microsoft.com/office/drawing/2014/main" id="{CADDAC9C-F236-40E3-94E9-C69D62CE9F13}"/>
              </a:ext>
            </a:extLst>
          </p:cNvPr>
          <p:cNvPicPr>
            <a:picLocks noChangeAspect="1"/>
          </p:cNvPicPr>
          <p:nvPr/>
        </p:nvPicPr>
        <p:blipFill>
          <a:blip r:embed="rId7"/>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285295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Gulahallan</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9386635" cy="4836432"/>
          </a:xfrm>
        </p:spPr>
        <p:txBody>
          <a:bodyPr vert="horz" lIns="91440" tIns="45720" rIns="91440" bIns="45720" rtlCol="0" anchor="t">
            <a:normAutofit fontScale="92500" lnSpcReduction="10000"/>
          </a:bodyPr>
          <a:lstStyle/>
          <a:p>
            <a:r>
              <a:rPr lang="nb-NO" sz="3600" dirty="0" err="1">
                <a:solidFill>
                  <a:schemeClr val="accent5"/>
                </a:solidFill>
                <a:latin typeface="Josefin Sans" pitchFamily="2" charset="0"/>
              </a:rPr>
              <a:t>Gulahallat</a:t>
            </a:r>
            <a:r>
              <a:rPr lang="nb-NO" sz="3600" dirty="0">
                <a:solidFill>
                  <a:schemeClr val="accent5"/>
                </a:solidFill>
                <a:latin typeface="Josefin Sans" pitchFamily="2" charset="0"/>
              </a:rPr>
              <a:t> lea </a:t>
            </a:r>
            <a:r>
              <a:rPr lang="nb-NO" sz="3600" dirty="0" err="1">
                <a:solidFill>
                  <a:schemeClr val="accent5"/>
                </a:solidFill>
                <a:latin typeface="Josefin Sans" pitchFamily="2" charset="0"/>
              </a:rPr>
              <a:t>vejolaš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máŋgga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láhkai</a:t>
            </a:r>
            <a:r>
              <a:rPr lang="nb-NO" sz="3600" dirty="0">
                <a:solidFill>
                  <a:schemeClr val="accent5"/>
                </a:solidFill>
                <a:latin typeface="Josefin Sans" pitchFamily="2" charset="0"/>
              </a:rPr>
              <a:t> – </a:t>
            </a:r>
            <a:r>
              <a:rPr lang="nb-NO" sz="3600" dirty="0" err="1">
                <a:solidFill>
                  <a:schemeClr val="accent5"/>
                </a:solidFill>
                <a:latin typeface="Josefin Sans" pitchFamily="2" charset="0"/>
              </a:rPr>
              <a:t>cealkámušain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sániiguin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rumašgielain</a:t>
            </a:r>
            <a:r>
              <a:rPr lang="nb-NO" sz="3600" dirty="0">
                <a:solidFill>
                  <a:schemeClr val="accent5"/>
                </a:solidFill>
                <a:latin typeface="Josefin Sans" pitchFamily="2" charset="0"/>
              </a:rPr>
              <a:t>. </a:t>
            </a:r>
          </a:p>
          <a:p>
            <a:r>
              <a:rPr lang="nb-NO" sz="3600" dirty="0" err="1">
                <a:solidFill>
                  <a:schemeClr val="accent5"/>
                </a:solidFill>
                <a:latin typeface="Josefin Sans" pitchFamily="2" charset="0"/>
              </a:rPr>
              <a:t>Mis</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buohkain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iešguđet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Dehálaš</a:t>
            </a:r>
            <a:r>
              <a:rPr lang="nb-NO" sz="3600" dirty="0">
                <a:solidFill>
                  <a:schemeClr val="accent5"/>
                </a:solidFill>
                <a:latin typeface="Josefin Sans" pitchFamily="2" charset="0"/>
              </a:rPr>
              <a:t> lea </a:t>
            </a:r>
            <a:r>
              <a:rPr lang="nb-NO" sz="3600" dirty="0" err="1">
                <a:solidFill>
                  <a:schemeClr val="accent5"/>
                </a:solidFill>
                <a:latin typeface="Josefin Sans" pitchFamily="2" charset="0"/>
              </a:rPr>
              <a:t>gulahallat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gáhtten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dihtii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iežamet</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earáid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Gulahallamiin</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sihkkarastit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miehtama</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Gulahallan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geavahuvvo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maiddái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fuobmán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dihtii</a:t>
            </a:r>
            <a:r>
              <a:rPr lang="nb-NO" sz="3600" dirty="0">
                <a:solidFill>
                  <a:schemeClr val="accent5"/>
                </a:solidFill>
                <a:latin typeface="Josefin Sans" pitchFamily="2" charset="0"/>
              </a:rPr>
              <a:t> masa du </a:t>
            </a:r>
            <a:r>
              <a:rPr lang="nb-NO" sz="3600" dirty="0" err="1">
                <a:solidFill>
                  <a:schemeClr val="accent5"/>
                </a:solidFill>
                <a:latin typeface="Josefin Sans" pitchFamily="2" charset="0"/>
              </a:rPr>
              <a:t>guoibmi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liiko</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muitalan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dihtii</a:t>
            </a:r>
            <a:r>
              <a:rPr lang="nb-NO" sz="3600" dirty="0">
                <a:solidFill>
                  <a:schemeClr val="accent5"/>
                </a:solidFill>
                <a:latin typeface="Josefin Sans" pitchFamily="2" charset="0"/>
              </a:rPr>
              <a:t> masa don </a:t>
            </a:r>
            <a:r>
              <a:rPr lang="nb-NO" sz="3600" dirty="0" err="1">
                <a:solidFill>
                  <a:schemeClr val="accent5"/>
                </a:solidFill>
                <a:latin typeface="Josefin Sans" pitchFamily="2" charset="0"/>
              </a:rPr>
              <a:t>ieš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liikot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Das</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vuolgá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ollu</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buoret</a:t>
            </a:r>
            <a:r>
              <a:rPr lang="nb-NO" sz="3600" dirty="0">
                <a:solidFill>
                  <a:schemeClr val="accent5"/>
                </a:solidFill>
                <a:latin typeface="Josefin Sans" pitchFamily="2" charset="0"/>
              </a:rPr>
              <a:t> seksa!</a:t>
            </a:r>
          </a:p>
        </p:txBody>
      </p:sp>
      <p:pic>
        <p:nvPicPr>
          <p:cNvPr id="11" name="Picture 6">
            <a:extLst>
              <a:ext uri="{FF2B5EF4-FFF2-40B4-BE49-F238E27FC236}">
                <a16:creationId xmlns:a16="http://schemas.microsoft.com/office/drawing/2014/main" id="{8ADF0627-76B0-42BE-B613-1FE855E466BC}"/>
              </a:ext>
            </a:extLst>
          </p:cNvPr>
          <p:cNvPicPr>
            <a:picLocks noChangeAspect="1"/>
          </p:cNvPicPr>
          <p:nvPr/>
        </p:nvPicPr>
        <p:blipFill>
          <a:blip r:embed="rId5"/>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54639500-19C3-4FC8-ADF3-0579FB33E65C}"/>
              </a:ext>
            </a:extLst>
          </p:cNvPr>
          <p:cNvPicPr>
            <a:picLocks noChangeAspect="1"/>
          </p:cNvPicPr>
          <p:nvPr/>
        </p:nvPicPr>
        <p:blipFill>
          <a:blip r:embed="rId6"/>
          <a:stretch>
            <a:fillRect/>
          </a:stretch>
        </p:blipFill>
        <p:spPr>
          <a:xfrm>
            <a:off x="9999474" y="556764"/>
            <a:ext cx="383363" cy="369672"/>
          </a:xfrm>
          <a:prstGeom prst="rect">
            <a:avLst/>
          </a:prstGeom>
        </p:spPr>
      </p:pic>
      <p:pic>
        <p:nvPicPr>
          <p:cNvPr id="10" name="Bilde 9">
            <a:extLst>
              <a:ext uri="{FF2B5EF4-FFF2-40B4-BE49-F238E27FC236}">
                <a16:creationId xmlns:a16="http://schemas.microsoft.com/office/drawing/2014/main" id="{9E0DDAD8-C3F4-44C5-B3FD-82E6AD1B689A}"/>
              </a:ext>
            </a:extLst>
          </p:cNvPr>
          <p:cNvPicPr>
            <a:picLocks noChangeAspect="1"/>
          </p:cNvPicPr>
          <p:nvPr/>
        </p:nvPicPr>
        <p:blipFill>
          <a:blip r:embed="rId7"/>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895408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Manne </a:t>
            </a:r>
            <a:r>
              <a:rPr lang="nb-NO" sz="4000" dirty="0" err="1">
                <a:solidFill>
                  <a:schemeClr val="bg1"/>
                </a:solidFill>
                <a:latin typeface="Josefin Sans" pitchFamily="2" charset="0"/>
                <a:cs typeface="Calibri" panose="020F0502020204030204" pitchFamily="34" charset="0"/>
              </a:rPr>
              <a:t>seksualitehtaoahpahus</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err="1">
                <a:solidFill>
                  <a:schemeClr val="accent5"/>
                </a:solidFill>
                <a:latin typeface="Josefin Sans" pitchFamily="2" charset="0"/>
              </a:rPr>
              <a:t>Eatnašiin</a:t>
            </a:r>
            <a:r>
              <a:rPr lang="nb-NO" dirty="0">
                <a:solidFill>
                  <a:schemeClr val="accent5"/>
                </a:solidFill>
                <a:latin typeface="Josefin Sans" pitchFamily="2" charset="0"/>
              </a:rPr>
              <a:t> </a:t>
            </a:r>
            <a:r>
              <a:rPr lang="nb-NO" dirty="0" err="1">
                <a:solidFill>
                  <a:schemeClr val="accent5"/>
                </a:solidFill>
                <a:latin typeface="Josefin Sans" pitchFamily="2" charset="0"/>
              </a:rPr>
              <a:t>nuoraidskuvllas</a:t>
            </a:r>
            <a:r>
              <a:rPr lang="nb-NO" dirty="0">
                <a:solidFill>
                  <a:schemeClr val="accent5"/>
                </a:solidFill>
                <a:latin typeface="Josefin Sans" pitchFamily="2" charset="0"/>
              </a:rPr>
              <a:t> ii </a:t>
            </a:r>
            <a:r>
              <a:rPr lang="nb-NO" dirty="0" err="1">
                <a:solidFill>
                  <a:schemeClr val="accent5"/>
                </a:solidFill>
                <a:latin typeface="Josefin Sans" pitchFamily="2" charset="0"/>
              </a:rPr>
              <a:t>leat</a:t>
            </a:r>
            <a:r>
              <a:rPr lang="nb-NO" dirty="0">
                <a:solidFill>
                  <a:schemeClr val="accent5"/>
                </a:solidFill>
                <a:latin typeface="Josefin Sans" pitchFamily="2" charset="0"/>
              </a:rPr>
              <a:t> vel </a:t>
            </a:r>
            <a:r>
              <a:rPr lang="nb-NO" dirty="0" err="1">
                <a:solidFill>
                  <a:schemeClr val="accent5"/>
                </a:solidFill>
                <a:latin typeface="Josefin Sans" pitchFamily="2" charset="0"/>
              </a:rPr>
              <a:t>leamaš</a:t>
            </a:r>
            <a:r>
              <a:rPr lang="nb-NO" dirty="0">
                <a:solidFill>
                  <a:schemeClr val="accent5"/>
                </a:solidFill>
                <a:latin typeface="Josefin Sans" pitchFamily="2" charset="0"/>
              </a:rPr>
              <a:t> seksa</a:t>
            </a:r>
          </a:p>
          <a:p>
            <a:r>
              <a:rPr lang="nb-NO" dirty="0" err="1">
                <a:solidFill>
                  <a:schemeClr val="accent5"/>
                </a:solidFill>
                <a:latin typeface="Josefin Sans" pitchFamily="2" charset="0"/>
              </a:rPr>
              <a:t>Sii</a:t>
            </a:r>
            <a:r>
              <a:rPr lang="nb-NO" dirty="0">
                <a:solidFill>
                  <a:schemeClr val="accent5"/>
                </a:solidFill>
                <a:latin typeface="Josefin Sans" pitchFamily="2" charset="0"/>
              </a:rPr>
              <a:t> </a:t>
            </a:r>
            <a:r>
              <a:rPr lang="nb-NO" dirty="0" err="1">
                <a:solidFill>
                  <a:schemeClr val="accent5"/>
                </a:solidFill>
                <a:latin typeface="Josefin Sans" pitchFamily="2" charset="0"/>
              </a:rPr>
              <a:t>geain</a:t>
            </a:r>
            <a:r>
              <a:rPr lang="nb-NO" dirty="0">
                <a:solidFill>
                  <a:schemeClr val="accent5"/>
                </a:solidFill>
                <a:latin typeface="Josefin Sans" pitchFamily="2" charset="0"/>
              </a:rPr>
              <a:t> lea seksa </a:t>
            </a:r>
            <a:r>
              <a:rPr lang="nb-NO" dirty="0" err="1">
                <a:solidFill>
                  <a:schemeClr val="accent5"/>
                </a:solidFill>
                <a:latin typeface="Josefin Sans" pitchFamily="2" charset="0"/>
              </a:rPr>
              <a:t>vuosttaš</a:t>
            </a:r>
            <a:r>
              <a:rPr lang="nb-NO" dirty="0">
                <a:solidFill>
                  <a:schemeClr val="accent5"/>
                </a:solidFill>
                <a:latin typeface="Josefin Sans" pitchFamily="2" charset="0"/>
              </a:rPr>
              <a:t> </a:t>
            </a:r>
            <a:r>
              <a:rPr lang="nb-NO" dirty="0" err="1">
                <a:solidFill>
                  <a:schemeClr val="accent5"/>
                </a:solidFill>
                <a:latin typeface="Josefin Sans" pitchFamily="2" charset="0"/>
              </a:rPr>
              <a:t>geardde</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gaskamearálaččat</a:t>
            </a:r>
            <a:r>
              <a:rPr lang="nb-NO" dirty="0">
                <a:solidFill>
                  <a:schemeClr val="accent5"/>
                </a:solidFill>
                <a:latin typeface="Josefin Sans" pitchFamily="2" charset="0"/>
              </a:rPr>
              <a:t> 17 </a:t>
            </a:r>
            <a:r>
              <a:rPr lang="nb-NO" dirty="0" err="1">
                <a:solidFill>
                  <a:schemeClr val="accent5"/>
                </a:solidFill>
                <a:latin typeface="Josefin Sans" pitchFamily="2" charset="0"/>
              </a:rPr>
              <a:t>jagi</a:t>
            </a:r>
            <a:r>
              <a:rPr lang="nb-NO" dirty="0">
                <a:solidFill>
                  <a:schemeClr val="accent5"/>
                </a:solidFill>
                <a:latin typeface="Josefin Sans" pitchFamily="2" charset="0"/>
              </a:rPr>
              <a:t> </a:t>
            </a:r>
            <a:r>
              <a:rPr lang="nb-NO" dirty="0" err="1">
                <a:solidFill>
                  <a:schemeClr val="accent5"/>
                </a:solidFill>
                <a:latin typeface="Josefin Sans" pitchFamily="2" charset="0"/>
              </a:rPr>
              <a:t>boarrásat</a:t>
            </a:r>
            <a:r>
              <a:rPr lang="nb-NO" dirty="0">
                <a:solidFill>
                  <a:schemeClr val="accent5"/>
                </a:solidFill>
                <a:latin typeface="Josefin Sans" pitchFamily="2" charset="0"/>
              </a:rPr>
              <a:t> </a:t>
            </a:r>
            <a:r>
              <a:rPr lang="nb-NO" dirty="0" err="1">
                <a:solidFill>
                  <a:schemeClr val="accent5"/>
                </a:solidFill>
                <a:latin typeface="Josefin Sans" pitchFamily="2" charset="0"/>
              </a:rPr>
              <a:t>Norggas</a:t>
            </a:r>
            <a:endParaRPr lang="nb-NO" dirty="0">
              <a:solidFill>
                <a:schemeClr val="accent5"/>
              </a:solidFill>
              <a:latin typeface="Josefin Sans" pitchFamily="2" charset="0"/>
            </a:endParaRPr>
          </a:p>
          <a:p>
            <a:r>
              <a:rPr lang="nb-NO" dirty="0" err="1">
                <a:solidFill>
                  <a:schemeClr val="accent5"/>
                </a:solidFill>
                <a:latin typeface="Josefin Sans" pitchFamily="2" charset="0"/>
              </a:rPr>
              <a:t>Muhtumat</a:t>
            </a:r>
            <a:r>
              <a:rPr lang="nb-NO" dirty="0">
                <a:solidFill>
                  <a:schemeClr val="accent5"/>
                </a:solidFill>
                <a:latin typeface="Josefin Sans" pitchFamily="2" charset="0"/>
              </a:rPr>
              <a:t> </a:t>
            </a:r>
            <a:r>
              <a:rPr lang="nb-NO" dirty="0" err="1">
                <a:solidFill>
                  <a:schemeClr val="accent5"/>
                </a:solidFill>
                <a:latin typeface="Josefin Sans" pitchFamily="2" charset="0"/>
              </a:rPr>
              <a:t>álget</a:t>
            </a:r>
            <a:r>
              <a:rPr lang="nb-NO" dirty="0">
                <a:solidFill>
                  <a:schemeClr val="accent5"/>
                </a:solidFill>
                <a:latin typeface="Josefin Sans" pitchFamily="2" charset="0"/>
              </a:rPr>
              <a:t> </a:t>
            </a:r>
            <a:r>
              <a:rPr lang="nb-NO" dirty="0" err="1">
                <a:solidFill>
                  <a:schemeClr val="accent5"/>
                </a:solidFill>
                <a:latin typeface="Josefin Sans" pitchFamily="2" charset="0"/>
              </a:rPr>
              <a:t>árrat</a:t>
            </a:r>
            <a:r>
              <a:rPr lang="nb-NO" dirty="0">
                <a:solidFill>
                  <a:schemeClr val="accent5"/>
                </a:solidFill>
                <a:latin typeface="Josefin Sans" pitchFamily="2" charset="0"/>
              </a:rPr>
              <a:t>, </a:t>
            </a:r>
            <a:r>
              <a:rPr lang="nb-NO" dirty="0" err="1">
                <a:solidFill>
                  <a:schemeClr val="accent5"/>
                </a:solidFill>
                <a:latin typeface="Josefin Sans" pitchFamily="2" charset="0"/>
              </a:rPr>
              <a:t>muhtumat</a:t>
            </a:r>
            <a:r>
              <a:rPr lang="nb-NO" dirty="0">
                <a:solidFill>
                  <a:schemeClr val="accent5"/>
                </a:solidFill>
                <a:latin typeface="Josefin Sans" pitchFamily="2" charset="0"/>
              </a:rPr>
              <a:t> </a:t>
            </a:r>
            <a:r>
              <a:rPr lang="nb-NO" dirty="0" err="1">
                <a:solidFill>
                  <a:schemeClr val="accent5"/>
                </a:solidFill>
                <a:latin typeface="Josefin Sans" pitchFamily="2" charset="0"/>
              </a:rPr>
              <a:t>maŋŋil</a:t>
            </a:r>
            <a:r>
              <a:rPr lang="nb-NO" dirty="0">
                <a:solidFill>
                  <a:schemeClr val="accent5"/>
                </a:solidFill>
                <a:latin typeface="Josefin Sans" pitchFamily="2" charset="0"/>
              </a:rPr>
              <a:t>, ja </a:t>
            </a:r>
            <a:r>
              <a:rPr lang="nb-NO" dirty="0" err="1">
                <a:solidFill>
                  <a:schemeClr val="accent5"/>
                </a:solidFill>
                <a:latin typeface="Josefin Sans" pitchFamily="2" charset="0"/>
              </a:rPr>
              <a:t>muhtumat</a:t>
            </a:r>
            <a:r>
              <a:rPr lang="nb-NO" dirty="0">
                <a:solidFill>
                  <a:schemeClr val="accent5"/>
                </a:solidFill>
                <a:latin typeface="Josefin Sans" pitchFamily="2" charset="0"/>
              </a:rPr>
              <a:t> </a:t>
            </a:r>
            <a:r>
              <a:rPr lang="nb-NO" dirty="0" err="1">
                <a:solidFill>
                  <a:schemeClr val="accent5"/>
                </a:solidFill>
                <a:latin typeface="Josefin Sans" pitchFamily="2" charset="0"/>
              </a:rPr>
              <a:t>eai</a:t>
            </a:r>
            <a:r>
              <a:rPr lang="nb-NO" dirty="0">
                <a:solidFill>
                  <a:schemeClr val="accent5"/>
                </a:solidFill>
                <a:latin typeface="Josefin Sans" pitchFamily="2" charset="0"/>
              </a:rPr>
              <a:t> </a:t>
            </a:r>
            <a:r>
              <a:rPr lang="nb-NO" dirty="0" err="1">
                <a:solidFill>
                  <a:schemeClr val="accent5"/>
                </a:solidFill>
                <a:latin typeface="Josefin Sans" pitchFamily="2" charset="0"/>
              </a:rPr>
              <a:t>álgge</a:t>
            </a:r>
            <a:r>
              <a:rPr lang="nb-NO" dirty="0">
                <a:solidFill>
                  <a:schemeClr val="accent5"/>
                </a:solidFill>
                <a:latin typeface="Josefin Sans" pitchFamily="2" charset="0"/>
              </a:rPr>
              <a:t> </a:t>
            </a:r>
            <a:r>
              <a:rPr lang="nb-NO" dirty="0" err="1">
                <a:solidFill>
                  <a:schemeClr val="accent5"/>
                </a:solidFill>
                <a:latin typeface="Josefin Sans" pitchFamily="2" charset="0"/>
              </a:rPr>
              <a:t>goassege</a:t>
            </a:r>
            <a:endParaRPr lang="nb-NO" dirty="0">
              <a:solidFill>
                <a:schemeClr val="accent5"/>
              </a:solidFill>
              <a:latin typeface="Josefin Sans" pitchFamily="2" charset="0"/>
            </a:endParaRPr>
          </a:p>
          <a:p>
            <a:r>
              <a:rPr lang="nb-NO" dirty="0" err="1">
                <a:solidFill>
                  <a:schemeClr val="accent5"/>
                </a:solidFill>
                <a:latin typeface="Josefin Sans" pitchFamily="2" charset="0"/>
              </a:rPr>
              <a:t>Dehálaš</a:t>
            </a:r>
            <a:r>
              <a:rPr lang="nb-NO" dirty="0">
                <a:solidFill>
                  <a:schemeClr val="accent5"/>
                </a:solidFill>
                <a:latin typeface="Josefin Sans" pitchFamily="2" charset="0"/>
              </a:rPr>
              <a:t> lea </a:t>
            </a:r>
            <a:r>
              <a:rPr lang="nb-NO" dirty="0" err="1">
                <a:solidFill>
                  <a:schemeClr val="accent5"/>
                </a:solidFill>
                <a:latin typeface="Josefin Sans" pitchFamily="2" charset="0"/>
              </a:rPr>
              <a:t>oahppat</a:t>
            </a:r>
            <a:r>
              <a:rPr lang="nb-NO" dirty="0">
                <a:solidFill>
                  <a:schemeClr val="accent5"/>
                </a:solidFill>
                <a:latin typeface="Josefin Sans" pitchFamily="2" charset="0"/>
              </a:rPr>
              <a:t> seksa </a:t>
            </a:r>
            <a:r>
              <a:rPr lang="nb-NO" dirty="0" err="1">
                <a:solidFill>
                  <a:schemeClr val="accent5"/>
                </a:solidFill>
                <a:latin typeface="Josefin Sans" pitchFamily="2" charset="0"/>
              </a:rPr>
              <a:t>birra</a:t>
            </a:r>
            <a:r>
              <a:rPr lang="nb-NO" dirty="0">
                <a:solidFill>
                  <a:schemeClr val="accent5"/>
                </a:solidFill>
                <a:latin typeface="Josefin Sans" pitchFamily="2" charset="0"/>
              </a:rPr>
              <a:t> </a:t>
            </a:r>
            <a:r>
              <a:rPr lang="nb-NO" dirty="0" err="1">
                <a:solidFill>
                  <a:schemeClr val="accent5"/>
                </a:solidFill>
                <a:latin typeface="Josefin Sans" pitchFamily="2" charset="0"/>
              </a:rPr>
              <a:t>ovdal</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lea seksa</a:t>
            </a:r>
          </a:p>
          <a:p>
            <a:r>
              <a:rPr lang="nb-NO" dirty="0" err="1">
                <a:solidFill>
                  <a:schemeClr val="accent5"/>
                </a:solidFill>
                <a:latin typeface="Josefin Sans" pitchFamily="2" charset="0"/>
              </a:rPr>
              <a:t>Eanet</a:t>
            </a:r>
            <a:r>
              <a:rPr lang="nb-NO" dirty="0">
                <a:solidFill>
                  <a:schemeClr val="accent5"/>
                </a:solidFill>
                <a:latin typeface="Josefin Sans" pitchFamily="2" charset="0"/>
              </a:rPr>
              <a:t> </a:t>
            </a:r>
            <a:r>
              <a:rPr lang="nb-NO" dirty="0" err="1">
                <a:solidFill>
                  <a:schemeClr val="accent5"/>
                </a:solidFill>
                <a:latin typeface="Josefin Sans" pitchFamily="2" charset="0"/>
              </a:rPr>
              <a:t>máhttu</a:t>
            </a:r>
            <a:r>
              <a:rPr lang="nb-NO" dirty="0">
                <a:solidFill>
                  <a:schemeClr val="accent5"/>
                </a:solidFill>
                <a:latin typeface="Josefin Sans" pitchFamily="2" charset="0"/>
              </a:rPr>
              <a:t> </a:t>
            </a:r>
            <a:r>
              <a:rPr lang="nb-NO" dirty="0" err="1">
                <a:solidFill>
                  <a:schemeClr val="accent5"/>
                </a:solidFill>
                <a:latin typeface="Josefin Sans" pitchFamily="2" charset="0"/>
              </a:rPr>
              <a:t>dagaha</a:t>
            </a:r>
            <a:r>
              <a:rPr lang="nb-NO" dirty="0">
                <a:solidFill>
                  <a:schemeClr val="accent5"/>
                </a:solidFill>
                <a:latin typeface="Josefin Sans" pitchFamily="2" charset="0"/>
              </a:rPr>
              <a:t> </a:t>
            </a:r>
            <a:r>
              <a:rPr lang="nb-NO" dirty="0" err="1">
                <a:solidFill>
                  <a:schemeClr val="accent5"/>
                </a:solidFill>
                <a:latin typeface="Josefin Sans" pitchFamily="2" charset="0"/>
              </a:rPr>
              <a:t>ahte</a:t>
            </a:r>
            <a:r>
              <a:rPr lang="nb-NO" dirty="0">
                <a:solidFill>
                  <a:schemeClr val="accent5"/>
                </a:solidFill>
                <a:latin typeface="Josefin Sans" pitchFamily="2" charset="0"/>
              </a:rPr>
              <a:t> mii </a:t>
            </a:r>
            <a:r>
              <a:rPr lang="nb-NO" dirty="0" err="1">
                <a:solidFill>
                  <a:schemeClr val="accent5"/>
                </a:solidFill>
                <a:latin typeface="Josefin Sans" pitchFamily="2" charset="0"/>
              </a:rPr>
              <a:t>dahkat</a:t>
            </a:r>
            <a:r>
              <a:rPr lang="nb-NO" dirty="0">
                <a:solidFill>
                  <a:schemeClr val="accent5"/>
                </a:solidFill>
                <a:latin typeface="Josefin Sans" pitchFamily="2" charset="0"/>
              </a:rPr>
              <a:t> </a:t>
            </a:r>
            <a:r>
              <a:rPr lang="nb-NO" dirty="0" err="1">
                <a:solidFill>
                  <a:schemeClr val="accent5"/>
                </a:solidFill>
                <a:latin typeface="Josefin Sans" pitchFamily="2" charset="0"/>
              </a:rPr>
              <a:t>rivttes</a:t>
            </a:r>
            <a:r>
              <a:rPr lang="nb-NO" dirty="0">
                <a:solidFill>
                  <a:schemeClr val="accent5"/>
                </a:solidFill>
                <a:latin typeface="Josefin Sans" pitchFamily="2" charset="0"/>
              </a:rPr>
              <a:t> </a:t>
            </a:r>
            <a:r>
              <a:rPr lang="nb-NO" dirty="0" err="1">
                <a:solidFill>
                  <a:schemeClr val="accent5"/>
                </a:solidFill>
                <a:latin typeface="Josefin Sans" pitchFamily="2" charset="0"/>
              </a:rPr>
              <a:t>válljema</a:t>
            </a:r>
            <a:endParaRPr lang="nb-NO" dirty="0">
              <a:solidFill>
                <a:schemeClr val="accent5"/>
              </a:solidFill>
              <a:latin typeface="Josefin Sans" pitchFamily="2" charset="0"/>
            </a:endParaRPr>
          </a:p>
        </p:txBody>
      </p:sp>
      <p:pic>
        <p:nvPicPr>
          <p:cNvPr id="8" name="Bilde 7">
            <a:extLst>
              <a:ext uri="{FF2B5EF4-FFF2-40B4-BE49-F238E27FC236}">
                <a16:creationId xmlns:a16="http://schemas.microsoft.com/office/drawing/2014/main" id="{EC7DFD5A-4AEF-44BD-82AB-69613BB8596E}"/>
              </a:ext>
            </a:extLst>
          </p:cNvPr>
          <p:cNvPicPr>
            <a:picLocks noChangeAspect="1"/>
          </p:cNvPicPr>
          <p:nvPr/>
        </p:nvPicPr>
        <p:blipFill>
          <a:blip r:embed="rId5"/>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439129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Mii</a:t>
            </a:r>
            <a:r>
              <a:rPr lang="nb-NO" sz="4000" dirty="0">
                <a:solidFill>
                  <a:schemeClr val="bg1"/>
                </a:solidFill>
                <a:latin typeface="Josefin Sans" pitchFamily="2" charset="0"/>
                <a:cs typeface="Calibri" panose="020F0502020204030204" pitchFamily="34" charset="0"/>
              </a:rPr>
              <a:t> lea </a:t>
            </a:r>
            <a:r>
              <a:rPr lang="nb-NO" sz="4000" dirty="0" err="1">
                <a:solidFill>
                  <a:schemeClr val="bg1"/>
                </a:solidFill>
                <a:latin typeface="Josefin Sans" pitchFamily="2" charset="0"/>
                <a:cs typeface="Calibri" panose="020F0502020204030204" pitchFamily="34" charset="0"/>
              </a:rPr>
              <a:t>miehtan</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fontScale="92500"/>
          </a:bodyPr>
          <a:lstStyle/>
          <a:p>
            <a:r>
              <a:rPr lang="nb-NO" sz="3600" dirty="0" err="1">
                <a:solidFill>
                  <a:schemeClr val="accent5"/>
                </a:solidFill>
                <a:latin typeface="Josefin Sans" pitchFamily="2" charset="0"/>
              </a:rPr>
              <a:t>Miehtan</a:t>
            </a:r>
            <a:r>
              <a:rPr lang="nb-NO" sz="3600" dirty="0">
                <a:solidFill>
                  <a:schemeClr val="accent5"/>
                </a:solidFill>
                <a:latin typeface="Josefin Sans" pitchFamily="2" charset="0"/>
              </a:rPr>
              <a:t> lea </a:t>
            </a:r>
            <a:r>
              <a:rPr lang="nb-NO" sz="3600" dirty="0" err="1">
                <a:solidFill>
                  <a:schemeClr val="accent5"/>
                </a:solidFill>
                <a:latin typeface="Josefin Sans" pitchFamily="2" charset="0"/>
              </a:rPr>
              <a:t>movttegis</a:t>
            </a:r>
            <a:r>
              <a:rPr lang="nb-NO" sz="3600" dirty="0">
                <a:solidFill>
                  <a:schemeClr val="accent5"/>
                </a:solidFill>
                <a:latin typeface="Josefin Sans" pitchFamily="2" charset="0"/>
              </a:rPr>
              <a:t> JUO! – </a:t>
            </a:r>
            <a:r>
              <a:rPr lang="nb-NO" sz="3600" dirty="0" err="1">
                <a:solidFill>
                  <a:schemeClr val="accent5"/>
                </a:solidFill>
                <a:latin typeface="Josefin Sans" pitchFamily="2" charset="0"/>
              </a:rPr>
              <a:t>Ii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jávohisvuohta</a:t>
            </a:r>
            <a:endParaRPr lang="nb-NO" sz="3600" dirty="0">
              <a:solidFill>
                <a:schemeClr val="accent5"/>
              </a:solidFill>
              <a:latin typeface="Josefin Sans" pitchFamily="2" charset="0"/>
            </a:endParaRPr>
          </a:p>
          <a:p>
            <a:r>
              <a:rPr lang="nb-NO" sz="3600" dirty="0" err="1">
                <a:solidFill>
                  <a:schemeClr val="accent5"/>
                </a:solidFill>
                <a:latin typeface="Josefin Sans" pitchFamily="2" charset="0"/>
              </a:rPr>
              <a:t>Sáhtát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miehtat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movttegis</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sániiguin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rumašgielain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daguiguin</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muohtogeahčastagain</a:t>
            </a:r>
            <a:endParaRPr lang="nb-NO" sz="3600" dirty="0">
              <a:solidFill>
                <a:schemeClr val="accent5"/>
              </a:solidFill>
              <a:latin typeface="Josefin Sans" pitchFamily="2" charset="0"/>
            </a:endParaRPr>
          </a:p>
          <a:p>
            <a:r>
              <a:rPr lang="nb-NO" sz="3600" dirty="0" err="1">
                <a:solidFill>
                  <a:schemeClr val="accent5"/>
                </a:solidFill>
                <a:latin typeface="Josefin Sans" pitchFamily="2" charset="0"/>
              </a:rPr>
              <a:t>Miehtama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geassit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ruovttoluotta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goas</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beare</a:t>
            </a:r>
            <a:endParaRPr lang="nb-NO" sz="3600" dirty="0">
              <a:solidFill>
                <a:schemeClr val="accent5"/>
              </a:solidFill>
              <a:latin typeface="Josefin Sans" pitchFamily="2" charset="0"/>
            </a:endParaRPr>
          </a:p>
          <a:p>
            <a:r>
              <a:rPr lang="nb-NO" sz="3600" dirty="0" err="1">
                <a:solidFill>
                  <a:schemeClr val="accent5"/>
                </a:solidFill>
                <a:latin typeface="Josefin Sans" pitchFamily="2" charset="0"/>
              </a:rPr>
              <a:t>Muhtumat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eai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sáhte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miehtat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Ovdamearkka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dihtii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eai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sáhte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lága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mielde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vuollel</a:t>
            </a:r>
            <a:r>
              <a:rPr lang="nb-NO" sz="3600" dirty="0">
                <a:solidFill>
                  <a:schemeClr val="accent5"/>
                </a:solidFill>
                <a:latin typeface="Josefin Sans" pitchFamily="2" charset="0"/>
              </a:rPr>
              <a:t> 16 </a:t>
            </a:r>
            <a:r>
              <a:rPr lang="nb-NO" sz="3600" dirty="0" err="1">
                <a:solidFill>
                  <a:schemeClr val="accent5"/>
                </a:solidFill>
                <a:latin typeface="Josefin Sans" pitchFamily="2" charset="0"/>
              </a:rPr>
              <a:t>jahkásaš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mánát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miehtat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seksii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rávesolbmuiguin</a:t>
            </a:r>
            <a:r>
              <a:rPr lang="nb-NO" sz="3600" dirty="0">
                <a:solidFill>
                  <a:schemeClr val="accent5"/>
                </a:solidFill>
                <a:latin typeface="Josefin Sans" pitchFamily="2" charset="0"/>
              </a:rPr>
              <a:t>. </a:t>
            </a:r>
          </a:p>
          <a:p>
            <a:r>
              <a:rPr lang="nb-NO" sz="3600" dirty="0" err="1">
                <a:solidFill>
                  <a:schemeClr val="accent5"/>
                </a:solidFill>
                <a:latin typeface="Josefin Sans" pitchFamily="2" charset="0"/>
              </a:rPr>
              <a:t>Teadja</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miehtan</a:t>
            </a:r>
            <a:r>
              <a:rPr lang="nb-NO" sz="3600" dirty="0">
                <a:solidFill>
                  <a:schemeClr val="accent5"/>
                </a:solidFill>
                <a:latin typeface="Josefin Sans" pitchFamily="2" charset="0"/>
              </a:rPr>
              <a:t> (3 </a:t>
            </a:r>
            <a:r>
              <a:rPr lang="nb-NO" sz="3600" dirty="0" err="1">
                <a:solidFill>
                  <a:schemeClr val="accent5"/>
                </a:solidFill>
                <a:latin typeface="Josefin Sans" pitchFamily="2" charset="0"/>
              </a:rPr>
              <a:t>minuhta</a:t>
            </a:r>
            <a:r>
              <a:rPr lang="nb-NO" sz="3600" dirty="0">
                <a:solidFill>
                  <a:schemeClr val="accent5"/>
                </a:solidFill>
                <a:latin typeface="Josefin Sans" pitchFamily="2" charset="0"/>
              </a:rPr>
              <a:t>): </a:t>
            </a:r>
            <a:r>
              <a:rPr lang="nb-NO" sz="3600" dirty="0">
                <a:solidFill>
                  <a:schemeClr val="accent5"/>
                </a:solidFill>
                <a:latin typeface="Josefin Sans" pitchFamily="2" charset="0"/>
                <a:hlinkClick r:id="rId5"/>
              </a:rPr>
              <a:t>https://www.youtube.com/watch?v=N3QBqAB0Avs</a:t>
            </a:r>
            <a:r>
              <a:rPr lang="nb-NO" sz="3600" dirty="0">
                <a:solidFill>
                  <a:schemeClr val="accent5"/>
                </a:solidFill>
                <a:latin typeface="Josefin Sans" pitchFamily="2" charset="0"/>
              </a:rPr>
              <a:t>  </a:t>
            </a:r>
          </a:p>
        </p:txBody>
      </p:sp>
      <p:pic>
        <p:nvPicPr>
          <p:cNvPr id="13" name="Picture 6">
            <a:extLst>
              <a:ext uri="{FF2B5EF4-FFF2-40B4-BE49-F238E27FC236}">
                <a16:creationId xmlns:a16="http://schemas.microsoft.com/office/drawing/2014/main" id="{ED3EC535-FC9D-46ED-A65C-ECD23C89365E}"/>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4" name="Picture 16">
            <a:extLst>
              <a:ext uri="{FF2B5EF4-FFF2-40B4-BE49-F238E27FC236}">
                <a16:creationId xmlns:a16="http://schemas.microsoft.com/office/drawing/2014/main" id="{20DEC97F-FA31-46F6-8C3D-36F9C6ECCBBF}"/>
              </a:ext>
            </a:extLst>
          </p:cNvPr>
          <p:cNvPicPr>
            <a:picLocks noChangeAspect="1"/>
          </p:cNvPicPr>
          <p:nvPr/>
        </p:nvPicPr>
        <p:blipFill>
          <a:blip r:embed="rId7"/>
          <a:stretch>
            <a:fillRect/>
          </a:stretch>
        </p:blipFill>
        <p:spPr>
          <a:xfrm>
            <a:off x="9999474" y="556764"/>
            <a:ext cx="383363" cy="369672"/>
          </a:xfrm>
          <a:prstGeom prst="rect">
            <a:avLst/>
          </a:prstGeom>
        </p:spPr>
      </p:pic>
      <p:pic>
        <p:nvPicPr>
          <p:cNvPr id="10" name="Bilde 9">
            <a:extLst>
              <a:ext uri="{FF2B5EF4-FFF2-40B4-BE49-F238E27FC236}">
                <a16:creationId xmlns:a16="http://schemas.microsoft.com/office/drawing/2014/main" id="{1C575253-A31D-481D-8138-4A220AC117C0}"/>
              </a:ext>
            </a:extLst>
          </p:cNvPr>
          <p:cNvPicPr>
            <a:picLocks noChangeAspect="1"/>
          </p:cNvPicPr>
          <p:nvPr/>
        </p:nvPicPr>
        <p:blipFill>
          <a:blip r:embed="rId8"/>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884062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Mo </a:t>
            </a:r>
            <a:r>
              <a:rPr lang="nb-NO" sz="4000" dirty="0" err="1">
                <a:solidFill>
                  <a:schemeClr val="bg1"/>
                </a:solidFill>
                <a:latin typeface="Josefin Sans" pitchFamily="2" charset="0"/>
                <a:cs typeface="Calibri" panose="020F0502020204030204" pitchFamily="34" charset="0"/>
              </a:rPr>
              <a:t>sihkkarastit</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miehtama</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err="1">
                <a:solidFill>
                  <a:schemeClr val="accent5"/>
                </a:solidFill>
                <a:latin typeface="Josefin Sans" pitchFamily="2" charset="0"/>
                <a:ea typeface="+mn-lt"/>
                <a:cs typeface="+mn-lt"/>
              </a:rPr>
              <a:t>Buohkain</a:t>
            </a:r>
            <a:r>
              <a:rPr lang="nb-NO" sz="3600" dirty="0">
                <a:solidFill>
                  <a:schemeClr val="accent5"/>
                </a:solidFill>
                <a:latin typeface="Josefin Sans" pitchFamily="2" charset="0"/>
                <a:ea typeface="+mn-lt"/>
                <a:cs typeface="+mn-lt"/>
              </a:rPr>
              <a:t> lea </a:t>
            </a:r>
            <a:r>
              <a:rPr lang="nb-NO" sz="3600" dirty="0" err="1">
                <a:solidFill>
                  <a:schemeClr val="accent5"/>
                </a:solidFill>
                <a:latin typeface="Josefin Sans" pitchFamily="2" charset="0"/>
                <a:ea typeface="+mn-lt"/>
                <a:cs typeface="+mn-lt"/>
              </a:rPr>
              <a:t>ovddasvástádus</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miehtama</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sihkkarastimis</a:t>
            </a:r>
            <a:r>
              <a:rPr lang="nb-NO" sz="3600" dirty="0">
                <a:solidFill>
                  <a:schemeClr val="accent5"/>
                </a:solidFill>
                <a:latin typeface="Josefin Sans" pitchFamily="2" charset="0"/>
                <a:ea typeface="+mn-lt"/>
                <a:cs typeface="+mn-lt"/>
              </a:rPr>
              <a:t> </a:t>
            </a:r>
          </a:p>
          <a:p>
            <a:r>
              <a:rPr lang="nb-NO" sz="3600" dirty="0" err="1">
                <a:solidFill>
                  <a:schemeClr val="accent5"/>
                </a:solidFill>
                <a:latin typeface="Josefin Sans" pitchFamily="2" charset="0"/>
                <a:ea typeface="+mn-lt"/>
                <a:cs typeface="+mn-lt"/>
              </a:rPr>
              <a:t>Dehálaš</a:t>
            </a:r>
            <a:r>
              <a:rPr lang="nb-NO" sz="3600" dirty="0">
                <a:solidFill>
                  <a:schemeClr val="accent5"/>
                </a:solidFill>
                <a:latin typeface="Josefin Sans" pitchFamily="2" charset="0"/>
                <a:ea typeface="+mn-lt"/>
                <a:cs typeface="+mn-lt"/>
              </a:rPr>
              <a:t> lea </a:t>
            </a:r>
            <a:r>
              <a:rPr lang="nb-NO" sz="3600" dirty="0" err="1">
                <a:solidFill>
                  <a:schemeClr val="accent5"/>
                </a:solidFill>
                <a:latin typeface="Josefin Sans" pitchFamily="2" charset="0"/>
                <a:ea typeface="+mn-lt"/>
                <a:cs typeface="+mn-lt"/>
              </a:rPr>
              <a:t>sihkkarastit</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miehtama</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muhto</a:t>
            </a:r>
            <a:r>
              <a:rPr lang="nb-NO" sz="3600" dirty="0">
                <a:solidFill>
                  <a:schemeClr val="accent5"/>
                </a:solidFill>
                <a:latin typeface="Josefin Sans" pitchFamily="2" charset="0"/>
                <a:ea typeface="+mn-lt"/>
                <a:cs typeface="+mn-lt"/>
              </a:rPr>
              <a:t> mo?</a:t>
            </a:r>
          </a:p>
          <a:p>
            <a:r>
              <a:rPr lang="nb-NO" sz="3600" dirty="0" err="1">
                <a:solidFill>
                  <a:schemeClr val="accent5"/>
                </a:solidFill>
                <a:latin typeface="Josefin Sans" pitchFamily="2" charset="0"/>
                <a:ea typeface="+mn-lt"/>
                <a:cs typeface="+mn-lt"/>
              </a:rPr>
              <a:t>Geavat</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gamu</a:t>
            </a:r>
            <a:r>
              <a:rPr lang="nb-NO" sz="3600" dirty="0">
                <a:solidFill>
                  <a:schemeClr val="accent5"/>
                </a:solidFill>
                <a:latin typeface="Josefin Sans" pitchFamily="2" charset="0"/>
                <a:ea typeface="+mn-lt"/>
                <a:cs typeface="+mn-lt"/>
              </a:rPr>
              <a:t>! Jus du </a:t>
            </a:r>
            <a:r>
              <a:rPr lang="nb-NO" sz="3600" dirty="0" err="1">
                <a:solidFill>
                  <a:schemeClr val="accent5"/>
                </a:solidFill>
                <a:latin typeface="Josefin Sans" pitchFamily="2" charset="0"/>
                <a:ea typeface="+mn-lt"/>
                <a:cs typeface="+mn-lt"/>
              </a:rPr>
              <a:t>guoibmi</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orru</a:t>
            </a:r>
            <a:r>
              <a:rPr lang="nb-NO" sz="3600" dirty="0">
                <a:solidFill>
                  <a:schemeClr val="accent5"/>
                </a:solidFill>
                <a:latin typeface="Josefin Sans" pitchFamily="2" charset="0"/>
                <a:ea typeface="+mn-lt"/>
                <a:cs typeface="+mn-lt"/>
              </a:rPr>
              <a:t> jaska ja </a:t>
            </a:r>
            <a:r>
              <a:rPr lang="nb-NO" sz="3600" dirty="0" err="1">
                <a:solidFill>
                  <a:schemeClr val="accent5"/>
                </a:solidFill>
                <a:latin typeface="Josefin Sans" pitchFamily="2" charset="0"/>
                <a:ea typeface="+mn-lt"/>
                <a:cs typeface="+mn-lt"/>
              </a:rPr>
              <a:t>imaš</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jorgala</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muođuid</a:t>
            </a:r>
            <a:r>
              <a:rPr lang="nb-NO" sz="3600" dirty="0">
                <a:solidFill>
                  <a:schemeClr val="accent5"/>
                </a:solidFill>
                <a:latin typeface="Josefin Sans" pitchFamily="2" charset="0"/>
                <a:ea typeface="+mn-lt"/>
                <a:cs typeface="+mn-lt"/>
              </a:rPr>
              <a:t> nuppe </a:t>
            </a:r>
            <a:r>
              <a:rPr lang="nb-NO" sz="3600" dirty="0" err="1">
                <a:solidFill>
                  <a:schemeClr val="accent5"/>
                </a:solidFill>
                <a:latin typeface="Josefin Sans" pitchFamily="2" charset="0"/>
                <a:ea typeface="+mn-lt"/>
                <a:cs typeface="+mn-lt"/>
              </a:rPr>
              <a:t>guvlui</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dahje</a:t>
            </a:r>
            <a:r>
              <a:rPr lang="nb-NO" sz="3600" dirty="0">
                <a:solidFill>
                  <a:schemeClr val="accent5"/>
                </a:solidFill>
                <a:latin typeface="Josefin Sans" pitchFamily="2" charset="0"/>
                <a:ea typeface="+mn-lt"/>
                <a:cs typeface="+mn-lt"/>
              </a:rPr>
              <a:t> lea </a:t>
            </a:r>
            <a:r>
              <a:rPr lang="nb-NO" sz="3600" dirty="0" err="1">
                <a:solidFill>
                  <a:schemeClr val="accent5"/>
                </a:solidFill>
                <a:latin typeface="Josefin Sans" pitchFamily="2" charset="0"/>
                <a:ea typeface="+mn-lt"/>
                <a:cs typeface="+mn-lt"/>
              </a:rPr>
              <a:t>passiiva</a:t>
            </a:r>
            <a:r>
              <a:rPr lang="nb-NO" sz="3600" dirty="0">
                <a:solidFill>
                  <a:schemeClr val="accent5"/>
                </a:solidFill>
                <a:latin typeface="Josefin Sans" pitchFamily="2" charset="0"/>
                <a:ea typeface="+mn-lt"/>
                <a:cs typeface="+mn-lt"/>
              </a:rPr>
              <a:t>, de sus ii </a:t>
            </a:r>
            <a:r>
              <a:rPr lang="nb-NO" sz="3600" dirty="0" err="1">
                <a:solidFill>
                  <a:schemeClr val="accent5"/>
                </a:solidFill>
                <a:latin typeface="Josefin Sans" pitchFamily="2" charset="0"/>
                <a:ea typeface="+mn-lt"/>
                <a:cs typeface="+mn-lt"/>
              </a:rPr>
              <a:t>dáidde</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leat</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miella</a:t>
            </a:r>
            <a:r>
              <a:rPr lang="nb-NO" sz="3600" dirty="0">
                <a:solidFill>
                  <a:schemeClr val="accent5"/>
                </a:solidFill>
                <a:latin typeface="Josefin Sans" pitchFamily="2" charset="0"/>
                <a:ea typeface="+mn-lt"/>
                <a:cs typeface="+mn-lt"/>
              </a:rPr>
              <a:t>.</a:t>
            </a:r>
          </a:p>
          <a:p>
            <a:r>
              <a:rPr lang="nb-NO" sz="3600" dirty="0">
                <a:solidFill>
                  <a:schemeClr val="accent5"/>
                </a:solidFill>
                <a:latin typeface="Josefin Sans" pitchFamily="2" charset="0"/>
                <a:ea typeface="+mn-lt"/>
                <a:cs typeface="+mn-lt"/>
              </a:rPr>
              <a:t>Jus </a:t>
            </a:r>
            <a:r>
              <a:rPr lang="nb-NO" sz="3600" dirty="0" err="1">
                <a:solidFill>
                  <a:schemeClr val="accent5"/>
                </a:solidFill>
                <a:latin typeface="Josefin Sans" pitchFamily="2" charset="0"/>
                <a:ea typeface="+mn-lt"/>
                <a:cs typeface="+mn-lt"/>
              </a:rPr>
              <a:t>leat</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eahpesihkkar</a:t>
            </a:r>
            <a:r>
              <a:rPr lang="nb-NO" sz="3600" dirty="0">
                <a:solidFill>
                  <a:schemeClr val="accent5"/>
                </a:solidFill>
                <a:latin typeface="Josefin Sans" pitchFamily="2" charset="0"/>
                <a:ea typeface="+mn-lt"/>
                <a:cs typeface="+mn-lt"/>
              </a:rPr>
              <a:t>, de </a:t>
            </a:r>
            <a:r>
              <a:rPr lang="nb-NO" sz="3600" dirty="0" err="1">
                <a:solidFill>
                  <a:schemeClr val="accent5"/>
                </a:solidFill>
                <a:latin typeface="Josefin Sans" pitchFamily="2" charset="0"/>
                <a:ea typeface="+mn-lt"/>
                <a:cs typeface="+mn-lt"/>
              </a:rPr>
              <a:t>geavat</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sániid</a:t>
            </a:r>
            <a:r>
              <a:rPr lang="nb-NO" sz="3600" dirty="0">
                <a:solidFill>
                  <a:schemeClr val="accent5"/>
                </a:solidFill>
                <a:latin typeface="Josefin Sans" pitchFamily="2" charset="0"/>
                <a:ea typeface="+mn-lt"/>
                <a:cs typeface="+mn-lt"/>
              </a:rPr>
              <a:t>!</a:t>
            </a:r>
          </a:p>
        </p:txBody>
      </p:sp>
      <p:pic>
        <p:nvPicPr>
          <p:cNvPr id="11" name="Picture 6">
            <a:extLst>
              <a:ext uri="{FF2B5EF4-FFF2-40B4-BE49-F238E27FC236}">
                <a16:creationId xmlns:a16="http://schemas.microsoft.com/office/drawing/2014/main" id="{7073B5AB-9B74-4E0C-AC60-FD67A68840FD}"/>
              </a:ext>
            </a:extLst>
          </p:cNvPr>
          <p:cNvPicPr>
            <a:picLocks noChangeAspect="1"/>
          </p:cNvPicPr>
          <p:nvPr/>
        </p:nvPicPr>
        <p:blipFill>
          <a:blip r:embed="rId5"/>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7EE2EA23-D555-4C9A-A8A9-EA0F8A9E8897}"/>
              </a:ext>
            </a:extLst>
          </p:cNvPr>
          <p:cNvPicPr>
            <a:picLocks noChangeAspect="1"/>
          </p:cNvPicPr>
          <p:nvPr/>
        </p:nvPicPr>
        <p:blipFill>
          <a:blip r:embed="rId6"/>
          <a:stretch>
            <a:fillRect/>
          </a:stretch>
        </p:blipFill>
        <p:spPr>
          <a:xfrm>
            <a:off x="9999474" y="556764"/>
            <a:ext cx="383363" cy="369672"/>
          </a:xfrm>
          <a:prstGeom prst="rect">
            <a:avLst/>
          </a:prstGeom>
        </p:spPr>
      </p:pic>
      <p:pic>
        <p:nvPicPr>
          <p:cNvPr id="10" name="Bilde 9">
            <a:extLst>
              <a:ext uri="{FF2B5EF4-FFF2-40B4-BE49-F238E27FC236}">
                <a16:creationId xmlns:a16="http://schemas.microsoft.com/office/drawing/2014/main" id="{AFE9BC3C-FF3E-40D2-8718-909C5ED775F6}"/>
              </a:ext>
            </a:extLst>
          </p:cNvPr>
          <p:cNvPicPr>
            <a:picLocks noChangeAspect="1"/>
          </p:cNvPicPr>
          <p:nvPr/>
        </p:nvPicPr>
        <p:blipFill>
          <a:blip r:embed="rId7"/>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771018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280117" y="290260"/>
            <a:ext cx="9554467" cy="1028874"/>
          </a:xfrm>
        </p:spPr>
        <p:txBody>
          <a:bodyPr anchor="t">
            <a:noAutofit/>
          </a:bodyPr>
          <a:lstStyle/>
          <a:p>
            <a:r>
              <a:rPr lang="nb-NO" sz="3200" dirty="0" err="1">
                <a:solidFill>
                  <a:schemeClr val="bg1"/>
                </a:solidFill>
                <a:latin typeface="Josefin Sans" pitchFamily="2" charset="0"/>
                <a:cs typeface="Calibri" panose="020F0502020204030204" pitchFamily="34" charset="0"/>
              </a:rPr>
              <a:t>Bargibihttá</a:t>
            </a:r>
            <a:r>
              <a:rPr lang="nb-NO" sz="3200" dirty="0">
                <a:solidFill>
                  <a:schemeClr val="bg1"/>
                </a:solidFill>
                <a:latin typeface="Josefin Sans" pitchFamily="2" charset="0"/>
                <a:cs typeface="Calibri" panose="020F0502020204030204" pitchFamily="34" charset="0"/>
              </a:rPr>
              <a:t>: Mo mii </a:t>
            </a:r>
            <a:r>
              <a:rPr lang="nb-NO" sz="3200" dirty="0" err="1">
                <a:solidFill>
                  <a:schemeClr val="bg1"/>
                </a:solidFill>
                <a:latin typeface="Josefin Sans" pitchFamily="2" charset="0"/>
                <a:cs typeface="Calibri" panose="020F0502020204030204" pitchFamily="34" charset="0"/>
              </a:rPr>
              <a:t>sáhttit</a:t>
            </a:r>
            <a:r>
              <a:rPr lang="nb-NO" sz="3200" dirty="0">
                <a:solidFill>
                  <a:schemeClr val="bg1"/>
                </a:solidFill>
                <a:latin typeface="Josefin Sans" pitchFamily="2" charset="0"/>
                <a:cs typeface="Calibri" panose="020F0502020204030204" pitchFamily="34" charset="0"/>
              </a:rPr>
              <a:t> </a:t>
            </a:r>
            <a:r>
              <a:rPr lang="nb-NO" sz="3200" dirty="0" err="1">
                <a:solidFill>
                  <a:schemeClr val="bg1"/>
                </a:solidFill>
                <a:latin typeface="Josefin Sans" pitchFamily="2" charset="0"/>
                <a:cs typeface="Calibri" panose="020F0502020204030204" pitchFamily="34" charset="0"/>
              </a:rPr>
              <a:t>veahkehit</a:t>
            </a:r>
            <a:r>
              <a:rPr lang="nb-NO" sz="3200" dirty="0">
                <a:solidFill>
                  <a:schemeClr val="bg1"/>
                </a:solidFill>
                <a:latin typeface="Josefin Sans" pitchFamily="2" charset="0"/>
                <a:cs typeface="Calibri" panose="020F0502020204030204" pitchFamily="34" charset="0"/>
              </a:rPr>
              <a:t> </a:t>
            </a:r>
            <a:r>
              <a:rPr lang="nb-NO" sz="3200" dirty="0" err="1">
                <a:solidFill>
                  <a:schemeClr val="bg1"/>
                </a:solidFill>
                <a:latin typeface="Josefin Sans" pitchFamily="2" charset="0"/>
                <a:cs typeface="Calibri" panose="020F0502020204030204" pitchFamily="34" charset="0"/>
              </a:rPr>
              <a:t>guđet</a:t>
            </a:r>
            <a:r>
              <a:rPr lang="nb-NO" sz="3200" dirty="0">
                <a:solidFill>
                  <a:schemeClr val="bg1"/>
                </a:solidFill>
                <a:latin typeface="Josefin Sans" pitchFamily="2" charset="0"/>
                <a:cs typeface="Calibri" panose="020F0502020204030204" pitchFamily="34" charset="0"/>
              </a:rPr>
              <a:t> </a:t>
            </a:r>
            <a:r>
              <a:rPr lang="nb-NO" sz="3200" dirty="0" err="1">
                <a:solidFill>
                  <a:schemeClr val="bg1"/>
                </a:solidFill>
                <a:latin typeface="Josefin Sans" pitchFamily="2" charset="0"/>
                <a:cs typeface="Calibri" panose="020F0502020204030204" pitchFamily="34" charset="0"/>
              </a:rPr>
              <a:t>guimmiideamet</a:t>
            </a:r>
            <a:r>
              <a:rPr lang="nb-NO" sz="3200" dirty="0">
                <a:solidFill>
                  <a:schemeClr val="bg1"/>
                </a:solidFill>
                <a:latin typeface="Josefin Sans" pitchFamily="2" charset="0"/>
                <a:cs typeface="Calibri" panose="020F0502020204030204" pitchFamily="34" charset="0"/>
              </a:rPr>
              <a:t> </a:t>
            </a:r>
            <a:r>
              <a:rPr lang="nb-NO" sz="3200" dirty="0" err="1">
                <a:solidFill>
                  <a:schemeClr val="bg1"/>
                </a:solidFill>
                <a:latin typeface="Josefin Sans" pitchFamily="2" charset="0"/>
                <a:cs typeface="Calibri" panose="020F0502020204030204" pitchFamily="34" charset="0"/>
              </a:rPr>
              <a:t>rájáid</a:t>
            </a:r>
            <a:r>
              <a:rPr lang="nb-NO" sz="3200" dirty="0">
                <a:solidFill>
                  <a:schemeClr val="bg1"/>
                </a:solidFill>
                <a:latin typeface="Josefin Sans" pitchFamily="2" charset="0"/>
                <a:cs typeface="Calibri" panose="020F0502020204030204" pitchFamily="34" charset="0"/>
              </a:rPr>
              <a:t> </a:t>
            </a:r>
            <a:r>
              <a:rPr lang="nb-NO" sz="3200" dirty="0" err="1">
                <a:solidFill>
                  <a:schemeClr val="bg1"/>
                </a:solidFill>
                <a:latin typeface="Josefin Sans" pitchFamily="2" charset="0"/>
                <a:cs typeface="Calibri" panose="020F0502020204030204" pitchFamily="34" charset="0"/>
              </a:rPr>
              <a:t>bidjama</a:t>
            </a:r>
            <a:r>
              <a:rPr lang="nb-NO" sz="3200" dirty="0">
                <a:solidFill>
                  <a:schemeClr val="bg1"/>
                </a:solidFill>
                <a:latin typeface="Josefin Sans" pitchFamily="2" charset="0"/>
                <a:cs typeface="Calibri" panose="020F0502020204030204" pitchFamily="34" charset="0"/>
              </a:rPr>
              <a:t> </a:t>
            </a:r>
            <a:r>
              <a:rPr lang="nb-NO" sz="3200" dirty="0" err="1">
                <a:solidFill>
                  <a:schemeClr val="bg1"/>
                </a:solidFill>
                <a:latin typeface="Josefin Sans" pitchFamily="2" charset="0"/>
                <a:cs typeface="Calibri" panose="020F0502020204030204" pitchFamily="34" charset="0"/>
              </a:rPr>
              <a:t>dilálašvuođain</a:t>
            </a:r>
            <a:r>
              <a:rPr lang="nb-NO" sz="3200" dirty="0">
                <a:solidFill>
                  <a:schemeClr val="bg1"/>
                </a:solidFill>
                <a:latin typeface="Josefin Sans" pitchFamily="2" charset="0"/>
                <a:cs typeface="Calibri" panose="020F0502020204030204" pitchFamily="34" charset="0"/>
              </a:rPr>
              <a:t>?</a:t>
            </a:r>
            <a:endParaRPr lang="en-NO" sz="32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err="1">
                <a:solidFill>
                  <a:schemeClr val="accent5"/>
                </a:solidFill>
                <a:latin typeface="Josefin Sans" pitchFamily="2" charset="0"/>
              </a:rPr>
              <a:t>Dál</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galgabehtet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árvvoštallat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iešguđet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hutkojuvvon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dilálašvuođaid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bidjamis</a:t>
            </a:r>
            <a:endParaRPr lang="nb-NO" sz="3600" dirty="0">
              <a:solidFill>
                <a:schemeClr val="accent5"/>
              </a:solidFill>
              <a:latin typeface="Josefin Sans" pitchFamily="2" charset="0"/>
            </a:endParaRPr>
          </a:p>
          <a:p>
            <a:r>
              <a:rPr lang="nb-NO" sz="3600" dirty="0" err="1">
                <a:solidFill>
                  <a:schemeClr val="accent5"/>
                </a:solidFill>
                <a:latin typeface="Josefin Sans" pitchFamily="2" charset="0"/>
              </a:rPr>
              <a:t>Smávva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jovkkožiin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galgabehtet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árvvoštallat</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evttohit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čovdosiid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ovdamearkkaide</a:t>
            </a:r>
            <a:endParaRPr lang="nb-NO" sz="3600" dirty="0">
              <a:solidFill>
                <a:schemeClr val="accent5"/>
              </a:solidFill>
              <a:latin typeface="Josefin Sans" pitchFamily="2" charset="0"/>
            </a:endParaRPr>
          </a:p>
          <a:p>
            <a:r>
              <a:rPr lang="nb-NO" sz="3600" dirty="0" err="1">
                <a:solidFill>
                  <a:schemeClr val="accent5"/>
                </a:solidFill>
                <a:latin typeface="Josefin Sans" pitchFamily="2" charset="0"/>
              </a:rPr>
              <a:t>Dasto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galgabehtet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searválagaid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juogadit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iešguđet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oainnuid</a:t>
            </a:r>
            <a:endParaRPr lang="nb-NO" sz="3600" dirty="0">
              <a:solidFill>
                <a:schemeClr val="accent5"/>
              </a:solidFill>
              <a:latin typeface="Josefin Sans" pitchFamily="2" charset="0"/>
            </a:endParaRPr>
          </a:p>
        </p:txBody>
      </p:sp>
      <p:pic>
        <p:nvPicPr>
          <p:cNvPr id="11" name="Picture 6">
            <a:extLst>
              <a:ext uri="{FF2B5EF4-FFF2-40B4-BE49-F238E27FC236}">
                <a16:creationId xmlns:a16="http://schemas.microsoft.com/office/drawing/2014/main" id="{7073B5AB-9B74-4E0C-AC60-FD67A68840FD}"/>
              </a:ext>
            </a:extLst>
          </p:cNvPr>
          <p:cNvPicPr>
            <a:picLocks noChangeAspect="1"/>
          </p:cNvPicPr>
          <p:nvPr/>
        </p:nvPicPr>
        <p:blipFill>
          <a:blip r:embed="rId5"/>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7EE2EA23-D555-4C9A-A8A9-EA0F8A9E8897}"/>
              </a:ext>
            </a:extLst>
          </p:cNvPr>
          <p:cNvPicPr>
            <a:picLocks noChangeAspect="1"/>
          </p:cNvPicPr>
          <p:nvPr/>
        </p:nvPicPr>
        <p:blipFill>
          <a:blip r:embed="rId6"/>
          <a:stretch>
            <a:fillRect/>
          </a:stretch>
        </p:blipFill>
        <p:spPr>
          <a:xfrm>
            <a:off x="9999474" y="556764"/>
            <a:ext cx="383363" cy="369672"/>
          </a:xfrm>
          <a:prstGeom prst="rect">
            <a:avLst/>
          </a:prstGeom>
        </p:spPr>
      </p:pic>
      <p:pic>
        <p:nvPicPr>
          <p:cNvPr id="10" name="Bilde 9">
            <a:extLst>
              <a:ext uri="{FF2B5EF4-FFF2-40B4-BE49-F238E27FC236}">
                <a16:creationId xmlns:a16="http://schemas.microsoft.com/office/drawing/2014/main" id="{F2D2D4AA-B1CB-43DE-B346-202A4D89FA12}"/>
              </a:ext>
            </a:extLst>
          </p:cNvPr>
          <p:cNvPicPr>
            <a:picLocks noChangeAspect="1"/>
          </p:cNvPicPr>
          <p:nvPr/>
        </p:nvPicPr>
        <p:blipFill>
          <a:blip r:embed="rId7"/>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247492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77813"/>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Miehtan</a:t>
            </a:r>
            <a:r>
              <a:rPr lang="nb-NO" sz="4000" dirty="0">
                <a:solidFill>
                  <a:schemeClr val="bg1"/>
                </a:solidFill>
                <a:latin typeface="Josefin Sans" pitchFamily="2" charset="0"/>
                <a:cs typeface="Calibri" panose="020F0502020204030204" pitchFamily="34" charset="0"/>
              </a:rPr>
              <a:t> ja </a:t>
            </a:r>
            <a:r>
              <a:rPr lang="nb-NO" sz="4000" dirty="0" err="1">
                <a:solidFill>
                  <a:schemeClr val="bg1"/>
                </a:solidFill>
                <a:latin typeface="Josefin Sans" pitchFamily="2" charset="0"/>
                <a:cs typeface="Calibri" panose="020F0502020204030204" pitchFamily="34" charset="0"/>
              </a:rPr>
              <a:t>gulahallan</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čoahkkáigeassu</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fi-FI" sz="3600" dirty="0">
                <a:solidFill>
                  <a:schemeClr val="accent5"/>
                </a:solidFill>
                <a:latin typeface="Josefin Sans" pitchFamily="2" charset="0"/>
              </a:rPr>
              <a:t>Manne </a:t>
            </a:r>
            <a:r>
              <a:rPr lang="fi-FI" sz="3600" dirty="0" err="1">
                <a:solidFill>
                  <a:schemeClr val="accent5"/>
                </a:solidFill>
                <a:latin typeface="Josefin Sans" pitchFamily="2" charset="0"/>
              </a:rPr>
              <a:t>lea</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miehtan</a:t>
            </a:r>
            <a:r>
              <a:rPr lang="fi-FI" sz="3600" dirty="0">
                <a:solidFill>
                  <a:schemeClr val="accent5"/>
                </a:solidFill>
                <a:latin typeface="Josefin Sans" pitchFamily="2" charset="0"/>
              </a:rPr>
              <a:t> ja </a:t>
            </a:r>
            <a:r>
              <a:rPr lang="fi-FI" sz="3600" dirty="0" err="1">
                <a:solidFill>
                  <a:schemeClr val="accent5"/>
                </a:solidFill>
                <a:latin typeface="Josefin Sans" pitchFamily="2" charset="0"/>
              </a:rPr>
              <a:t>gulahallan</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dehálaš</a:t>
            </a:r>
            <a:r>
              <a:rPr lang="fi-FI" sz="3600" dirty="0">
                <a:solidFill>
                  <a:schemeClr val="accent5"/>
                </a:solidFill>
                <a:latin typeface="Josefin Sans" pitchFamily="2" charset="0"/>
              </a:rPr>
              <a:t>?</a:t>
            </a:r>
          </a:p>
          <a:p>
            <a:r>
              <a:rPr lang="fi-FI" sz="3600" dirty="0" err="1">
                <a:solidFill>
                  <a:schemeClr val="accent5"/>
                </a:solidFill>
                <a:latin typeface="Josefin Sans" pitchFamily="2" charset="0"/>
              </a:rPr>
              <a:t>Mo</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sáhttá</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sihkkarastit</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miehtama</a:t>
            </a:r>
            <a:r>
              <a:rPr lang="fi-FI" sz="3600" dirty="0">
                <a:solidFill>
                  <a:schemeClr val="accent5"/>
                </a:solidFill>
                <a:latin typeface="Josefin Sans" pitchFamily="2" charset="0"/>
              </a:rPr>
              <a:t>?</a:t>
            </a:r>
          </a:p>
          <a:p>
            <a:r>
              <a:rPr lang="fi-FI" sz="3600" dirty="0">
                <a:solidFill>
                  <a:schemeClr val="accent5"/>
                </a:solidFill>
                <a:latin typeface="Josefin Sans" pitchFamily="2" charset="0"/>
              </a:rPr>
              <a:t>Mii </a:t>
            </a:r>
            <a:r>
              <a:rPr lang="fi-FI" sz="3600" dirty="0" err="1">
                <a:solidFill>
                  <a:schemeClr val="accent5"/>
                </a:solidFill>
                <a:latin typeface="Josefin Sans" pitchFamily="2" charset="0"/>
              </a:rPr>
              <a:t>lea</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miehtan</a:t>
            </a:r>
            <a:r>
              <a:rPr lang="fi-FI" sz="3600" dirty="0">
                <a:solidFill>
                  <a:schemeClr val="accent5"/>
                </a:solidFill>
                <a:latin typeface="Josefin Sans" pitchFamily="2" charset="0"/>
              </a:rPr>
              <a:t>?</a:t>
            </a:r>
          </a:p>
          <a:p>
            <a:r>
              <a:rPr lang="fi-FI" sz="3600" dirty="0">
                <a:solidFill>
                  <a:schemeClr val="accent5"/>
                </a:solidFill>
                <a:latin typeface="Josefin Sans" pitchFamily="2" charset="0"/>
              </a:rPr>
              <a:t>Mii ii </a:t>
            </a:r>
            <a:r>
              <a:rPr lang="fi-FI" sz="3600" dirty="0" err="1">
                <a:solidFill>
                  <a:schemeClr val="accent5"/>
                </a:solidFill>
                <a:latin typeface="Josefin Sans" pitchFamily="2" charset="0"/>
              </a:rPr>
              <a:t>leat</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miehtan</a:t>
            </a:r>
            <a:r>
              <a:rPr lang="fi-FI" sz="3600" dirty="0">
                <a:solidFill>
                  <a:schemeClr val="accent5"/>
                </a:solidFill>
                <a:latin typeface="Josefin Sans" pitchFamily="2" charset="0"/>
              </a:rPr>
              <a:t>?</a:t>
            </a:r>
          </a:p>
          <a:p>
            <a:r>
              <a:rPr lang="fi-FI" sz="3600" dirty="0">
                <a:solidFill>
                  <a:schemeClr val="accent5"/>
                </a:solidFill>
                <a:latin typeface="Josefin Sans" pitchFamily="2" charset="0"/>
              </a:rPr>
              <a:t>Mii </a:t>
            </a:r>
            <a:r>
              <a:rPr lang="fi-FI" sz="3600" dirty="0" err="1">
                <a:solidFill>
                  <a:schemeClr val="accent5"/>
                </a:solidFill>
                <a:latin typeface="Josefin Sans" pitchFamily="2" charset="0"/>
              </a:rPr>
              <a:t>lea</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ovdun</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miehtama</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sihkkarastimis</a:t>
            </a:r>
            <a:r>
              <a:rPr lang="fi-FI" sz="3600" dirty="0">
                <a:solidFill>
                  <a:schemeClr val="accent5"/>
                </a:solidFill>
                <a:latin typeface="Josefin Sans" pitchFamily="2" charset="0"/>
              </a:rPr>
              <a:t> ja </a:t>
            </a:r>
            <a:r>
              <a:rPr lang="fi-FI" sz="3600" dirty="0" err="1">
                <a:solidFill>
                  <a:schemeClr val="accent5"/>
                </a:solidFill>
                <a:latin typeface="Josefin Sans" pitchFamily="2" charset="0"/>
              </a:rPr>
              <a:t>gulahallamis</a:t>
            </a:r>
            <a:r>
              <a:rPr lang="fi-FI" sz="3600" dirty="0">
                <a:solidFill>
                  <a:schemeClr val="accent5"/>
                </a:solidFill>
                <a:latin typeface="Josefin Sans" pitchFamily="2" charset="0"/>
              </a:rPr>
              <a:t>?</a:t>
            </a:r>
          </a:p>
        </p:txBody>
      </p:sp>
      <p:pic>
        <p:nvPicPr>
          <p:cNvPr id="11" name="Picture 6">
            <a:extLst>
              <a:ext uri="{FF2B5EF4-FFF2-40B4-BE49-F238E27FC236}">
                <a16:creationId xmlns:a16="http://schemas.microsoft.com/office/drawing/2014/main" id="{C3F8706E-A0CF-4178-9F35-EF4BE0DEA80A}"/>
              </a:ext>
            </a:extLst>
          </p:cNvPr>
          <p:cNvPicPr>
            <a:picLocks noChangeAspect="1"/>
          </p:cNvPicPr>
          <p:nvPr/>
        </p:nvPicPr>
        <p:blipFill>
          <a:blip r:embed="rId5"/>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00E3781B-5765-4E9D-8422-4E09D18B2FEF}"/>
              </a:ext>
            </a:extLst>
          </p:cNvPr>
          <p:cNvPicPr>
            <a:picLocks noChangeAspect="1"/>
          </p:cNvPicPr>
          <p:nvPr/>
        </p:nvPicPr>
        <p:blipFill>
          <a:blip r:embed="rId6"/>
          <a:stretch>
            <a:fillRect/>
          </a:stretch>
        </p:blipFill>
        <p:spPr>
          <a:xfrm>
            <a:off x="9999474" y="556764"/>
            <a:ext cx="383363" cy="369672"/>
          </a:xfrm>
          <a:prstGeom prst="rect">
            <a:avLst/>
          </a:prstGeom>
        </p:spPr>
      </p:pic>
      <p:pic>
        <p:nvPicPr>
          <p:cNvPr id="10" name="Bilde 9">
            <a:extLst>
              <a:ext uri="{FF2B5EF4-FFF2-40B4-BE49-F238E27FC236}">
                <a16:creationId xmlns:a16="http://schemas.microsoft.com/office/drawing/2014/main" id="{F9FA4636-65E5-4881-9FF1-BD3CAF7ACA7C}"/>
              </a:ext>
            </a:extLst>
          </p:cNvPr>
          <p:cNvPicPr>
            <a:picLocks noChangeAspect="1"/>
          </p:cNvPicPr>
          <p:nvPr/>
        </p:nvPicPr>
        <p:blipFill>
          <a:blip r:embed="rId7"/>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79374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sp>
        <p:nvSpPr>
          <p:cNvPr id="2" name="TekstSylinder 1">
            <a:extLst>
              <a:ext uri="{FF2B5EF4-FFF2-40B4-BE49-F238E27FC236}">
                <a16:creationId xmlns:a16="http://schemas.microsoft.com/office/drawing/2014/main" id="{9BA08E9B-CE54-4895-B7D6-570FA1A78508}"/>
              </a:ext>
            </a:extLst>
          </p:cNvPr>
          <p:cNvSpPr txBox="1"/>
          <p:nvPr/>
        </p:nvSpPr>
        <p:spPr>
          <a:xfrm>
            <a:off x="1049311" y="2274838"/>
            <a:ext cx="4227226" cy="2308324"/>
          </a:xfrm>
          <a:prstGeom prst="rect">
            <a:avLst/>
          </a:prstGeom>
          <a:noFill/>
        </p:spPr>
        <p:txBody>
          <a:bodyPr wrap="square" rtlCol="0">
            <a:spAutoFit/>
          </a:bodyPr>
          <a:lstStyle/>
          <a:p>
            <a:r>
              <a:rPr lang="nb-NO" sz="7200" b="1" dirty="0" err="1">
                <a:solidFill>
                  <a:schemeClr val="bg1"/>
                </a:solidFill>
                <a:latin typeface="Josefin Sans" pitchFamily="2" charset="0"/>
              </a:rPr>
              <a:t>Dovddut</a:t>
            </a:r>
            <a:r>
              <a:rPr lang="nb-NO" sz="7200" b="1" dirty="0">
                <a:solidFill>
                  <a:schemeClr val="bg1"/>
                </a:solidFill>
                <a:latin typeface="Josefin Sans" pitchFamily="2" charset="0"/>
              </a:rPr>
              <a:t> ja seksa</a:t>
            </a:r>
          </a:p>
        </p:txBody>
      </p:sp>
      <p:pic>
        <p:nvPicPr>
          <p:cNvPr id="4" name="Bilde 3">
            <a:extLst>
              <a:ext uri="{FF2B5EF4-FFF2-40B4-BE49-F238E27FC236}">
                <a16:creationId xmlns:a16="http://schemas.microsoft.com/office/drawing/2014/main" id="{BAB1A4C3-3EBD-4C94-963F-E6CABEBF204F}"/>
              </a:ext>
            </a:extLst>
          </p:cNvPr>
          <p:cNvPicPr>
            <a:picLocks noChangeAspect="1"/>
          </p:cNvPicPr>
          <p:nvPr/>
        </p:nvPicPr>
        <p:blipFill>
          <a:blip r:embed="rId4"/>
          <a:stretch>
            <a:fillRect/>
          </a:stretch>
        </p:blipFill>
        <p:spPr>
          <a:xfrm>
            <a:off x="7551392" y="1501861"/>
            <a:ext cx="5388601" cy="5388601"/>
          </a:xfrm>
          <a:prstGeom prst="rect">
            <a:avLst/>
          </a:prstGeom>
        </p:spPr>
      </p:pic>
      <p:pic>
        <p:nvPicPr>
          <p:cNvPr id="7" name="Picture 18">
            <a:extLst>
              <a:ext uri="{FF2B5EF4-FFF2-40B4-BE49-F238E27FC236}">
                <a16:creationId xmlns:a16="http://schemas.microsoft.com/office/drawing/2014/main" id="{928606A8-1DEF-41BA-8DBF-8BDF620CE67C}"/>
              </a:ext>
            </a:extLst>
          </p:cNvPr>
          <p:cNvPicPr>
            <a:picLocks noChangeAspect="1"/>
          </p:cNvPicPr>
          <p:nvPr/>
        </p:nvPicPr>
        <p:blipFill>
          <a:blip r:embed="rId5"/>
          <a:stretch>
            <a:fillRect/>
          </a:stretch>
        </p:blipFill>
        <p:spPr>
          <a:xfrm>
            <a:off x="9860766" y="424101"/>
            <a:ext cx="780091" cy="463178"/>
          </a:xfrm>
          <a:prstGeom prst="rect">
            <a:avLst/>
          </a:prstGeom>
        </p:spPr>
      </p:pic>
      <p:pic>
        <p:nvPicPr>
          <p:cNvPr id="8" name="Bilde 7">
            <a:extLst>
              <a:ext uri="{FF2B5EF4-FFF2-40B4-BE49-F238E27FC236}">
                <a16:creationId xmlns:a16="http://schemas.microsoft.com/office/drawing/2014/main" id="{785EDEC6-4C36-455E-821E-4D0407EA15B9}"/>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939206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106113" y="424100"/>
            <a:ext cx="9691969" cy="720488"/>
          </a:xfrm>
        </p:spPr>
        <p:txBody>
          <a:bodyPr anchor="t">
            <a:noAutofit/>
          </a:bodyPr>
          <a:lstStyle/>
          <a:p>
            <a:r>
              <a:rPr lang="fi-FI" sz="3200" dirty="0" err="1">
                <a:solidFill>
                  <a:schemeClr val="bg1"/>
                </a:solidFill>
                <a:latin typeface="Josefin Sans" pitchFamily="2" charset="0"/>
                <a:cs typeface="Calibri" panose="020F0502020204030204" pitchFamily="34" charset="0"/>
              </a:rPr>
              <a:t>Mo</a:t>
            </a:r>
            <a:r>
              <a:rPr lang="fi-FI" sz="3200" dirty="0">
                <a:solidFill>
                  <a:schemeClr val="bg1"/>
                </a:solidFill>
                <a:latin typeface="Josefin Sans" pitchFamily="2" charset="0"/>
                <a:cs typeface="Calibri" panose="020F0502020204030204" pitchFamily="34" charset="0"/>
              </a:rPr>
              <a:t> mii </a:t>
            </a:r>
            <a:r>
              <a:rPr lang="fi-FI" sz="3200" dirty="0" err="1">
                <a:solidFill>
                  <a:schemeClr val="bg1"/>
                </a:solidFill>
                <a:latin typeface="Josefin Sans" pitchFamily="2" charset="0"/>
                <a:cs typeface="Calibri" panose="020F0502020204030204" pitchFamily="34" charset="0"/>
              </a:rPr>
              <a:t>sáhttit</a:t>
            </a:r>
            <a:r>
              <a:rPr lang="fi-FI" sz="3200" dirty="0">
                <a:solidFill>
                  <a:schemeClr val="bg1"/>
                </a:solidFill>
                <a:latin typeface="Josefin Sans" pitchFamily="2" charset="0"/>
                <a:cs typeface="Calibri" panose="020F0502020204030204" pitchFamily="34" charset="0"/>
              </a:rPr>
              <a:t> </a:t>
            </a:r>
            <a:r>
              <a:rPr lang="fi-FI" sz="3200" dirty="0" err="1">
                <a:solidFill>
                  <a:schemeClr val="bg1"/>
                </a:solidFill>
                <a:latin typeface="Josefin Sans" pitchFamily="2" charset="0"/>
                <a:cs typeface="Calibri" panose="020F0502020204030204" pitchFamily="34" charset="0"/>
              </a:rPr>
              <a:t>diehtit</a:t>
            </a:r>
            <a:r>
              <a:rPr lang="fi-FI" sz="3200" dirty="0">
                <a:solidFill>
                  <a:schemeClr val="bg1"/>
                </a:solidFill>
                <a:latin typeface="Josefin Sans" pitchFamily="2" charset="0"/>
                <a:cs typeface="Calibri" panose="020F0502020204030204" pitchFamily="34" charset="0"/>
              </a:rPr>
              <a:t> </a:t>
            </a:r>
            <a:r>
              <a:rPr lang="fi-FI" sz="3200" dirty="0" err="1">
                <a:solidFill>
                  <a:schemeClr val="bg1"/>
                </a:solidFill>
                <a:latin typeface="Josefin Sans" pitchFamily="2" charset="0"/>
                <a:cs typeface="Calibri" panose="020F0502020204030204" pitchFamily="34" charset="0"/>
              </a:rPr>
              <a:t>ahte</a:t>
            </a:r>
            <a:r>
              <a:rPr lang="fi-FI" sz="3200" dirty="0">
                <a:solidFill>
                  <a:schemeClr val="bg1"/>
                </a:solidFill>
                <a:latin typeface="Josefin Sans" pitchFamily="2" charset="0"/>
                <a:cs typeface="Calibri" panose="020F0502020204030204" pitchFamily="34" charset="0"/>
              </a:rPr>
              <a:t> </a:t>
            </a:r>
            <a:r>
              <a:rPr lang="fi-FI" sz="3200" dirty="0" err="1">
                <a:solidFill>
                  <a:schemeClr val="bg1"/>
                </a:solidFill>
                <a:latin typeface="Josefin Sans" pitchFamily="2" charset="0"/>
                <a:cs typeface="Calibri" panose="020F0502020204030204" pitchFamily="34" charset="0"/>
              </a:rPr>
              <a:t>mis</a:t>
            </a:r>
            <a:r>
              <a:rPr lang="fi-FI" sz="3200" dirty="0">
                <a:solidFill>
                  <a:schemeClr val="bg1"/>
                </a:solidFill>
                <a:latin typeface="Josefin Sans" pitchFamily="2" charset="0"/>
                <a:cs typeface="Calibri" panose="020F0502020204030204" pitchFamily="34" charset="0"/>
              </a:rPr>
              <a:t> </a:t>
            </a:r>
            <a:r>
              <a:rPr lang="fi-FI" sz="3200" dirty="0" err="1">
                <a:solidFill>
                  <a:schemeClr val="bg1"/>
                </a:solidFill>
                <a:latin typeface="Josefin Sans" pitchFamily="2" charset="0"/>
                <a:cs typeface="Calibri" panose="020F0502020204030204" pitchFamily="34" charset="0"/>
              </a:rPr>
              <a:t>lea</a:t>
            </a:r>
            <a:r>
              <a:rPr lang="fi-FI" sz="3200" dirty="0">
                <a:solidFill>
                  <a:schemeClr val="bg1"/>
                </a:solidFill>
                <a:latin typeface="Josefin Sans" pitchFamily="2" charset="0"/>
                <a:cs typeface="Calibri" panose="020F0502020204030204" pitchFamily="34" charset="0"/>
              </a:rPr>
              <a:t> </a:t>
            </a:r>
            <a:r>
              <a:rPr lang="fi-FI" sz="3200" dirty="0" err="1">
                <a:solidFill>
                  <a:schemeClr val="bg1"/>
                </a:solidFill>
                <a:latin typeface="Josefin Sans" pitchFamily="2" charset="0"/>
                <a:cs typeface="Calibri" panose="020F0502020204030204" pitchFamily="34" charset="0"/>
              </a:rPr>
              <a:t>miella</a:t>
            </a:r>
            <a:r>
              <a:rPr lang="fi-FI" sz="3200" dirty="0">
                <a:solidFill>
                  <a:schemeClr val="bg1"/>
                </a:solidFill>
                <a:latin typeface="Josefin Sans" pitchFamily="2" charset="0"/>
                <a:cs typeface="Calibri" panose="020F0502020204030204" pitchFamily="34" charset="0"/>
              </a:rPr>
              <a:t> </a:t>
            </a:r>
            <a:r>
              <a:rPr lang="fi-FI" sz="3200" dirty="0" err="1">
                <a:solidFill>
                  <a:schemeClr val="bg1"/>
                </a:solidFill>
                <a:latin typeface="Josefin Sans" pitchFamily="2" charset="0"/>
                <a:cs typeface="Calibri" panose="020F0502020204030204" pitchFamily="34" charset="0"/>
              </a:rPr>
              <a:t>seksii</a:t>
            </a:r>
            <a:r>
              <a:rPr lang="fi-FI" sz="3200" dirty="0">
                <a:solidFill>
                  <a:schemeClr val="bg1"/>
                </a:solidFill>
                <a:latin typeface="Josefin Sans" pitchFamily="2" charset="0"/>
                <a:cs typeface="Calibri" panose="020F0502020204030204" pitchFamily="34" charset="0"/>
              </a:rPr>
              <a:t>?</a:t>
            </a:r>
            <a:endParaRPr lang="en-NO" sz="32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dirty="0" err="1">
                <a:solidFill>
                  <a:schemeClr val="accent5"/>
                </a:solidFill>
                <a:latin typeface="Josefin Sans" pitchFamily="2" charset="0"/>
              </a:rPr>
              <a:t>Das</a:t>
            </a:r>
            <a:r>
              <a:rPr lang="nb-NO" dirty="0">
                <a:solidFill>
                  <a:schemeClr val="accent5"/>
                </a:solidFill>
                <a:latin typeface="Josefin Sans" pitchFamily="2" charset="0"/>
              </a:rPr>
              <a:t> lea </a:t>
            </a:r>
            <a:r>
              <a:rPr lang="nb-NO" dirty="0" err="1">
                <a:solidFill>
                  <a:schemeClr val="accent5"/>
                </a:solidFill>
                <a:latin typeface="Josefin Sans" pitchFamily="2" charset="0"/>
              </a:rPr>
              <a:t>álo</a:t>
            </a:r>
            <a:r>
              <a:rPr lang="nb-NO" dirty="0">
                <a:solidFill>
                  <a:schemeClr val="accent5"/>
                </a:solidFill>
                <a:latin typeface="Josefin Sans" pitchFamily="2" charset="0"/>
              </a:rPr>
              <a:t> </a:t>
            </a:r>
            <a:r>
              <a:rPr lang="nb-NO" dirty="0" err="1">
                <a:solidFill>
                  <a:schemeClr val="accent5"/>
                </a:solidFill>
                <a:latin typeface="Josefin Sans" pitchFamily="2" charset="0"/>
              </a:rPr>
              <a:t>persovnnalaš</a:t>
            </a:r>
            <a:r>
              <a:rPr lang="nb-NO" dirty="0">
                <a:solidFill>
                  <a:schemeClr val="accent5"/>
                </a:solidFill>
                <a:latin typeface="Josefin Sans" pitchFamily="2" charset="0"/>
              </a:rPr>
              <a:t> </a:t>
            </a:r>
            <a:r>
              <a:rPr lang="nb-NO" dirty="0" err="1">
                <a:solidFill>
                  <a:schemeClr val="accent5"/>
                </a:solidFill>
                <a:latin typeface="Josefin Sans" pitchFamily="2" charset="0"/>
              </a:rPr>
              <a:t>válga</a:t>
            </a:r>
            <a:r>
              <a:rPr lang="nb-NO" dirty="0">
                <a:solidFill>
                  <a:schemeClr val="accent5"/>
                </a:solidFill>
                <a:latin typeface="Josefin Sans" pitchFamily="2" charset="0"/>
              </a:rPr>
              <a:t> </a:t>
            </a:r>
            <a:r>
              <a:rPr lang="nb-NO" dirty="0" err="1">
                <a:solidFill>
                  <a:schemeClr val="accent5"/>
                </a:solidFill>
                <a:latin typeface="Josefin Sans" pitchFamily="2" charset="0"/>
              </a:rPr>
              <a:t>háliidit</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mii seksa vai </a:t>
            </a:r>
            <a:r>
              <a:rPr lang="nb-NO" dirty="0" err="1">
                <a:solidFill>
                  <a:schemeClr val="accent5"/>
                </a:solidFill>
                <a:latin typeface="Josefin Sans" pitchFamily="2" charset="0"/>
              </a:rPr>
              <a:t>eat</a:t>
            </a:r>
            <a:r>
              <a:rPr lang="nb-NO" dirty="0">
                <a:solidFill>
                  <a:schemeClr val="accent5"/>
                </a:solidFill>
                <a:latin typeface="Josefin Sans" pitchFamily="2" charset="0"/>
              </a:rPr>
              <a:t>, ja </a:t>
            </a:r>
            <a:r>
              <a:rPr lang="nb-NO" dirty="0" err="1">
                <a:solidFill>
                  <a:schemeClr val="accent5"/>
                </a:solidFill>
                <a:latin typeface="Josefin Sans" pitchFamily="2" charset="0"/>
              </a:rPr>
              <a:t>álo</a:t>
            </a:r>
            <a:r>
              <a:rPr lang="nb-NO" dirty="0">
                <a:solidFill>
                  <a:schemeClr val="accent5"/>
                </a:solidFill>
                <a:latin typeface="Josefin Sans" pitchFamily="2" charset="0"/>
              </a:rPr>
              <a:t> lea </a:t>
            </a:r>
            <a:r>
              <a:rPr lang="nb-NO" dirty="0" err="1">
                <a:solidFill>
                  <a:schemeClr val="accent5"/>
                </a:solidFill>
                <a:latin typeface="Josefin Sans" pitchFamily="2" charset="0"/>
              </a:rPr>
              <a:t>lohpi</a:t>
            </a:r>
            <a:r>
              <a:rPr lang="nb-NO" dirty="0">
                <a:solidFill>
                  <a:schemeClr val="accent5"/>
                </a:solidFill>
                <a:latin typeface="Josefin Sans" pitchFamily="2" charset="0"/>
              </a:rPr>
              <a:t> </a:t>
            </a:r>
            <a:r>
              <a:rPr lang="nb-NO" dirty="0" err="1">
                <a:solidFill>
                  <a:schemeClr val="accent5"/>
                </a:solidFill>
                <a:latin typeface="Josefin Sans" pitchFamily="2" charset="0"/>
              </a:rPr>
              <a:t>geassádit</a:t>
            </a:r>
            <a:endParaRPr lang="nb-NO" dirty="0">
              <a:solidFill>
                <a:schemeClr val="accent5"/>
              </a:solidFill>
              <a:latin typeface="Josefin Sans" pitchFamily="2" charset="0"/>
            </a:endParaRPr>
          </a:p>
          <a:p>
            <a:r>
              <a:rPr lang="nb-NO" dirty="0" err="1">
                <a:solidFill>
                  <a:schemeClr val="accent5"/>
                </a:solidFill>
                <a:latin typeface="Josefin Sans" pitchFamily="2" charset="0"/>
              </a:rPr>
              <a:t>Muhto</a:t>
            </a:r>
            <a:r>
              <a:rPr lang="nb-NO" dirty="0">
                <a:solidFill>
                  <a:schemeClr val="accent5"/>
                </a:solidFill>
                <a:latin typeface="Josefin Sans" pitchFamily="2" charset="0"/>
              </a:rPr>
              <a:t> mo mii </a:t>
            </a:r>
            <a:r>
              <a:rPr lang="nb-NO" dirty="0" err="1">
                <a:solidFill>
                  <a:schemeClr val="accent5"/>
                </a:solidFill>
                <a:latin typeface="Josefin Sans" pitchFamily="2" charset="0"/>
              </a:rPr>
              <a:t>duođaid</a:t>
            </a:r>
            <a:r>
              <a:rPr lang="nb-NO" dirty="0">
                <a:solidFill>
                  <a:schemeClr val="accent5"/>
                </a:solidFill>
                <a:latin typeface="Josefin Sans" pitchFamily="2" charset="0"/>
              </a:rPr>
              <a:t> </a:t>
            </a:r>
            <a:r>
              <a:rPr lang="nb-NO" dirty="0" err="1">
                <a:solidFill>
                  <a:schemeClr val="accent5"/>
                </a:solidFill>
                <a:latin typeface="Josefin Sans" pitchFamily="2" charset="0"/>
              </a:rPr>
              <a:t>diehtit</a:t>
            </a:r>
            <a:r>
              <a:rPr lang="nb-NO" dirty="0">
                <a:solidFill>
                  <a:schemeClr val="accent5"/>
                </a:solidFill>
                <a:latin typeface="Josefin Sans" pitchFamily="2" charset="0"/>
              </a:rPr>
              <a:t> lea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mis</a:t>
            </a:r>
            <a:r>
              <a:rPr lang="nb-NO" dirty="0">
                <a:solidFill>
                  <a:schemeClr val="accent5"/>
                </a:solidFill>
                <a:latin typeface="Josefin Sans" pitchFamily="2" charset="0"/>
              </a:rPr>
              <a:t> </a:t>
            </a:r>
            <a:r>
              <a:rPr lang="nb-NO" dirty="0" err="1">
                <a:solidFill>
                  <a:schemeClr val="accent5"/>
                </a:solidFill>
                <a:latin typeface="Josefin Sans" pitchFamily="2" charset="0"/>
              </a:rPr>
              <a:t>miella</a:t>
            </a:r>
            <a:r>
              <a:rPr lang="nb-NO" dirty="0">
                <a:solidFill>
                  <a:schemeClr val="accent5"/>
                </a:solidFill>
                <a:latin typeface="Josefin Sans" pitchFamily="2" charset="0"/>
              </a:rPr>
              <a:t>?</a:t>
            </a:r>
          </a:p>
          <a:p>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vuogas</a:t>
            </a:r>
            <a:r>
              <a:rPr lang="nb-NO" dirty="0">
                <a:solidFill>
                  <a:schemeClr val="accent5"/>
                </a:solidFill>
                <a:latin typeface="Josefin Sans" pitchFamily="2" charset="0"/>
              </a:rPr>
              <a:t> </a:t>
            </a:r>
            <a:r>
              <a:rPr lang="nb-NO" dirty="0" err="1">
                <a:solidFill>
                  <a:schemeClr val="accent5"/>
                </a:solidFill>
                <a:latin typeface="Josefin Sans" pitchFamily="2" charset="0"/>
              </a:rPr>
              <a:t>iskat</a:t>
            </a:r>
            <a:r>
              <a:rPr lang="nb-NO" dirty="0">
                <a:solidFill>
                  <a:schemeClr val="accent5"/>
                </a:solidFill>
                <a:latin typeface="Josefin Sans" pitchFamily="2" charset="0"/>
              </a:rPr>
              <a:t> </a:t>
            </a:r>
            <a:r>
              <a:rPr lang="nb-NO" dirty="0" err="1">
                <a:solidFill>
                  <a:schemeClr val="accent5"/>
                </a:solidFill>
                <a:latin typeface="Josefin Sans" pitchFamily="2" charset="0"/>
              </a:rPr>
              <a:t>dovdo</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dat</a:t>
            </a:r>
            <a:r>
              <a:rPr lang="nb-NO" dirty="0">
                <a:solidFill>
                  <a:schemeClr val="accent5"/>
                </a:solidFill>
                <a:latin typeface="Josefin Sans" pitchFamily="2" charset="0"/>
              </a:rPr>
              <a:t> </a:t>
            </a:r>
            <a:r>
              <a:rPr lang="nb-NO" dirty="0" err="1">
                <a:solidFill>
                  <a:schemeClr val="accent5"/>
                </a:solidFill>
                <a:latin typeface="Josefin Sans" pitchFamily="2" charset="0"/>
              </a:rPr>
              <a:t>ortnegis</a:t>
            </a:r>
            <a:r>
              <a:rPr lang="nb-NO" dirty="0">
                <a:solidFill>
                  <a:schemeClr val="accent5"/>
                </a:solidFill>
                <a:latin typeface="Josefin Sans" pitchFamily="2" charset="0"/>
              </a:rPr>
              <a:t> vai ii</a:t>
            </a:r>
          </a:p>
          <a:p>
            <a:r>
              <a:rPr lang="nb-NO" dirty="0" err="1">
                <a:solidFill>
                  <a:schemeClr val="accent5"/>
                </a:solidFill>
                <a:latin typeface="Josefin Sans" pitchFamily="2" charset="0"/>
              </a:rPr>
              <a:t>Oaččut</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buori</a:t>
            </a:r>
            <a:r>
              <a:rPr lang="nb-NO" dirty="0">
                <a:solidFill>
                  <a:schemeClr val="accent5"/>
                </a:solidFill>
                <a:latin typeface="Josefin Sans" pitchFamily="2" charset="0"/>
              </a:rPr>
              <a:t> vai </a:t>
            </a:r>
            <a:r>
              <a:rPr lang="nb-NO" dirty="0" err="1">
                <a:solidFill>
                  <a:schemeClr val="accent5"/>
                </a:solidFill>
                <a:latin typeface="Josefin Sans" pitchFamily="2" charset="0"/>
              </a:rPr>
              <a:t>heajos</a:t>
            </a:r>
            <a:r>
              <a:rPr lang="nb-NO" dirty="0">
                <a:solidFill>
                  <a:schemeClr val="accent5"/>
                </a:solidFill>
                <a:latin typeface="Josefin Sans" pitchFamily="2" charset="0"/>
              </a:rPr>
              <a:t> </a:t>
            </a:r>
            <a:r>
              <a:rPr lang="nb-NO" dirty="0" err="1">
                <a:solidFill>
                  <a:schemeClr val="accent5"/>
                </a:solidFill>
                <a:latin typeface="Josefin Sans" pitchFamily="2" charset="0"/>
              </a:rPr>
              <a:t>dovddu</a:t>
            </a:r>
            <a:r>
              <a:rPr lang="nb-NO" dirty="0">
                <a:solidFill>
                  <a:schemeClr val="accent5"/>
                </a:solidFill>
                <a:latin typeface="Josefin Sans" pitchFamily="2" charset="0"/>
              </a:rPr>
              <a:t>?</a:t>
            </a:r>
          </a:p>
          <a:p>
            <a:r>
              <a:rPr lang="nb-NO" dirty="0" err="1">
                <a:solidFill>
                  <a:schemeClr val="accent5"/>
                </a:solidFill>
                <a:latin typeface="Josefin Sans" pitchFamily="2" charset="0"/>
              </a:rPr>
              <a:t>Unohis</a:t>
            </a:r>
            <a:r>
              <a:rPr lang="nb-NO" dirty="0">
                <a:solidFill>
                  <a:schemeClr val="accent5"/>
                </a:solidFill>
                <a:latin typeface="Josefin Sans" pitchFamily="2" charset="0"/>
              </a:rPr>
              <a:t> ja </a:t>
            </a:r>
            <a:r>
              <a:rPr lang="nb-NO" dirty="0" err="1">
                <a:solidFill>
                  <a:schemeClr val="accent5"/>
                </a:solidFill>
                <a:latin typeface="Josefin Sans" pitchFamily="2" charset="0"/>
              </a:rPr>
              <a:t>heajos</a:t>
            </a:r>
            <a:r>
              <a:rPr lang="nb-NO" dirty="0">
                <a:solidFill>
                  <a:schemeClr val="accent5"/>
                </a:solidFill>
                <a:latin typeface="Josefin Sans" pitchFamily="2" charset="0"/>
              </a:rPr>
              <a:t> </a:t>
            </a:r>
            <a:r>
              <a:rPr lang="nb-NO" dirty="0" err="1">
                <a:solidFill>
                  <a:schemeClr val="accent5"/>
                </a:solidFill>
                <a:latin typeface="Josefin Sans" pitchFamily="2" charset="0"/>
              </a:rPr>
              <a:t>dovddut</a:t>
            </a:r>
            <a:r>
              <a:rPr lang="nb-NO" dirty="0">
                <a:solidFill>
                  <a:schemeClr val="accent5"/>
                </a:solidFill>
                <a:latin typeface="Josefin Sans" pitchFamily="2" charset="0"/>
              </a:rPr>
              <a:t> </a:t>
            </a:r>
            <a:r>
              <a:rPr lang="nb-NO" dirty="0" err="1">
                <a:solidFill>
                  <a:schemeClr val="accent5"/>
                </a:solidFill>
                <a:latin typeface="Josefin Sans" pitchFamily="2" charset="0"/>
              </a:rPr>
              <a:t>mearkkašit</a:t>
            </a:r>
            <a:r>
              <a:rPr lang="nb-NO" dirty="0">
                <a:solidFill>
                  <a:schemeClr val="accent5"/>
                </a:solidFill>
                <a:latin typeface="Josefin Sans" pitchFamily="2" charset="0"/>
              </a:rPr>
              <a:t> </a:t>
            </a:r>
            <a:r>
              <a:rPr lang="nb-NO" dirty="0" err="1">
                <a:solidFill>
                  <a:schemeClr val="accent5"/>
                </a:solidFill>
                <a:latin typeface="Josefin Sans" pitchFamily="2" charset="0"/>
              </a:rPr>
              <a:t>dávjá</a:t>
            </a:r>
            <a:r>
              <a:rPr lang="nb-NO" dirty="0">
                <a:solidFill>
                  <a:schemeClr val="accent5"/>
                </a:solidFill>
                <a:latin typeface="Josefin Sans" pitchFamily="2" charset="0"/>
              </a:rPr>
              <a:t> “</a:t>
            </a:r>
            <a:r>
              <a:rPr lang="nb-NO" dirty="0" err="1">
                <a:solidFill>
                  <a:schemeClr val="accent5"/>
                </a:solidFill>
                <a:latin typeface="Josefin Sans" pitchFamily="2" charset="0"/>
              </a:rPr>
              <a:t>bisán</a:t>
            </a:r>
            <a:r>
              <a:rPr lang="nb-NO" dirty="0">
                <a:solidFill>
                  <a:schemeClr val="accent5"/>
                </a:solidFill>
                <a:latin typeface="Josefin Sans" pitchFamily="2" charset="0"/>
              </a:rPr>
              <a:t>”.</a:t>
            </a:r>
          </a:p>
        </p:txBody>
      </p:sp>
      <p:pic>
        <p:nvPicPr>
          <p:cNvPr id="8" name="Picture 18">
            <a:extLst>
              <a:ext uri="{FF2B5EF4-FFF2-40B4-BE49-F238E27FC236}">
                <a16:creationId xmlns:a16="http://schemas.microsoft.com/office/drawing/2014/main" id="{4EEFE46F-46EE-4464-80F5-884CE4B71AA2}"/>
              </a:ext>
            </a:extLst>
          </p:cNvPr>
          <p:cNvPicPr>
            <a:picLocks noChangeAspect="1"/>
          </p:cNvPicPr>
          <p:nvPr/>
        </p:nvPicPr>
        <p:blipFill>
          <a:blip r:embed="rId5"/>
          <a:stretch>
            <a:fillRect/>
          </a:stretch>
        </p:blipFill>
        <p:spPr>
          <a:xfrm>
            <a:off x="9860766" y="424101"/>
            <a:ext cx="780091" cy="463178"/>
          </a:xfrm>
          <a:prstGeom prst="rect">
            <a:avLst/>
          </a:prstGeom>
        </p:spPr>
      </p:pic>
      <p:pic>
        <p:nvPicPr>
          <p:cNvPr id="10" name="Bilde 9">
            <a:extLst>
              <a:ext uri="{FF2B5EF4-FFF2-40B4-BE49-F238E27FC236}">
                <a16:creationId xmlns:a16="http://schemas.microsoft.com/office/drawing/2014/main" id="{09809EEC-DC90-4FDA-9C85-29D91E4E565E}"/>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854235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106113" y="424100"/>
            <a:ext cx="9347815" cy="720488"/>
          </a:xfrm>
        </p:spPr>
        <p:txBody>
          <a:bodyPr anchor="t">
            <a:noAutofit/>
          </a:bodyPr>
          <a:lstStyle/>
          <a:p>
            <a:r>
              <a:rPr lang="nb-NO" sz="4800" dirty="0" err="1">
                <a:solidFill>
                  <a:schemeClr val="bg1"/>
                </a:solidFill>
                <a:latin typeface="Josefin Sans" pitchFamily="2" charset="0"/>
                <a:cs typeface="Calibri" panose="020F0502020204030204" pitchFamily="34" charset="0"/>
              </a:rPr>
              <a:t>Bargobihttá</a:t>
            </a:r>
            <a:r>
              <a:rPr lang="nb-NO" sz="4800" dirty="0">
                <a:solidFill>
                  <a:schemeClr val="bg1"/>
                </a:solidFill>
                <a:latin typeface="Josefin Sans" pitchFamily="2" charset="0"/>
                <a:cs typeface="Calibri" panose="020F0502020204030204" pitchFamily="34" charset="0"/>
              </a:rPr>
              <a:t>: </a:t>
            </a:r>
            <a:r>
              <a:rPr lang="nb-NO" sz="4800" dirty="0" err="1">
                <a:solidFill>
                  <a:schemeClr val="bg1"/>
                </a:solidFill>
                <a:latin typeface="Josefin Sans" pitchFamily="2" charset="0"/>
                <a:cs typeface="Calibri" panose="020F0502020204030204" pitchFamily="34" charset="0"/>
              </a:rPr>
              <a:t>gearggus</a:t>
            </a:r>
            <a:r>
              <a:rPr lang="nb-NO" sz="4800" dirty="0">
                <a:solidFill>
                  <a:schemeClr val="bg1"/>
                </a:solidFill>
                <a:latin typeface="Josefin Sans" pitchFamily="2" charset="0"/>
                <a:cs typeface="Calibri" panose="020F0502020204030204" pitchFamily="34" charset="0"/>
              </a:rPr>
              <a:t> </a:t>
            </a:r>
            <a:r>
              <a:rPr lang="nb-NO" sz="4800" dirty="0" err="1">
                <a:solidFill>
                  <a:schemeClr val="bg1"/>
                </a:solidFill>
                <a:latin typeface="Josefin Sans" pitchFamily="2" charset="0"/>
                <a:cs typeface="Calibri" panose="020F0502020204030204" pitchFamily="34" charset="0"/>
              </a:rPr>
              <a:t>seksii</a:t>
            </a:r>
            <a:r>
              <a:rPr lang="nb-NO" sz="4800" dirty="0">
                <a:solidFill>
                  <a:schemeClr val="bg1"/>
                </a:solidFill>
                <a:latin typeface="Josefin Sans" pitchFamily="2" charset="0"/>
                <a:cs typeface="Calibri" panose="020F0502020204030204" pitchFamily="34" charset="0"/>
              </a:rPr>
              <a:t>?</a:t>
            </a:r>
            <a:endParaRPr lang="en-NO" sz="48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6660330" cy="4351338"/>
          </a:xfrm>
        </p:spPr>
        <p:txBody>
          <a:bodyPr>
            <a:normAutofit lnSpcReduction="10000"/>
          </a:bodyPr>
          <a:lstStyle/>
          <a:p>
            <a:r>
              <a:rPr lang="nb-NO" dirty="0" err="1">
                <a:solidFill>
                  <a:schemeClr val="accent5"/>
                </a:solidFill>
                <a:latin typeface="Josefin Sans" pitchFamily="2" charset="0"/>
              </a:rPr>
              <a:t>Luohkká</a:t>
            </a:r>
            <a:r>
              <a:rPr lang="nb-NO" dirty="0">
                <a:solidFill>
                  <a:schemeClr val="accent5"/>
                </a:solidFill>
                <a:latin typeface="Josefin Sans" pitchFamily="2" charset="0"/>
              </a:rPr>
              <a:t> </a:t>
            </a:r>
            <a:r>
              <a:rPr lang="nb-NO" dirty="0" err="1">
                <a:solidFill>
                  <a:schemeClr val="accent5"/>
                </a:solidFill>
                <a:latin typeface="Josefin Sans" pitchFamily="2" charset="0"/>
              </a:rPr>
              <a:t>juogaduvvo</a:t>
            </a:r>
            <a:r>
              <a:rPr lang="nb-NO" dirty="0">
                <a:solidFill>
                  <a:schemeClr val="accent5"/>
                </a:solidFill>
                <a:latin typeface="Josefin Sans" pitchFamily="2" charset="0"/>
              </a:rPr>
              <a:t> </a:t>
            </a:r>
            <a:r>
              <a:rPr lang="nb-NO" dirty="0" err="1">
                <a:solidFill>
                  <a:schemeClr val="accent5"/>
                </a:solidFill>
                <a:latin typeface="Josefin Sans" pitchFamily="2" charset="0"/>
              </a:rPr>
              <a:t>joavkun</a:t>
            </a:r>
            <a:r>
              <a:rPr lang="nb-NO" dirty="0">
                <a:solidFill>
                  <a:schemeClr val="accent5"/>
                </a:solidFill>
                <a:latin typeface="Josefin Sans" pitchFamily="2" charset="0"/>
              </a:rPr>
              <a:t>. </a:t>
            </a:r>
          </a:p>
          <a:p>
            <a:r>
              <a:rPr lang="nb-NO" dirty="0" err="1">
                <a:solidFill>
                  <a:schemeClr val="accent5"/>
                </a:solidFill>
                <a:latin typeface="Josefin Sans" pitchFamily="2" charset="0"/>
              </a:rPr>
              <a:t>Čuohpa</a:t>
            </a:r>
            <a:r>
              <a:rPr lang="nb-NO" dirty="0">
                <a:solidFill>
                  <a:schemeClr val="accent5"/>
                </a:solidFill>
                <a:latin typeface="Josefin Sans" pitchFamily="2" charset="0"/>
              </a:rPr>
              <a:t> </a:t>
            </a:r>
            <a:r>
              <a:rPr lang="nb-NO" dirty="0" err="1">
                <a:solidFill>
                  <a:schemeClr val="accent5"/>
                </a:solidFill>
                <a:latin typeface="Josefin Sans" pitchFamily="2" charset="0"/>
              </a:rPr>
              <a:t>koarttaid</a:t>
            </a:r>
            <a:r>
              <a:rPr lang="nb-NO" dirty="0">
                <a:solidFill>
                  <a:schemeClr val="accent5"/>
                </a:solidFill>
                <a:latin typeface="Josefin Sans" pitchFamily="2" charset="0"/>
              </a:rPr>
              <a:t>.</a:t>
            </a:r>
          </a:p>
          <a:p>
            <a:r>
              <a:rPr lang="nb-NO" dirty="0" err="1">
                <a:solidFill>
                  <a:schemeClr val="accent5"/>
                </a:solidFill>
                <a:latin typeface="Josefin Sans" pitchFamily="2" charset="0"/>
              </a:rPr>
              <a:t>Digaštallet</a:t>
            </a:r>
            <a:r>
              <a:rPr lang="nb-NO" dirty="0">
                <a:solidFill>
                  <a:schemeClr val="accent5"/>
                </a:solidFill>
                <a:latin typeface="Josefin Sans" pitchFamily="2" charset="0"/>
              </a:rPr>
              <a:t> </a:t>
            </a:r>
            <a:r>
              <a:rPr lang="nb-NO" dirty="0" err="1">
                <a:solidFill>
                  <a:schemeClr val="accent5"/>
                </a:solidFill>
                <a:latin typeface="Josefin Sans" pitchFamily="2" charset="0"/>
              </a:rPr>
              <a:t>guđe</a:t>
            </a:r>
            <a:r>
              <a:rPr lang="nb-NO" dirty="0">
                <a:solidFill>
                  <a:schemeClr val="accent5"/>
                </a:solidFill>
                <a:latin typeface="Josefin Sans" pitchFamily="2" charset="0"/>
              </a:rPr>
              <a:t> </a:t>
            </a:r>
            <a:r>
              <a:rPr lang="nb-NO" dirty="0" err="1">
                <a:solidFill>
                  <a:schemeClr val="accent5"/>
                </a:solidFill>
                <a:latin typeface="Josefin Sans" pitchFamily="2" charset="0"/>
              </a:rPr>
              <a:t>fáktorat</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dehálepmosat</a:t>
            </a:r>
            <a:r>
              <a:rPr lang="nb-NO" dirty="0">
                <a:solidFill>
                  <a:schemeClr val="accent5"/>
                </a:solidFill>
                <a:latin typeface="Josefin Sans" pitchFamily="2" charset="0"/>
              </a:rPr>
              <a:t>, jus </a:t>
            </a:r>
            <a:r>
              <a:rPr lang="nb-NO" dirty="0" err="1">
                <a:solidFill>
                  <a:schemeClr val="accent5"/>
                </a:solidFill>
                <a:latin typeface="Josefin Sans" pitchFamily="2" charset="0"/>
              </a:rPr>
              <a:t>galgá</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gearggus</a:t>
            </a:r>
            <a:r>
              <a:rPr lang="nb-NO" dirty="0">
                <a:solidFill>
                  <a:schemeClr val="accent5"/>
                </a:solidFill>
                <a:latin typeface="Josefin Sans" pitchFamily="2" charset="0"/>
              </a:rPr>
              <a:t> </a:t>
            </a:r>
            <a:r>
              <a:rPr lang="nb-NO" dirty="0" err="1">
                <a:solidFill>
                  <a:schemeClr val="accent5"/>
                </a:solidFill>
                <a:latin typeface="Josefin Sans" pitchFamily="2" charset="0"/>
              </a:rPr>
              <a:t>čađahit</a:t>
            </a:r>
            <a:r>
              <a:rPr lang="nb-NO" dirty="0">
                <a:solidFill>
                  <a:schemeClr val="accent5"/>
                </a:solidFill>
                <a:latin typeface="Josefin Sans" pitchFamily="2" charset="0"/>
              </a:rPr>
              <a:t> seksa </a:t>
            </a:r>
            <a:r>
              <a:rPr lang="nb-NO" dirty="0" err="1">
                <a:solidFill>
                  <a:schemeClr val="accent5"/>
                </a:solidFill>
                <a:latin typeface="Josefin Sans" pitchFamily="2" charset="0"/>
              </a:rPr>
              <a:t>nuppiin</a:t>
            </a:r>
            <a:r>
              <a:rPr lang="nb-NO" dirty="0">
                <a:solidFill>
                  <a:schemeClr val="accent5"/>
                </a:solidFill>
                <a:latin typeface="Josefin Sans" pitchFamily="2" charset="0"/>
              </a:rPr>
              <a:t>.</a:t>
            </a:r>
          </a:p>
          <a:p>
            <a:r>
              <a:rPr lang="nb-NO" dirty="0" err="1">
                <a:solidFill>
                  <a:schemeClr val="accent5"/>
                </a:solidFill>
                <a:latin typeface="Josefin Sans" pitchFamily="2" charset="0"/>
              </a:rPr>
              <a:t>Koarttat</a:t>
            </a:r>
            <a:r>
              <a:rPr lang="nb-NO" dirty="0">
                <a:solidFill>
                  <a:schemeClr val="accent5"/>
                </a:solidFill>
                <a:latin typeface="Josefin Sans" pitchFamily="2" charset="0"/>
              </a:rPr>
              <a:t> </a:t>
            </a:r>
            <a:r>
              <a:rPr lang="nb-NO" dirty="0" err="1">
                <a:solidFill>
                  <a:schemeClr val="accent5"/>
                </a:solidFill>
                <a:latin typeface="Josefin Sans" pitchFamily="2" charset="0"/>
              </a:rPr>
              <a:t>bardojuvvojit</a:t>
            </a:r>
            <a:r>
              <a:rPr lang="nb-NO" dirty="0">
                <a:solidFill>
                  <a:schemeClr val="accent5"/>
                </a:solidFill>
                <a:latin typeface="Josefin Sans" pitchFamily="2" charset="0"/>
              </a:rPr>
              <a:t> </a:t>
            </a:r>
            <a:r>
              <a:rPr lang="nb-NO" dirty="0" err="1">
                <a:solidFill>
                  <a:schemeClr val="accent5"/>
                </a:solidFill>
                <a:latin typeface="Josefin Sans" pitchFamily="2" charset="0"/>
              </a:rPr>
              <a:t>vuoruhuvvon</a:t>
            </a:r>
            <a:r>
              <a:rPr lang="nb-NO" dirty="0">
                <a:solidFill>
                  <a:schemeClr val="accent5"/>
                </a:solidFill>
                <a:latin typeface="Josefin Sans" pitchFamily="2" charset="0"/>
              </a:rPr>
              <a:t> </a:t>
            </a:r>
            <a:r>
              <a:rPr lang="nb-NO" dirty="0" err="1">
                <a:solidFill>
                  <a:schemeClr val="accent5"/>
                </a:solidFill>
                <a:latin typeface="Josefin Sans" pitchFamily="2" charset="0"/>
              </a:rPr>
              <a:t>vuogi</a:t>
            </a:r>
            <a:r>
              <a:rPr lang="nb-NO" dirty="0">
                <a:solidFill>
                  <a:schemeClr val="accent5"/>
                </a:solidFill>
                <a:latin typeface="Josefin Sans" pitchFamily="2" charset="0"/>
              </a:rPr>
              <a:t> </a:t>
            </a:r>
            <a:r>
              <a:rPr lang="nb-NO" dirty="0" err="1">
                <a:solidFill>
                  <a:schemeClr val="accent5"/>
                </a:solidFill>
                <a:latin typeface="Josefin Sans" pitchFamily="2" charset="0"/>
              </a:rPr>
              <a:t>mielde</a:t>
            </a:r>
            <a:r>
              <a:rPr lang="nb-NO" dirty="0">
                <a:solidFill>
                  <a:schemeClr val="accent5"/>
                </a:solidFill>
                <a:latin typeface="Josefin Sans" pitchFamily="2" charset="0"/>
              </a:rPr>
              <a:t>, </a:t>
            </a:r>
            <a:r>
              <a:rPr lang="nb-NO" dirty="0" err="1">
                <a:solidFill>
                  <a:schemeClr val="accent5"/>
                </a:solidFill>
                <a:latin typeface="Josefin Sans" pitchFamily="2" charset="0"/>
              </a:rPr>
              <a:t>pyramiidan</a:t>
            </a:r>
            <a:r>
              <a:rPr lang="nb-NO" dirty="0">
                <a:solidFill>
                  <a:schemeClr val="accent5"/>
                </a:solidFill>
                <a:latin typeface="Josefin Sans" pitchFamily="2" charset="0"/>
              </a:rPr>
              <a:t>, </a:t>
            </a:r>
            <a:r>
              <a:rPr lang="nb-NO" dirty="0" err="1">
                <a:solidFill>
                  <a:schemeClr val="accent5"/>
                </a:solidFill>
                <a:latin typeface="Josefin Sans" pitchFamily="2" charset="0"/>
              </a:rPr>
              <a:t>deháleamos</a:t>
            </a:r>
            <a:r>
              <a:rPr lang="nb-NO" dirty="0">
                <a:solidFill>
                  <a:schemeClr val="accent5"/>
                </a:solidFill>
                <a:latin typeface="Josefin Sans" pitchFamily="2" charset="0"/>
              </a:rPr>
              <a:t> </a:t>
            </a:r>
            <a:r>
              <a:rPr lang="nb-NO" dirty="0" err="1">
                <a:solidFill>
                  <a:schemeClr val="accent5"/>
                </a:solidFill>
                <a:latin typeface="Josefin Sans" pitchFamily="2" charset="0"/>
              </a:rPr>
              <a:t>bajimužžii</a:t>
            </a:r>
            <a:r>
              <a:rPr lang="nb-NO" dirty="0">
                <a:solidFill>
                  <a:schemeClr val="accent5"/>
                </a:solidFill>
                <a:latin typeface="Josefin Sans" pitchFamily="2" charset="0"/>
              </a:rPr>
              <a:t> ja </a:t>
            </a:r>
            <a:r>
              <a:rPr lang="nb-NO" dirty="0" err="1">
                <a:solidFill>
                  <a:schemeClr val="accent5"/>
                </a:solidFill>
                <a:latin typeface="Josefin Sans" pitchFamily="2" charset="0"/>
              </a:rPr>
              <a:t>dat</a:t>
            </a:r>
            <a:r>
              <a:rPr lang="nb-NO" dirty="0">
                <a:solidFill>
                  <a:schemeClr val="accent5"/>
                </a:solidFill>
                <a:latin typeface="Josefin Sans" pitchFamily="2" charset="0"/>
              </a:rPr>
              <a:t> mat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uhcimus</a:t>
            </a:r>
            <a:r>
              <a:rPr lang="nb-NO" dirty="0">
                <a:solidFill>
                  <a:schemeClr val="accent5"/>
                </a:solidFill>
                <a:latin typeface="Josefin Sans" pitchFamily="2" charset="0"/>
              </a:rPr>
              <a:t> </a:t>
            </a:r>
            <a:r>
              <a:rPr lang="nb-NO" dirty="0" err="1">
                <a:solidFill>
                  <a:schemeClr val="accent5"/>
                </a:solidFill>
                <a:latin typeface="Josefin Sans" pitchFamily="2" charset="0"/>
              </a:rPr>
              <a:t>dehálaččat</a:t>
            </a:r>
            <a:r>
              <a:rPr lang="nb-NO" dirty="0">
                <a:solidFill>
                  <a:schemeClr val="accent5"/>
                </a:solidFill>
                <a:latin typeface="Josefin Sans" pitchFamily="2" charset="0"/>
              </a:rPr>
              <a:t> </a:t>
            </a:r>
            <a:r>
              <a:rPr lang="nb-NO" dirty="0" err="1">
                <a:solidFill>
                  <a:schemeClr val="accent5"/>
                </a:solidFill>
                <a:latin typeface="Josefin Sans" pitchFamily="2" charset="0"/>
              </a:rPr>
              <a:t>biddjojuvvojit</a:t>
            </a:r>
            <a:r>
              <a:rPr lang="nb-NO" dirty="0">
                <a:solidFill>
                  <a:schemeClr val="accent5"/>
                </a:solidFill>
                <a:latin typeface="Josefin Sans" pitchFamily="2" charset="0"/>
              </a:rPr>
              <a:t> </a:t>
            </a:r>
            <a:r>
              <a:rPr lang="nb-NO" dirty="0" err="1">
                <a:solidFill>
                  <a:schemeClr val="accent5"/>
                </a:solidFill>
                <a:latin typeface="Josefin Sans" pitchFamily="2" charset="0"/>
              </a:rPr>
              <a:t>vuolimužžii</a:t>
            </a:r>
            <a:r>
              <a:rPr lang="nb-NO" dirty="0">
                <a:solidFill>
                  <a:schemeClr val="accent5"/>
                </a:solidFill>
                <a:latin typeface="Josefin Sans" pitchFamily="2" charset="0"/>
              </a:rPr>
              <a:t>.</a:t>
            </a:r>
          </a:p>
          <a:p>
            <a:r>
              <a:rPr lang="nb-NO" dirty="0" err="1">
                <a:solidFill>
                  <a:schemeClr val="accent5"/>
                </a:solidFill>
                <a:latin typeface="Josefin Sans" pitchFamily="2" charset="0"/>
              </a:rPr>
              <a:t>Oahpásmahte</a:t>
            </a:r>
            <a:r>
              <a:rPr lang="nb-NO" dirty="0">
                <a:solidFill>
                  <a:schemeClr val="accent5"/>
                </a:solidFill>
                <a:latin typeface="Josefin Sans" pitchFamily="2" charset="0"/>
              </a:rPr>
              <a:t> </a:t>
            </a:r>
            <a:r>
              <a:rPr lang="nb-NO" dirty="0" err="1">
                <a:solidFill>
                  <a:schemeClr val="accent5"/>
                </a:solidFill>
                <a:latin typeface="Josefin Sans" pitchFamily="2" charset="0"/>
              </a:rPr>
              <a:t>pyramiidda</a:t>
            </a:r>
            <a:r>
              <a:rPr lang="nb-NO" dirty="0">
                <a:solidFill>
                  <a:schemeClr val="accent5"/>
                </a:solidFill>
                <a:latin typeface="Josefin Sans" pitchFamily="2" charset="0"/>
              </a:rPr>
              <a:t> </a:t>
            </a:r>
            <a:r>
              <a:rPr lang="nb-NO" dirty="0" err="1">
                <a:solidFill>
                  <a:schemeClr val="accent5"/>
                </a:solidFill>
                <a:latin typeface="Josefin Sans" pitchFamily="2" charset="0"/>
              </a:rPr>
              <a:t>luohkkái</a:t>
            </a:r>
            <a:r>
              <a:rPr lang="nb-NO" dirty="0">
                <a:solidFill>
                  <a:schemeClr val="accent5"/>
                </a:solidFill>
                <a:latin typeface="Josefin Sans" pitchFamily="2" charset="0"/>
              </a:rPr>
              <a:t>.</a:t>
            </a:r>
          </a:p>
        </p:txBody>
      </p:sp>
      <p:pic>
        <p:nvPicPr>
          <p:cNvPr id="8" name="Picture 18">
            <a:extLst>
              <a:ext uri="{FF2B5EF4-FFF2-40B4-BE49-F238E27FC236}">
                <a16:creationId xmlns:a16="http://schemas.microsoft.com/office/drawing/2014/main" id="{4EEFE46F-46EE-4464-80F5-884CE4B71AA2}"/>
              </a:ext>
            </a:extLst>
          </p:cNvPr>
          <p:cNvPicPr>
            <a:picLocks noChangeAspect="1"/>
          </p:cNvPicPr>
          <p:nvPr/>
        </p:nvPicPr>
        <p:blipFill>
          <a:blip r:embed="rId5"/>
          <a:stretch>
            <a:fillRect/>
          </a:stretch>
        </p:blipFill>
        <p:spPr>
          <a:xfrm>
            <a:off x="9860766" y="424101"/>
            <a:ext cx="780091" cy="463178"/>
          </a:xfrm>
          <a:prstGeom prst="rect">
            <a:avLst/>
          </a:prstGeom>
        </p:spPr>
      </p:pic>
      <p:pic>
        <p:nvPicPr>
          <p:cNvPr id="10" name="Bilde 9">
            <a:extLst>
              <a:ext uri="{FF2B5EF4-FFF2-40B4-BE49-F238E27FC236}">
                <a16:creationId xmlns:a16="http://schemas.microsoft.com/office/drawing/2014/main" id="{D963F930-8DE6-46FB-8762-7942A32DCEC6}"/>
              </a:ext>
            </a:extLst>
          </p:cNvPr>
          <p:cNvPicPr>
            <a:picLocks noChangeAspect="1"/>
          </p:cNvPicPr>
          <p:nvPr/>
        </p:nvPicPr>
        <p:blipFill>
          <a:blip r:embed="rId6"/>
          <a:stretch>
            <a:fillRect/>
          </a:stretch>
        </p:blipFill>
        <p:spPr>
          <a:xfrm>
            <a:off x="7904713" y="4466953"/>
            <a:ext cx="3842279" cy="2197094"/>
          </a:xfrm>
          <a:prstGeom prst="rect">
            <a:avLst/>
          </a:prstGeom>
        </p:spPr>
      </p:pic>
      <p:pic>
        <p:nvPicPr>
          <p:cNvPr id="11" name="Bilde 10">
            <a:extLst>
              <a:ext uri="{FF2B5EF4-FFF2-40B4-BE49-F238E27FC236}">
                <a16:creationId xmlns:a16="http://schemas.microsoft.com/office/drawing/2014/main" id="{66FA3D45-B6A9-4AEE-A2C6-EA28890ED4B3}"/>
              </a:ext>
            </a:extLst>
          </p:cNvPr>
          <p:cNvPicPr>
            <a:picLocks noChangeAspect="1"/>
          </p:cNvPicPr>
          <p:nvPr/>
        </p:nvPicPr>
        <p:blipFill>
          <a:blip r:embed="rId7"/>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533664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329988" y="320793"/>
            <a:ext cx="6909284" cy="720488"/>
          </a:xfrm>
        </p:spPr>
        <p:txBody>
          <a:bodyPr anchor="t">
            <a:noAutofit/>
          </a:bodyPr>
          <a:lstStyle/>
          <a:p>
            <a:r>
              <a:rPr lang="nb-NO" sz="6600" dirty="0" err="1">
                <a:solidFill>
                  <a:schemeClr val="bg1"/>
                </a:solidFill>
                <a:latin typeface="Josefin Sans" pitchFamily="2" charset="0"/>
                <a:cs typeface="Calibri" panose="020F0502020204030204" pitchFamily="34" charset="0"/>
              </a:rPr>
              <a:t>Čoahkkáigeassu</a:t>
            </a:r>
            <a:endParaRPr lang="en-NO" sz="66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dirty="0">
                <a:solidFill>
                  <a:schemeClr val="accent5"/>
                </a:solidFill>
                <a:latin typeface="Josefin Sans" pitchFamily="2" charset="0"/>
              </a:rPr>
              <a:t>Lei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váttis</a:t>
            </a:r>
            <a:r>
              <a:rPr lang="nb-NO" dirty="0">
                <a:solidFill>
                  <a:schemeClr val="accent5"/>
                </a:solidFill>
                <a:latin typeface="Josefin Sans" pitchFamily="2" charset="0"/>
              </a:rPr>
              <a:t> </a:t>
            </a:r>
            <a:r>
              <a:rPr lang="nb-NO" dirty="0" err="1">
                <a:solidFill>
                  <a:schemeClr val="accent5"/>
                </a:solidFill>
                <a:latin typeface="Josefin Sans" pitchFamily="2" charset="0"/>
              </a:rPr>
              <a:t>válljet</a:t>
            </a:r>
            <a:r>
              <a:rPr lang="nb-NO" dirty="0">
                <a:solidFill>
                  <a:schemeClr val="accent5"/>
                </a:solidFill>
                <a:latin typeface="Josefin Sans" pitchFamily="2" charset="0"/>
              </a:rPr>
              <a:t> </a:t>
            </a:r>
            <a:r>
              <a:rPr lang="nb-NO" dirty="0" err="1">
                <a:solidFill>
                  <a:schemeClr val="accent5"/>
                </a:solidFill>
                <a:latin typeface="Josefin Sans" pitchFamily="2" charset="0"/>
              </a:rPr>
              <a:t>daid</a:t>
            </a:r>
            <a:r>
              <a:rPr lang="nb-NO" dirty="0">
                <a:solidFill>
                  <a:schemeClr val="accent5"/>
                </a:solidFill>
                <a:latin typeface="Josefin Sans" pitchFamily="2" charset="0"/>
              </a:rPr>
              <a:t> </a:t>
            </a:r>
            <a:r>
              <a:rPr lang="nb-NO" dirty="0" err="1">
                <a:solidFill>
                  <a:schemeClr val="accent5"/>
                </a:solidFill>
                <a:latin typeface="Josefin Sans" pitchFamily="2" charset="0"/>
              </a:rPr>
              <a:t>koarttaid</a:t>
            </a:r>
            <a:r>
              <a:rPr lang="nb-NO" dirty="0">
                <a:solidFill>
                  <a:schemeClr val="accent5"/>
                </a:solidFill>
                <a:latin typeface="Josefin Sans" pitchFamily="2" charset="0"/>
              </a:rPr>
              <a:t> mat galge </a:t>
            </a:r>
            <a:r>
              <a:rPr lang="nb-NO" dirty="0" err="1">
                <a:solidFill>
                  <a:schemeClr val="accent5"/>
                </a:solidFill>
                <a:latin typeface="Josefin Sans" pitchFamily="2" charset="0"/>
              </a:rPr>
              <a:t>bajimužžii</a:t>
            </a:r>
            <a:r>
              <a:rPr lang="nb-NO" dirty="0">
                <a:solidFill>
                  <a:schemeClr val="accent5"/>
                </a:solidFill>
                <a:latin typeface="Josefin Sans" pitchFamily="2" charset="0"/>
              </a:rPr>
              <a:t>?</a:t>
            </a:r>
          </a:p>
          <a:p>
            <a:r>
              <a:rPr lang="nb-NO" dirty="0" err="1">
                <a:solidFill>
                  <a:schemeClr val="accent5"/>
                </a:solidFill>
                <a:latin typeface="Josefin Sans" pitchFamily="2" charset="0"/>
              </a:rPr>
              <a:t>Ollu</a:t>
            </a:r>
            <a:r>
              <a:rPr lang="nb-NO" dirty="0">
                <a:solidFill>
                  <a:schemeClr val="accent5"/>
                </a:solidFill>
                <a:latin typeface="Josefin Sans" pitchFamily="2" charset="0"/>
              </a:rPr>
              <a:t> </a:t>
            </a:r>
            <a:r>
              <a:rPr lang="nb-NO" dirty="0" err="1">
                <a:solidFill>
                  <a:schemeClr val="accent5"/>
                </a:solidFill>
                <a:latin typeface="Josefin Sans" pitchFamily="2" charset="0"/>
              </a:rPr>
              <a:t>fáktorat</a:t>
            </a:r>
            <a:r>
              <a:rPr lang="nb-NO" dirty="0">
                <a:solidFill>
                  <a:schemeClr val="accent5"/>
                </a:solidFill>
                <a:latin typeface="Josefin Sans" pitchFamily="2" charset="0"/>
              </a:rPr>
              <a:t> </a:t>
            </a:r>
            <a:r>
              <a:rPr lang="nb-NO" dirty="0" err="1">
                <a:solidFill>
                  <a:schemeClr val="accent5"/>
                </a:solidFill>
                <a:latin typeface="Josefin Sans" pitchFamily="2" charset="0"/>
              </a:rPr>
              <a:t>mearridit</a:t>
            </a:r>
            <a:r>
              <a:rPr lang="nb-NO" dirty="0">
                <a:solidFill>
                  <a:schemeClr val="accent5"/>
                </a:solidFill>
                <a:latin typeface="Josefin Sans" pitchFamily="2" charset="0"/>
              </a:rPr>
              <a:t> </a:t>
            </a:r>
            <a:r>
              <a:rPr lang="nb-NO" dirty="0" err="1">
                <a:solidFill>
                  <a:schemeClr val="accent5"/>
                </a:solidFill>
                <a:latin typeface="Josefin Sans" pitchFamily="2" charset="0"/>
              </a:rPr>
              <a:t>goas</a:t>
            </a:r>
            <a:r>
              <a:rPr lang="nb-NO" dirty="0">
                <a:solidFill>
                  <a:schemeClr val="accent5"/>
                </a:solidFill>
                <a:latin typeface="Josefin Sans" pitchFamily="2" charset="0"/>
              </a:rPr>
              <a:t> mii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gergosat</a:t>
            </a:r>
            <a:r>
              <a:rPr lang="nb-NO" dirty="0">
                <a:solidFill>
                  <a:schemeClr val="accent5"/>
                </a:solidFill>
                <a:latin typeface="Josefin Sans" pitchFamily="2" charset="0"/>
              </a:rPr>
              <a:t> </a:t>
            </a:r>
            <a:r>
              <a:rPr lang="nb-NO" dirty="0" err="1">
                <a:solidFill>
                  <a:schemeClr val="accent5"/>
                </a:solidFill>
                <a:latin typeface="Josefin Sans" pitchFamily="2" charset="0"/>
              </a:rPr>
              <a:t>seksii</a:t>
            </a:r>
            <a:r>
              <a:rPr lang="nb-NO" dirty="0">
                <a:solidFill>
                  <a:schemeClr val="accent5"/>
                </a:solidFill>
                <a:latin typeface="Josefin Sans" pitchFamily="2" charset="0"/>
              </a:rPr>
              <a:t>!</a:t>
            </a:r>
          </a:p>
          <a:p>
            <a:r>
              <a:rPr lang="nb-NO" dirty="0" err="1">
                <a:solidFill>
                  <a:schemeClr val="accent5"/>
                </a:solidFill>
                <a:latin typeface="Josefin Sans" pitchFamily="2" charset="0"/>
              </a:rPr>
              <a:t>Dehálaš</a:t>
            </a:r>
            <a:r>
              <a:rPr lang="nb-NO" dirty="0">
                <a:solidFill>
                  <a:schemeClr val="accent5"/>
                </a:solidFill>
                <a:latin typeface="Josefin Sans" pitchFamily="2" charset="0"/>
              </a:rPr>
              <a:t> lea </a:t>
            </a:r>
            <a:r>
              <a:rPr lang="nb-NO" dirty="0" err="1">
                <a:solidFill>
                  <a:schemeClr val="accent5"/>
                </a:solidFill>
                <a:latin typeface="Josefin Sans" pitchFamily="2" charset="0"/>
              </a:rPr>
              <a:t>guldalit</a:t>
            </a:r>
            <a:r>
              <a:rPr lang="nb-NO" dirty="0">
                <a:solidFill>
                  <a:schemeClr val="accent5"/>
                </a:solidFill>
                <a:latin typeface="Josefin Sans" pitchFamily="2" charset="0"/>
              </a:rPr>
              <a:t> </a:t>
            </a:r>
            <a:r>
              <a:rPr lang="nb-NO" dirty="0" err="1">
                <a:solidFill>
                  <a:schemeClr val="accent5"/>
                </a:solidFill>
                <a:latin typeface="Josefin Sans" pitchFamily="2" charset="0"/>
              </a:rPr>
              <a:t>vuđolaččat</a:t>
            </a:r>
            <a:r>
              <a:rPr lang="nb-NO" dirty="0">
                <a:solidFill>
                  <a:schemeClr val="accent5"/>
                </a:solidFill>
                <a:latin typeface="Josefin Sans" pitchFamily="2" charset="0"/>
              </a:rPr>
              <a:t> ja </a:t>
            </a:r>
            <a:r>
              <a:rPr lang="nb-NO" dirty="0" err="1">
                <a:solidFill>
                  <a:schemeClr val="accent5"/>
                </a:solidFill>
                <a:latin typeface="Josefin Sans" pitchFamily="2" charset="0"/>
              </a:rPr>
              <a:t>čuovvut</a:t>
            </a:r>
            <a:r>
              <a:rPr lang="nb-NO" dirty="0">
                <a:solidFill>
                  <a:schemeClr val="accent5"/>
                </a:solidFill>
                <a:latin typeface="Josefin Sans" pitchFamily="2" charset="0"/>
              </a:rPr>
              <a:t> </a:t>
            </a:r>
            <a:r>
              <a:rPr lang="nb-NO" dirty="0" err="1">
                <a:solidFill>
                  <a:schemeClr val="accent5"/>
                </a:solidFill>
                <a:latin typeface="Josefin Sans" pitchFamily="2" charset="0"/>
              </a:rPr>
              <a:t>iežas</a:t>
            </a:r>
            <a:r>
              <a:rPr lang="nb-NO" dirty="0">
                <a:solidFill>
                  <a:schemeClr val="accent5"/>
                </a:solidFill>
                <a:latin typeface="Josefin Sans" pitchFamily="2" charset="0"/>
              </a:rPr>
              <a:t> </a:t>
            </a:r>
            <a:r>
              <a:rPr lang="nb-NO" dirty="0" err="1">
                <a:solidFill>
                  <a:schemeClr val="accent5"/>
                </a:solidFill>
                <a:latin typeface="Josefin Sans" pitchFamily="2" charset="0"/>
              </a:rPr>
              <a:t>dovdduid</a:t>
            </a:r>
            <a:r>
              <a:rPr lang="nb-NO" dirty="0">
                <a:solidFill>
                  <a:schemeClr val="accent5"/>
                </a:solidFill>
                <a:latin typeface="Josefin Sans" pitchFamily="2" charset="0"/>
              </a:rPr>
              <a:t> </a:t>
            </a:r>
            <a:r>
              <a:rPr lang="nb-NO" dirty="0" err="1">
                <a:solidFill>
                  <a:schemeClr val="accent5"/>
                </a:solidFill>
                <a:latin typeface="Josefin Sans" pitchFamily="2" charset="0"/>
              </a:rPr>
              <a:t>iskan</a:t>
            </a:r>
            <a:r>
              <a:rPr lang="nb-NO" dirty="0">
                <a:solidFill>
                  <a:schemeClr val="accent5"/>
                </a:solidFill>
                <a:latin typeface="Josefin Sans" pitchFamily="2" charset="0"/>
              </a:rPr>
              <a:t> </a:t>
            </a:r>
            <a:r>
              <a:rPr lang="nb-NO" dirty="0" err="1">
                <a:solidFill>
                  <a:schemeClr val="accent5"/>
                </a:solidFill>
                <a:latin typeface="Josefin Sans" pitchFamily="2" charset="0"/>
              </a:rPr>
              <a:t>dihtii</a:t>
            </a:r>
            <a:r>
              <a:rPr lang="nb-NO" dirty="0">
                <a:solidFill>
                  <a:schemeClr val="accent5"/>
                </a:solidFill>
                <a:latin typeface="Josefin Sans" pitchFamily="2" charset="0"/>
              </a:rPr>
              <a:t> </a:t>
            </a:r>
            <a:r>
              <a:rPr lang="nb-NO" dirty="0" err="1">
                <a:solidFill>
                  <a:schemeClr val="accent5"/>
                </a:solidFill>
                <a:latin typeface="Josefin Sans" pitchFamily="2" charset="0"/>
              </a:rPr>
              <a:t>dovdo</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dilálašvuohta</a:t>
            </a:r>
            <a:r>
              <a:rPr lang="nb-NO" dirty="0">
                <a:solidFill>
                  <a:schemeClr val="accent5"/>
                </a:solidFill>
                <a:latin typeface="Josefin Sans" pitchFamily="2" charset="0"/>
              </a:rPr>
              <a:t> </a:t>
            </a:r>
            <a:r>
              <a:rPr lang="nb-NO" dirty="0" err="1">
                <a:solidFill>
                  <a:schemeClr val="accent5"/>
                </a:solidFill>
                <a:latin typeface="Josefin Sans" pitchFamily="2" charset="0"/>
              </a:rPr>
              <a:t>vuogas</a:t>
            </a:r>
            <a:r>
              <a:rPr lang="nb-NO" dirty="0">
                <a:solidFill>
                  <a:schemeClr val="accent5"/>
                </a:solidFill>
                <a:latin typeface="Josefin Sans" pitchFamily="2" charset="0"/>
              </a:rPr>
              <a:t> vai ii.</a:t>
            </a:r>
          </a:p>
          <a:p>
            <a:r>
              <a:rPr lang="nb-NO" dirty="0">
                <a:solidFill>
                  <a:schemeClr val="accent5"/>
                </a:solidFill>
                <a:latin typeface="Josefin Sans" pitchFamily="2" charset="0"/>
              </a:rPr>
              <a:t>Jus </a:t>
            </a:r>
            <a:r>
              <a:rPr lang="nb-NO" dirty="0" err="1">
                <a:solidFill>
                  <a:schemeClr val="accent5"/>
                </a:solidFill>
                <a:latin typeface="Josefin Sans" pitchFamily="2" charset="0"/>
              </a:rPr>
              <a:t>dovdá</a:t>
            </a:r>
            <a:r>
              <a:rPr lang="nb-NO" dirty="0">
                <a:solidFill>
                  <a:schemeClr val="accent5"/>
                </a:solidFill>
                <a:latin typeface="Josefin Sans" pitchFamily="2" charset="0"/>
              </a:rPr>
              <a:t> </a:t>
            </a:r>
            <a:r>
              <a:rPr lang="nb-NO" dirty="0" err="1">
                <a:solidFill>
                  <a:schemeClr val="accent5"/>
                </a:solidFill>
                <a:latin typeface="Josefin Sans" pitchFamily="2" charset="0"/>
              </a:rPr>
              <a:t>ahte</a:t>
            </a:r>
            <a:r>
              <a:rPr lang="nb-NO" dirty="0">
                <a:solidFill>
                  <a:schemeClr val="accent5"/>
                </a:solidFill>
                <a:latin typeface="Josefin Sans" pitchFamily="2" charset="0"/>
              </a:rPr>
              <a:t> ii </a:t>
            </a:r>
            <a:r>
              <a:rPr lang="nb-NO" dirty="0" err="1">
                <a:solidFill>
                  <a:schemeClr val="accent5"/>
                </a:solidFill>
                <a:latin typeface="Josefin Sans" pitchFamily="2" charset="0"/>
              </a:rPr>
              <a:t>oro</a:t>
            </a:r>
            <a:r>
              <a:rPr lang="nb-NO" dirty="0">
                <a:solidFill>
                  <a:schemeClr val="accent5"/>
                </a:solidFill>
                <a:latin typeface="Josefin Sans" pitchFamily="2" charset="0"/>
              </a:rPr>
              <a:t> </a:t>
            </a:r>
            <a:r>
              <a:rPr lang="nb-NO" dirty="0" err="1">
                <a:solidFill>
                  <a:schemeClr val="accent5"/>
                </a:solidFill>
                <a:latin typeface="Josefin Sans" pitchFamily="2" charset="0"/>
              </a:rPr>
              <a:t>leamen</a:t>
            </a:r>
            <a:r>
              <a:rPr lang="nb-NO" dirty="0">
                <a:solidFill>
                  <a:schemeClr val="accent5"/>
                </a:solidFill>
                <a:latin typeface="Josefin Sans" pitchFamily="2" charset="0"/>
              </a:rPr>
              <a:t> </a:t>
            </a:r>
            <a:r>
              <a:rPr lang="nb-NO" dirty="0" err="1">
                <a:solidFill>
                  <a:schemeClr val="accent5"/>
                </a:solidFill>
                <a:latin typeface="Josefin Sans" pitchFamily="2" charset="0"/>
              </a:rPr>
              <a:t>riekta</a:t>
            </a:r>
            <a:r>
              <a:rPr lang="nb-NO" dirty="0">
                <a:solidFill>
                  <a:schemeClr val="accent5"/>
                </a:solidFill>
                <a:latin typeface="Josefin Sans" pitchFamily="2" charset="0"/>
              </a:rPr>
              <a:t>, de lea </a:t>
            </a:r>
            <a:r>
              <a:rPr lang="nb-NO" dirty="0" err="1">
                <a:solidFill>
                  <a:schemeClr val="accent5"/>
                </a:solidFill>
                <a:latin typeface="Josefin Sans" pitchFamily="2" charset="0"/>
              </a:rPr>
              <a:t>álo</a:t>
            </a:r>
            <a:r>
              <a:rPr lang="nb-NO" dirty="0">
                <a:solidFill>
                  <a:schemeClr val="accent5"/>
                </a:solidFill>
                <a:latin typeface="Josefin Sans" pitchFamily="2" charset="0"/>
              </a:rPr>
              <a:t> </a:t>
            </a:r>
            <a:r>
              <a:rPr lang="nb-NO" dirty="0" err="1">
                <a:solidFill>
                  <a:schemeClr val="accent5"/>
                </a:solidFill>
                <a:latin typeface="Josefin Sans" pitchFamily="2" charset="0"/>
              </a:rPr>
              <a:t>lohpi</a:t>
            </a:r>
            <a:r>
              <a:rPr lang="nb-NO" dirty="0">
                <a:solidFill>
                  <a:schemeClr val="accent5"/>
                </a:solidFill>
                <a:latin typeface="Josefin Sans" pitchFamily="2" charset="0"/>
              </a:rPr>
              <a:t> </a:t>
            </a:r>
            <a:r>
              <a:rPr lang="nb-NO" dirty="0" err="1">
                <a:solidFill>
                  <a:schemeClr val="accent5"/>
                </a:solidFill>
                <a:latin typeface="Josefin Sans" pitchFamily="2" charset="0"/>
              </a:rPr>
              <a:t>bisánit</a:t>
            </a:r>
            <a:r>
              <a:rPr lang="nb-NO" dirty="0">
                <a:solidFill>
                  <a:schemeClr val="accent5"/>
                </a:solidFill>
                <a:latin typeface="Josefin Sans" pitchFamily="2" charset="0"/>
              </a:rPr>
              <a:t>.</a:t>
            </a:r>
          </a:p>
          <a:p>
            <a:r>
              <a:rPr lang="nb-NO" dirty="0">
                <a:solidFill>
                  <a:schemeClr val="accent5"/>
                </a:solidFill>
                <a:latin typeface="Josefin Sans" pitchFamily="2" charset="0"/>
              </a:rPr>
              <a:t>Lea </a:t>
            </a:r>
            <a:r>
              <a:rPr lang="nb-NO" dirty="0" err="1">
                <a:solidFill>
                  <a:schemeClr val="accent5"/>
                </a:solidFill>
                <a:latin typeface="Josefin Sans" pitchFamily="2" charset="0"/>
              </a:rPr>
              <a:t>maid</a:t>
            </a:r>
            <a:r>
              <a:rPr lang="nb-NO" dirty="0">
                <a:solidFill>
                  <a:schemeClr val="accent5"/>
                </a:solidFill>
                <a:latin typeface="Josefin Sans" pitchFamily="2" charset="0"/>
              </a:rPr>
              <a:t> </a:t>
            </a:r>
            <a:r>
              <a:rPr lang="nb-NO" dirty="0" err="1">
                <a:solidFill>
                  <a:schemeClr val="accent5"/>
                </a:solidFill>
                <a:latin typeface="Josefin Sans" pitchFamily="2" charset="0"/>
              </a:rPr>
              <a:t>dehálaš</a:t>
            </a:r>
            <a:r>
              <a:rPr lang="nb-NO" dirty="0">
                <a:solidFill>
                  <a:schemeClr val="accent5"/>
                </a:solidFill>
                <a:latin typeface="Josefin Sans" pitchFamily="2" charset="0"/>
              </a:rPr>
              <a:t> </a:t>
            </a:r>
            <a:r>
              <a:rPr lang="nb-NO" dirty="0" err="1">
                <a:solidFill>
                  <a:schemeClr val="accent5"/>
                </a:solidFill>
                <a:latin typeface="Josefin Sans" pitchFamily="2" charset="0"/>
              </a:rPr>
              <a:t>bidjat</a:t>
            </a:r>
            <a:r>
              <a:rPr lang="nb-NO" dirty="0">
                <a:solidFill>
                  <a:schemeClr val="accent5"/>
                </a:solidFill>
                <a:latin typeface="Josefin Sans" pitchFamily="2" charset="0"/>
              </a:rPr>
              <a:t> </a:t>
            </a:r>
            <a:r>
              <a:rPr lang="nb-NO" dirty="0" err="1">
                <a:solidFill>
                  <a:schemeClr val="accent5"/>
                </a:solidFill>
                <a:latin typeface="Josefin Sans" pitchFamily="2" charset="0"/>
              </a:rPr>
              <a:t>fuomášumi</a:t>
            </a:r>
            <a:r>
              <a:rPr lang="nb-NO" dirty="0">
                <a:solidFill>
                  <a:schemeClr val="accent5"/>
                </a:solidFill>
                <a:latin typeface="Josefin Sans" pitchFamily="2" charset="0"/>
              </a:rPr>
              <a:t> </a:t>
            </a:r>
            <a:r>
              <a:rPr lang="nb-NO" dirty="0" err="1">
                <a:solidFill>
                  <a:schemeClr val="accent5"/>
                </a:solidFill>
                <a:latin typeface="Josefin Sans" pitchFamily="2" charset="0"/>
              </a:rPr>
              <a:t>dasa</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son </a:t>
            </a:r>
            <a:r>
              <a:rPr lang="nb-NO" dirty="0" err="1">
                <a:solidFill>
                  <a:schemeClr val="accent5"/>
                </a:solidFill>
                <a:latin typeface="Josefin Sans" pitchFamily="2" charset="0"/>
              </a:rPr>
              <a:t>gearggus</a:t>
            </a:r>
            <a:r>
              <a:rPr lang="nb-NO" dirty="0">
                <a:solidFill>
                  <a:schemeClr val="accent5"/>
                </a:solidFill>
                <a:latin typeface="Josefin Sans" pitchFamily="2" charset="0"/>
              </a:rPr>
              <a:t> </a:t>
            </a:r>
            <a:r>
              <a:rPr lang="nb-NO" dirty="0" err="1">
                <a:solidFill>
                  <a:schemeClr val="accent5"/>
                </a:solidFill>
                <a:latin typeface="Josefin Sans" pitchFamily="2" charset="0"/>
              </a:rPr>
              <a:t>seksii</a:t>
            </a:r>
            <a:r>
              <a:rPr lang="nb-NO" dirty="0">
                <a:solidFill>
                  <a:schemeClr val="accent5"/>
                </a:solidFill>
                <a:latin typeface="Josefin Sans" pitchFamily="2" charset="0"/>
              </a:rPr>
              <a:t> </a:t>
            </a:r>
            <a:r>
              <a:rPr lang="nb-NO" dirty="0" err="1">
                <a:solidFill>
                  <a:schemeClr val="accent5"/>
                </a:solidFill>
                <a:latin typeface="Josefin Sans" pitchFamily="2" charset="0"/>
              </a:rPr>
              <a:t>geainna</a:t>
            </a:r>
            <a:r>
              <a:rPr lang="nb-NO" dirty="0">
                <a:solidFill>
                  <a:schemeClr val="accent5"/>
                </a:solidFill>
                <a:latin typeface="Josefin Sans" pitchFamily="2" charset="0"/>
              </a:rPr>
              <a:t> don </a:t>
            </a:r>
            <a:r>
              <a:rPr lang="nb-NO" dirty="0" err="1">
                <a:solidFill>
                  <a:schemeClr val="accent5"/>
                </a:solidFill>
                <a:latin typeface="Josefin Sans" pitchFamily="2" charset="0"/>
              </a:rPr>
              <a:t>áiggut</a:t>
            </a:r>
            <a:r>
              <a:rPr lang="nb-NO" dirty="0">
                <a:solidFill>
                  <a:schemeClr val="accent5"/>
                </a:solidFill>
                <a:latin typeface="Josefin Sans" pitchFamily="2" charset="0"/>
              </a:rPr>
              <a:t> </a:t>
            </a:r>
            <a:r>
              <a:rPr lang="nb-NO" dirty="0" err="1">
                <a:solidFill>
                  <a:schemeClr val="accent5"/>
                </a:solidFill>
                <a:latin typeface="Josefin Sans" pitchFamily="2" charset="0"/>
              </a:rPr>
              <a:t>čađahit</a:t>
            </a:r>
            <a:r>
              <a:rPr lang="nb-NO" dirty="0">
                <a:solidFill>
                  <a:schemeClr val="accent5"/>
                </a:solidFill>
                <a:latin typeface="Josefin Sans" pitchFamily="2" charset="0"/>
              </a:rPr>
              <a:t> seksa. Mo </a:t>
            </a:r>
            <a:r>
              <a:rPr lang="nb-NO" dirty="0" err="1">
                <a:solidFill>
                  <a:schemeClr val="accent5"/>
                </a:solidFill>
                <a:latin typeface="Josefin Sans" pitchFamily="2" charset="0"/>
              </a:rPr>
              <a:t>dan</a:t>
            </a:r>
            <a:r>
              <a:rPr lang="nb-NO" dirty="0">
                <a:solidFill>
                  <a:schemeClr val="accent5"/>
                </a:solidFill>
                <a:latin typeface="Josefin Sans" pitchFamily="2" charset="0"/>
              </a:rPr>
              <a:t> </a:t>
            </a:r>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fuobmát</a:t>
            </a:r>
            <a:r>
              <a:rPr lang="nb-NO" dirty="0">
                <a:solidFill>
                  <a:schemeClr val="accent5"/>
                </a:solidFill>
                <a:latin typeface="Josefin Sans" pitchFamily="2" charset="0"/>
              </a:rPr>
              <a:t>.</a:t>
            </a:r>
          </a:p>
        </p:txBody>
      </p:sp>
      <p:pic>
        <p:nvPicPr>
          <p:cNvPr id="8" name="Picture 18">
            <a:extLst>
              <a:ext uri="{FF2B5EF4-FFF2-40B4-BE49-F238E27FC236}">
                <a16:creationId xmlns:a16="http://schemas.microsoft.com/office/drawing/2014/main" id="{4EEFE46F-46EE-4464-80F5-884CE4B71AA2}"/>
              </a:ext>
            </a:extLst>
          </p:cNvPr>
          <p:cNvPicPr>
            <a:picLocks noChangeAspect="1"/>
          </p:cNvPicPr>
          <p:nvPr/>
        </p:nvPicPr>
        <p:blipFill>
          <a:blip r:embed="rId5"/>
          <a:stretch>
            <a:fillRect/>
          </a:stretch>
        </p:blipFill>
        <p:spPr>
          <a:xfrm>
            <a:off x="9860766" y="424101"/>
            <a:ext cx="780091" cy="463178"/>
          </a:xfrm>
          <a:prstGeom prst="rect">
            <a:avLst/>
          </a:prstGeom>
        </p:spPr>
      </p:pic>
      <p:pic>
        <p:nvPicPr>
          <p:cNvPr id="10" name="Bilde 9">
            <a:extLst>
              <a:ext uri="{FF2B5EF4-FFF2-40B4-BE49-F238E27FC236}">
                <a16:creationId xmlns:a16="http://schemas.microsoft.com/office/drawing/2014/main" id="{4F5A767E-EEB1-4774-8C0F-65521EA2448B}"/>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0555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sp>
        <p:nvSpPr>
          <p:cNvPr id="4" name="Tittel 1">
            <a:extLst>
              <a:ext uri="{FF2B5EF4-FFF2-40B4-BE49-F238E27FC236}">
                <a16:creationId xmlns:a16="http://schemas.microsoft.com/office/drawing/2014/main" id="{38F43259-19E5-4978-B0B5-83D092D856B8}"/>
              </a:ext>
            </a:extLst>
          </p:cNvPr>
          <p:cNvSpPr txBox="1">
            <a:spLocks/>
          </p:cNvSpPr>
          <p:nvPr/>
        </p:nvSpPr>
        <p:spPr>
          <a:xfrm>
            <a:off x="820170" y="3037738"/>
            <a:ext cx="4891088" cy="782524"/>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dirty="0" err="1">
                <a:solidFill>
                  <a:schemeClr val="accent6"/>
                </a:solidFill>
                <a:latin typeface="Josefin Sans" pitchFamily="2" charset="0"/>
              </a:rPr>
              <a:t>Rumašdeatta</a:t>
            </a:r>
            <a:endParaRPr lang="nb-NO" b="1" dirty="0">
              <a:solidFill>
                <a:schemeClr val="accent6"/>
              </a:solidFill>
              <a:latin typeface="Josefin Sans" pitchFamily="2" charset="0"/>
            </a:endParaRPr>
          </a:p>
        </p:txBody>
      </p:sp>
      <p:pic>
        <p:nvPicPr>
          <p:cNvPr id="3" name="Bilde 2">
            <a:extLst>
              <a:ext uri="{FF2B5EF4-FFF2-40B4-BE49-F238E27FC236}">
                <a16:creationId xmlns:a16="http://schemas.microsoft.com/office/drawing/2014/main" id="{C9D10A3E-34C0-42B4-BF18-EDDB15FB0F8A}"/>
              </a:ext>
            </a:extLst>
          </p:cNvPr>
          <p:cNvPicPr>
            <a:picLocks noChangeAspect="1"/>
          </p:cNvPicPr>
          <p:nvPr/>
        </p:nvPicPr>
        <p:blipFill>
          <a:blip r:embed="rId4"/>
          <a:stretch>
            <a:fillRect/>
          </a:stretch>
        </p:blipFill>
        <p:spPr>
          <a:xfrm>
            <a:off x="7895506" y="240945"/>
            <a:ext cx="4463515" cy="6313714"/>
          </a:xfrm>
          <a:prstGeom prst="rect">
            <a:avLst/>
          </a:prstGeom>
        </p:spPr>
      </p:pic>
      <p:pic>
        <p:nvPicPr>
          <p:cNvPr id="7" name="Picture 14">
            <a:extLst>
              <a:ext uri="{FF2B5EF4-FFF2-40B4-BE49-F238E27FC236}">
                <a16:creationId xmlns:a16="http://schemas.microsoft.com/office/drawing/2014/main" id="{21A7D3D8-EE8E-414A-8E8E-2049BDA59EA3}"/>
              </a:ext>
            </a:extLst>
          </p:cNvPr>
          <p:cNvPicPr>
            <a:picLocks noChangeAspect="1"/>
          </p:cNvPicPr>
          <p:nvPr/>
        </p:nvPicPr>
        <p:blipFill>
          <a:blip r:embed="rId5"/>
          <a:stretch>
            <a:fillRect/>
          </a:stretch>
        </p:blipFill>
        <p:spPr>
          <a:xfrm>
            <a:off x="10180586" y="384514"/>
            <a:ext cx="456798" cy="529886"/>
          </a:xfrm>
          <a:prstGeom prst="rect">
            <a:avLst/>
          </a:prstGeom>
        </p:spPr>
      </p:pic>
      <p:pic>
        <p:nvPicPr>
          <p:cNvPr id="8" name="Bilde 7">
            <a:extLst>
              <a:ext uri="{FF2B5EF4-FFF2-40B4-BE49-F238E27FC236}">
                <a16:creationId xmlns:a16="http://schemas.microsoft.com/office/drawing/2014/main" id="{2E41371A-8284-4450-A8C7-1217686ECB60}"/>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464140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err="1">
                <a:solidFill>
                  <a:schemeClr val="bg1"/>
                </a:solidFill>
                <a:latin typeface="Josefin Sans" pitchFamily="2" charset="0"/>
                <a:cs typeface="Calibri" panose="020F0502020204030204" pitchFamily="34" charset="0"/>
              </a:rPr>
              <a:t>Mii</a:t>
            </a:r>
            <a:r>
              <a:rPr lang="nb-NO" sz="6000" dirty="0">
                <a:solidFill>
                  <a:schemeClr val="bg1"/>
                </a:solidFill>
                <a:latin typeface="Josefin Sans" pitchFamily="2" charset="0"/>
                <a:cs typeface="Calibri" panose="020F0502020204030204" pitchFamily="34" charset="0"/>
              </a:rPr>
              <a:t> lea </a:t>
            </a:r>
            <a:r>
              <a:rPr lang="nb-NO" sz="6000" dirty="0" err="1">
                <a:solidFill>
                  <a:schemeClr val="bg1"/>
                </a:solidFill>
                <a:latin typeface="Josefin Sans" pitchFamily="2" charset="0"/>
                <a:cs typeface="Calibri" panose="020F0502020204030204" pitchFamily="34" charset="0"/>
              </a:rPr>
              <a:t>rumašdeatta</a:t>
            </a:r>
            <a:r>
              <a:rPr lang="nb-NO" sz="6000" dirty="0">
                <a:solidFill>
                  <a:schemeClr val="bg1"/>
                </a:solidFill>
                <a:latin typeface="Josefin Sans" pitchFamily="2" charset="0"/>
                <a:cs typeface="Calibri" panose="020F0502020204030204" pitchFamily="34" charset="0"/>
              </a:rPr>
              <a:t>?</a:t>
            </a:r>
            <a:endParaRPr lang="en-NO" sz="6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err="1">
                <a:solidFill>
                  <a:schemeClr val="accent5"/>
                </a:solidFill>
                <a:latin typeface="Josefin Sans" pitchFamily="2" charset="0"/>
              </a:rPr>
              <a:t>Luohkká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juogaduvvo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joavkun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Digaštallet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joavkkuin</a:t>
            </a:r>
            <a:r>
              <a:rPr lang="nb-NO" sz="3600" dirty="0">
                <a:solidFill>
                  <a:schemeClr val="accent5"/>
                </a:solidFill>
                <a:latin typeface="Josefin Sans" pitchFamily="2" charset="0"/>
              </a:rPr>
              <a:t>:</a:t>
            </a:r>
          </a:p>
          <a:p>
            <a:pPr lvl="1"/>
            <a:r>
              <a:rPr lang="nb-NO" sz="2800" dirty="0" err="1">
                <a:solidFill>
                  <a:schemeClr val="accent5"/>
                </a:solidFill>
                <a:latin typeface="Josefin Sans" pitchFamily="2" charset="0"/>
              </a:rPr>
              <a:t>Mii</a:t>
            </a:r>
            <a:r>
              <a:rPr lang="nb-NO" sz="2800" dirty="0">
                <a:solidFill>
                  <a:schemeClr val="accent5"/>
                </a:solidFill>
                <a:latin typeface="Josefin Sans" pitchFamily="2" charset="0"/>
              </a:rPr>
              <a:t> lea </a:t>
            </a:r>
            <a:r>
              <a:rPr lang="nb-NO" sz="2800" dirty="0" err="1">
                <a:solidFill>
                  <a:schemeClr val="accent5"/>
                </a:solidFill>
                <a:latin typeface="Josefin Sans" pitchFamily="2" charset="0"/>
              </a:rPr>
              <a:t>rumašdeatta</a:t>
            </a:r>
            <a:r>
              <a:rPr lang="nb-NO" sz="2800" dirty="0">
                <a:solidFill>
                  <a:schemeClr val="accent5"/>
                </a:solidFill>
                <a:latin typeface="Josefin Sans" pitchFamily="2" charset="0"/>
              </a:rPr>
              <a:t>?</a:t>
            </a:r>
          </a:p>
          <a:p>
            <a:pPr lvl="1"/>
            <a:r>
              <a:rPr lang="nb-NO" sz="2800" dirty="0">
                <a:solidFill>
                  <a:schemeClr val="accent5"/>
                </a:solidFill>
                <a:latin typeface="Josefin Sans" pitchFamily="2" charset="0"/>
              </a:rPr>
              <a:t>Mo din </a:t>
            </a:r>
            <a:r>
              <a:rPr lang="nb-NO" sz="2800" dirty="0" err="1">
                <a:solidFill>
                  <a:schemeClr val="accent5"/>
                </a:solidFill>
                <a:latin typeface="Josefin Sans" pitchFamily="2" charset="0"/>
              </a:rPr>
              <a:t>mielas</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sáhttá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rumašdeatta</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dovdot</a:t>
            </a:r>
            <a:r>
              <a:rPr lang="nb-NO" sz="2800" dirty="0">
                <a:solidFill>
                  <a:schemeClr val="accent5"/>
                </a:solidFill>
                <a:latin typeface="Josefin Sans" pitchFamily="2" charset="0"/>
              </a:rPr>
              <a:t>?</a:t>
            </a:r>
          </a:p>
          <a:p>
            <a:pPr lvl="1"/>
            <a:endParaRPr lang="nb-NO" sz="3200" dirty="0">
              <a:solidFill>
                <a:schemeClr val="accent5"/>
              </a:solidFill>
              <a:latin typeface="Josefin Sans" pitchFamily="2" charset="0"/>
            </a:endParaRPr>
          </a:p>
          <a:p>
            <a:pPr marL="457200" lvl="1" indent="0">
              <a:buNone/>
            </a:pPr>
            <a:endParaRPr lang="nb-NO" sz="3200" dirty="0">
              <a:solidFill>
                <a:schemeClr val="accent5"/>
              </a:solidFill>
              <a:latin typeface="Josefin Sans" pitchFamily="2" charset="0"/>
            </a:endParaRPr>
          </a:p>
          <a:p>
            <a:r>
              <a:rPr lang="nb-NO" sz="3600" dirty="0" err="1">
                <a:solidFill>
                  <a:schemeClr val="accent5"/>
                </a:solidFill>
                <a:latin typeface="Josefin Sans" pitchFamily="2" charset="0"/>
              </a:rPr>
              <a:t>Oktasaš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čoahkkáigeassu</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hábmejehket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definišuvnna</a:t>
            </a:r>
            <a:r>
              <a:rPr lang="nb-NO" sz="3600" dirty="0">
                <a:solidFill>
                  <a:schemeClr val="accent5"/>
                </a:solidFill>
                <a:latin typeface="Josefin Sans" pitchFamily="2" charset="0"/>
              </a:rPr>
              <a:t>!</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5"/>
          <a:stretch>
            <a:fillRect/>
          </a:stretch>
        </p:blipFill>
        <p:spPr>
          <a:xfrm>
            <a:off x="10180586" y="384514"/>
            <a:ext cx="456798" cy="529886"/>
          </a:xfrm>
          <a:prstGeom prst="rect">
            <a:avLst/>
          </a:prstGeom>
        </p:spPr>
      </p:pic>
      <p:pic>
        <p:nvPicPr>
          <p:cNvPr id="10" name="Bilde 9">
            <a:extLst>
              <a:ext uri="{FF2B5EF4-FFF2-40B4-BE49-F238E27FC236}">
                <a16:creationId xmlns:a16="http://schemas.microsoft.com/office/drawing/2014/main" id="{0D9CD22D-DD35-4E45-B0CC-30AFE766324B}"/>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885427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Mo mii </a:t>
            </a:r>
            <a:r>
              <a:rPr lang="nb-NO" sz="4000" dirty="0" err="1">
                <a:solidFill>
                  <a:schemeClr val="bg1"/>
                </a:solidFill>
                <a:latin typeface="Josefin Sans" pitchFamily="2" charset="0"/>
                <a:cs typeface="Calibri" panose="020F0502020204030204" pitchFamily="34" charset="0"/>
              </a:rPr>
              <a:t>háleštit</a:t>
            </a:r>
            <a:r>
              <a:rPr lang="nb-NO" sz="4000" dirty="0">
                <a:solidFill>
                  <a:schemeClr val="bg1"/>
                </a:solidFill>
                <a:latin typeface="Josefin Sans" pitchFamily="2" charset="0"/>
                <a:cs typeface="Calibri" panose="020F0502020204030204" pitchFamily="34" charset="0"/>
              </a:rPr>
              <a:t> seksa </a:t>
            </a:r>
            <a:r>
              <a:rPr lang="nb-NO" sz="4000" dirty="0" err="1">
                <a:solidFill>
                  <a:schemeClr val="bg1"/>
                </a:solidFill>
                <a:latin typeface="Josefin Sans" pitchFamily="2" charset="0"/>
                <a:cs typeface="Calibri" panose="020F0502020204030204" pitchFamily="34" charset="0"/>
              </a:rPr>
              <a:t>birra</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err="1">
                <a:solidFill>
                  <a:schemeClr val="accent5"/>
                </a:solidFill>
                <a:latin typeface="Josefin Sans" pitchFamily="2" charset="0"/>
              </a:rPr>
              <a:t>Seksualitehta</a:t>
            </a:r>
            <a:r>
              <a:rPr lang="nb-NO" dirty="0">
                <a:solidFill>
                  <a:schemeClr val="accent5"/>
                </a:solidFill>
                <a:latin typeface="Josefin Sans" pitchFamily="2" charset="0"/>
              </a:rPr>
              <a:t> lea </a:t>
            </a:r>
            <a:r>
              <a:rPr lang="nb-NO" dirty="0" err="1">
                <a:solidFill>
                  <a:schemeClr val="accent5"/>
                </a:solidFill>
                <a:latin typeface="Josefin Sans" pitchFamily="2" charset="0"/>
              </a:rPr>
              <a:t>dakkár</a:t>
            </a:r>
            <a:r>
              <a:rPr lang="nb-NO" dirty="0">
                <a:solidFill>
                  <a:schemeClr val="accent5"/>
                </a:solidFill>
                <a:latin typeface="Josefin Sans" pitchFamily="2" charset="0"/>
              </a:rPr>
              <a:t> </a:t>
            </a:r>
            <a:r>
              <a:rPr lang="nb-NO" dirty="0" err="1">
                <a:solidFill>
                  <a:schemeClr val="accent5"/>
                </a:solidFill>
                <a:latin typeface="Josefin Sans" pitchFamily="2" charset="0"/>
              </a:rPr>
              <a:t>fáddá</a:t>
            </a:r>
            <a:r>
              <a:rPr lang="nb-NO" dirty="0">
                <a:solidFill>
                  <a:schemeClr val="accent5"/>
                </a:solidFill>
                <a:latin typeface="Josefin Sans" pitchFamily="2" charset="0"/>
              </a:rPr>
              <a:t> man </a:t>
            </a:r>
            <a:r>
              <a:rPr lang="nb-NO" dirty="0" err="1">
                <a:solidFill>
                  <a:schemeClr val="accent5"/>
                </a:solidFill>
                <a:latin typeface="Josefin Sans" pitchFamily="2" charset="0"/>
              </a:rPr>
              <a:t>birra</a:t>
            </a:r>
            <a:r>
              <a:rPr lang="nb-NO" dirty="0">
                <a:solidFill>
                  <a:schemeClr val="accent5"/>
                </a:solidFill>
                <a:latin typeface="Josefin Sans" pitchFamily="2" charset="0"/>
              </a:rPr>
              <a:t> mii </a:t>
            </a:r>
            <a:r>
              <a:rPr lang="nb-NO" dirty="0" err="1">
                <a:solidFill>
                  <a:schemeClr val="accent5"/>
                </a:solidFill>
                <a:latin typeface="Josefin Sans" pitchFamily="2" charset="0"/>
              </a:rPr>
              <a:t>eat</a:t>
            </a:r>
            <a:r>
              <a:rPr lang="nb-NO" dirty="0">
                <a:solidFill>
                  <a:schemeClr val="accent5"/>
                </a:solidFill>
                <a:latin typeface="Josefin Sans" pitchFamily="2" charset="0"/>
              </a:rPr>
              <a:t> </a:t>
            </a:r>
            <a:r>
              <a:rPr lang="nb-NO" dirty="0" err="1">
                <a:solidFill>
                  <a:schemeClr val="accent5"/>
                </a:solidFill>
                <a:latin typeface="Josefin Sans" pitchFamily="2" charset="0"/>
              </a:rPr>
              <a:t>háleš</a:t>
            </a:r>
            <a:r>
              <a:rPr lang="nb-NO" dirty="0">
                <a:solidFill>
                  <a:schemeClr val="accent5"/>
                </a:solidFill>
                <a:latin typeface="Josefin Sans" pitchFamily="2" charset="0"/>
              </a:rPr>
              <a:t> nu </a:t>
            </a:r>
            <a:r>
              <a:rPr lang="nb-NO" dirty="0" err="1">
                <a:solidFill>
                  <a:schemeClr val="accent5"/>
                </a:solidFill>
                <a:latin typeface="Josefin Sans" pitchFamily="2" charset="0"/>
              </a:rPr>
              <a:t>dávjá</a:t>
            </a:r>
            <a:endParaRPr lang="nb-NO" dirty="0">
              <a:solidFill>
                <a:schemeClr val="accent5"/>
              </a:solidFill>
              <a:latin typeface="Josefin Sans" pitchFamily="2" charset="0"/>
            </a:endParaRPr>
          </a:p>
          <a:p>
            <a:r>
              <a:rPr lang="nb-NO" dirty="0">
                <a:solidFill>
                  <a:schemeClr val="accent5"/>
                </a:solidFill>
                <a:latin typeface="Josefin Sans" pitchFamily="2" charset="0"/>
              </a:rPr>
              <a:t>Manne son lea nu </a:t>
            </a:r>
            <a:r>
              <a:rPr lang="nb-NO" dirty="0" err="1">
                <a:solidFill>
                  <a:schemeClr val="accent5"/>
                </a:solidFill>
                <a:latin typeface="Josefin Sans" pitchFamily="2" charset="0"/>
              </a:rPr>
              <a:t>váttis</a:t>
            </a:r>
            <a:r>
              <a:rPr lang="nb-NO" dirty="0">
                <a:solidFill>
                  <a:schemeClr val="accent5"/>
                </a:solidFill>
                <a:latin typeface="Josefin Sans" pitchFamily="2" charset="0"/>
              </a:rPr>
              <a:t> </a:t>
            </a:r>
            <a:r>
              <a:rPr lang="nb-NO" dirty="0" err="1">
                <a:solidFill>
                  <a:schemeClr val="accent5"/>
                </a:solidFill>
                <a:latin typeface="Josefin Sans" pitchFamily="2" charset="0"/>
              </a:rPr>
              <a:t>háleštit</a:t>
            </a:r>
            <a:r>
              <a:rPr lang="nb-NO" dirty="0">
                <a:solidFill>
                  <a:schemeClr val="accent5"/>
                </a:solidFill>
                <a:latin typeface="Josefin Sans" pitchFamily="2" charset="0"/>
              </a:rPr>
              <a:t> </a:t>
            </a:r>
            <a:r>
              <a:rPr lang="nb-NO" dirty="0" err="1">
                <a:solidFill>
                  <a:schemeClr val="accent5"/>
                </a:solidFill>
                <a:latin typeface="Josefin Sans" pitchFamily="2" charset="0"/>
              </a:rPr>
              <a:t>dan</a:t>
            </a:r>
            <a:r>
              <a:rPr lang="nb-NO" dirty="0">
                <a:solidFill>
                  <a:schemeClr val="accent5"/>
                </a:solidFill>
                <a:latin typeface="Josefin Sans" pitchFamily="2" charset="0"/>
              </a:rPr>
              <a:t> </a:t>
            </a:r>
            <a:r>
              <a:rPr lang="nb-NO" dirty="0" err="1">
                <a:solidFill>
                  <a:schemeClr val="accent5"/>
                </a:solidFill>
                <a:latin typeface="Josefin Sans" pitchFamily="2" charset="0"/>
              </a:rPr>
              <a:t>birra</a:t>
            </a:r>
            <a:r>
              <a:rPr lang="nb-NO" dirty="0">
                <a:solidFill>
                  <a:schemeClr val="accent5"/>
                </a:solidFill>
                <a:latin typeface="Josefin Sans" pitchFamily="2" charset="0"/>
              </a:rPr>
              <a:t>?</a:t>
            </a:r>
          </a:p>
          <a:p>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buorre</a:t>
            </a:r>
            <a:r>
              <a:rPr lang="nb-NO" dirty="0">
                <a:solidFill>
                  <a:schemeClr val="accent5"/>
                </a:solidFill>
                <a:latin typeface="Josefin Sans" pitchFamily="2" charset="0"/>
              </a:rPr>
              <a:t> </a:t>
            </a:r>
            <a:r>
              <a:rPr lang="nb-NO" dirty="0" err="1">
                <a:solidFill>
                  <a:schemeClr val="accent5"/>
                </a:solidFill>
                <a:latin typeface="Josefin Sans" pitchFamily="2" charset="0"/>
              </a:rPr>
              <a:t>diehtit</a:t>
            </a:r>
            <a:r>
              <a:rPr lang="nb-NO" dirty="0">
                <a:solidFill>
                  <a:schemeClr val="accent5"/>
                </a:solidFill>
                <a:latin typeface="Josefin Sans" pitchFamily="2" charset="0"/>
              </a:rPr>
              <a:t> </a:t>
            </a:r>
            <a:r>
              <a:rPr lang="nb-NO" dirty="0" err="1">
                <a:solidFill>
                  <a:schemeClr val="accent5"/>
                </a:solidFill>
                <a:latin typeface="Josefin Sans" pitchFamily="2" charset="0"/>
              </a:rPr>
              <a:t>ahte</a:t>
            </a:r>
            <a:r>
              <a:rPr lang="nb-NO" dirty="0">
                <a:solidFill>
                  <a:schemeClr val="accent5"/>
                </a:solidFill>
                <a:latin typeface="Josefin Sans" pitchFamily="2" charset="0"/>
              </a:rPr>
              <a:t> </a:t>
            </a:r>
            <a:r>
              <a:rPr lang="nb-NO" dirty="0" err="1">
                <a:solidFill>
                  <a:schemeClr val="accent5"/>
                </a:solidFill>
                <a:latin typeface="Josefin Sans" pitchFamily="2" charset="0"/>
              </a:rPr>
              <a:t>buoremus</a:t>
            </a:r>
            <a:r>
              <a:rPr lang="nb-NO" dirty="0">
                <a:solidFill>
                  <a:schemeClr val="accent5"/>
                </a:solidFill>
                <a:latin typeface="Josefin Sans" pitchFamily="2" charset="0"/>
              </a:rPr>
              <a:t> </a:t>
            </a:r>
            <a:r>
              <a:rPr lang="nb-NO" dirty="0" err="1">
                <a:solidFill>
                  <a:schemeClr val="accent5"/>
                </a:solidFill>
                <a:latin typeface="Josefin Sans" pitchFamily="2" charset="0"/>
              </a:rPr>
              <a:t>vuohki</a:t>
            </a:r>
            <a:r>
              <a:rPr lang="nb-NO" dirty="0">
                <a:solidFill>
                  <a:schemeClr val="accent5"/>
                </a:solidFill>
                <a:latin typeface="Josefin Sans" pitchFamily="2" charset="0"/>
              </a:rPr>
              <a:t> </a:t>
            </a:r>
            <a:r>
              <a:rPr lang="nb-NO" dirty="0" err="1">
                <a:solidFill>
                  <a:schemeClr val="accent5"/>
                </a:solidFill>
                <a:latin typeface="Josefin Sans" pitchFamily="2" charset="0"/>
              </a:rPr>
              <a:t>háleštit</a:t>
            </a:r>
            <a:r>
              <a:rPr lang="nb-NO" dirty="0">
                <a:solidFill>
                  <a:schemeClr val="accent5"/>
                </a:solidFill>
                <a:latin typeface="Josefin Sans" pitchFamily="2" charset="0"/>
              </a:rPr>
              <a:t> </a:t>
            </a:r>
            <a:r>
              <a:rPr lang="nb-NO" dirty="0" err="1">
                <a:solidFill>
                  <a:schemeClr val="accent5"/>
                </a:solidFill>
                <a:latin typeface="Josefin Sans" pitchFamily="2" charset="0"/>
              </a:rPr>
              <a:t>seksualitehta</a:t>
            </a:r>
            <a:r>
              <a:rPr lang="nb-NO" dirty="0">
                <a:solidFill>
                  <a:schemeClr val="accent5"/>
                </a:solidFill>
                <a:latin typeface="Josefin Sans" pitchFamily="2" charset="0"/>
              </a:rPr>
              <a:t> </a:t>
            </a:r>
            <a:r>
              <a:rPr lang="nb-NO" dirty="0" err="1">
                <a:solidFill>
                  <a:schemeClr val="accent5"/>
                </a:solidFill>
                <a:latin typeface="Josefin Sans" pitchFamily="2" charset="0"/>
              </a:rPr>
              <a:t>birra</a:t>
            </a:r>
            <a:r>
              <a:rPr lang="nb-NO" dirty="0">
                <a:solidFill>
                  <a:schemeClr val="accent5"/>
                </a:solidFill>
                <a:latin typeface="Josefin Sans" pitchFamily="2" charset="0"/>
              </a:rPr>
              <a:t>, lea </a:t>
            </a:r>
            <a:r>
              <a:rPr lang="nb-NO" dirty="0" err="1">
                <a:solidFill>
                  <a:schemeClr val="accent5"/>
                </a:solidFill>
                <a:latin typeface="Josefin Sans" pitchFamily="2" charset="0"/>
              </a:rPr>
              <a:t>hállat</a:t>
            </a:r>
            <a:r>
              <a:rPr lang="nb-NO" dirty="0">
                <a:solidFill>
                  <a:schemeClr val="accent5"/>
                </a:solidFill>
                <a:latin typeface="Josefin Sans" pitchFamily="2" charset="0"/>
              </a:rPr>
              <a:t> </a:t>
            </a:r>
            <a:r>
              <a:rPr lang="nb-NO" dirty="0" err="1">
                <a:solidFill>
                  <a:schemeClr val="accent5"/>
                </a:solidFill>
                <a:latin typeface="Josefin Sans" pitchFamily="2" charset="0"/>
              </a:rPr>
              <a:t>oppalaččat</a:t>
            </a:r>
            <a:r>
              <a:rPr lang="nb-NO" dirty="0">
                <a:solidFill>
                  <a:schemeClr val="accent5"/>
                </a:solidFill>
                <a:latin typeface="Josefin Sans" pitchFamily="2" charset="0"/>
              </a:rPr>
              <a:t> ii </a:t>
            </a:r>
            <a:r>
              <a:rPr lang="nb-NO" dirty="0" err="1">
                <a:solidFill>
                  <a:schemeClr val="accent5"/>
                </a:solidFill>
                <a:latin typeface="Josefin Sans" pitchFamily="2" charset="0"/>
              </a:rPr>
              <a:t>ge</a:t>
            </a:r>
            <a:r>
              <a:rPr lang="nb-NO" dirty="0">
                <a:solidFill>
                  <a:schemeClr val="accent5"/>
                </a:solidFill>
                <a:latin typeface="Josefin Sans" pitchFamily="2" charset="0"/>
              </a:rPr>
              <a:t> </a:t>
            </a:r>
            <a:r>
              <a:rPr lang="nb-NO" dirty="0" err="1">
                <a:solidFill>
                  <a:schemeClr val="accent5"/>
                </a:solidFill>
                <a:latin typeface="Josefin Sans" pitchFamily="2" charset="0"/>
              </a:rPr>
              <a:t>geavahit</a:t>
            </a:r>
            <a:r>
              <a:rPr lang="nb-NO" dirty="0">
                <a:solidFill>
                  <a:schemeClr val="accent5"/>
                </a:solidFill>
                <a:latin typeface="Josefin Sans" pitchFamily="2" charset="0"/>
              </a:rPr>
              <a:t> </a:t>
            </a:r>
            <a:r>
              <a:rPr lang="nb-NO" dirty="0" err="1">
                <a:solidFill>
                  <a:schemeClr val="accent5"/>
                </a:solidFill>
                <a:latin typeface="Josefin Sans" pitchFamily="2" charset="0"/>
              </a:rPr>
              <a:t>iežas</a:t>
            </a:r>
            <a:r>
              <a:rPr lang="nb-NO" dirty="0">
                <a:solidFill>
                  <a:schemeClr val="accent5"/>
                </a:solidFill>
                <a:latin typeface="Josefin Sans" pitchFamily="2" charset="0"/>
              </a:rPr>
              <a:t> </a:t>
            </a:r>
            <a:r>
              <a:rPr lang="nb-NO" dirty="0" err="1">
                <a:solidFill>
                  <a:schemeClr val="accent5"/>
                </a:solidFill>
                <a:latin typeface="Josefin Sans" pitchFamily="2" charset="0"/>
              </a:rPr>
              <a:t>vásáhusaid</a:t>
            </a:r>
            <a:r>
              <a:rPr lang="nb-NO" dirty="0">
                <a:solidFill>
                  <a:schemeClr val="accent5"/>
                </a:solidFill>
                <a:latin typeface="Josefin Sans" pitchFamily="2" charset="0"/>
              </a:rPr>
              <a:t>.</a:t>
            </a:r>
          </a:p>
          <a:p>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maid</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vuogas</a:t>
            </a:r>
            <a:r>
              <a:rPr lang="nb-NO" dirty="0">
                <a:solidFill>
                  <a:schemeClr val="accent5"/>
                </a:solidFill>
                <a:latin typeface="Josefin Sans" pitchFamily="2" charset="0"/>
              </a:rPr>
              <a:t> </a:t>
            </a:r>
            <a:r>
              <a:rPr lang="nb-NO" dirty="0" err="1">
                <a:solidFill>
                  <a:schemeClr val="accent5"/>
                </a:solidFill>
                <a:latin typeface="Josefin Sans" pitchFamily="2" charset="0"/>
              </a:rPr>
              <a:t>hábmet</a:t>
            </a:r>
            <a:r>
              <a:rPr lang="nb-NO" dirty="0">
                <a:solidFill>
                  <a:schemeClr val="accent5"/>
                </a:solidFill>
                <a:latin typeface="Josefin Sans" pitchFamily="2" charset="0"/>
              </a:rPr>
              <a:t> </a:t>
            </a:r>
            <a:r>
              <a:rPr lang="nb-NO" dirty="0" err="1">
                <a:solidFill>
                  <a:schemeClr val="accent5"/>
                </a:solidFill>
                <a:latin typeface="Josefin Sans" pitchFamily="2" charset="0"/>
              </a:rPr>
              <a:t>muhtun</a:t>
            </a:r>
            <a:r>
              <a:rPr lang="nb-NO" dirty="0">
                <a:solidFill>
                  <a:schemeClr val="accent5"/>
                </a:solidFill>
                <a:latin typeface="Josefin Sans" pitchFamily="2" charset="0"/>
              </a:rPr>
              <a:t> </a:t>
            </a:r>
            <a:r>
              <a:rPr lang="nb-NO" dirty="0" err="1">
                <a:solidFill>
                  <a:schemeClr val="accent5"/>
                </a:solidFill>
                <a:latin typeface="Josefin Sans" pitchFamily="2" charset="0"/>
              </a:rPr>
              <a:t>oktasaš</a:t>
            </a:r>
            <a:r>
              <a:rPr lang="nb-NO" dirty="0">
                <a:solidFill>
                  <a:schemeClr val="accent5"/>
                </a:solidFill>
                <a:latin typeface="Josefin Sans" pitchFamily="2" charset="0"/>
              </a:rPr>
              <a:t> </a:t>
            </a:r>
            <a:r>
              <a:rPr lang="nb-NO" dirty="0" err="1">
                <a:solidFill>
                  <a:schemeClr val="accent5"/>
                </a:solidFill>
                <a:latin typeface="Josefin Sans" pitchFamily="2" charset="0"/>
              </a:rPr>
              <a:t>njuolggadusaid</a:t>
            </a:r>
            <a:r>
              <a:rPr lang="nb-NO" dirty="0">
                <a:solidFill>
                  <a:schemeClr val="accent5"/>
                </a:solidFill>
                <a:latin typeface="Josefin Sans" pitchFamily="2" charset="0"/>
              </a:rPr>
              <a:t>.</a:t>
            </a:r>
          </a:p>
          <a:p>
            <a:r>
              <a:rPr lang="nb-NO" dirty="0" err="1">
                <a:solidFill>
                  <a:schemeClr val="accent5"/>
                </a:solidFill>
                <a:latin typeface="Josefin Sans" pitchFamily="2" charset="0"/>
              </a:rPr>
              <a:t>Givssideapmi</a:t>
            </a:r>
            <a:r>
              <a:rPr lang="nb-NO" dirty="0">
                <a:solidFill>
                  <a:schemeClr val="accent5"/>
                </a:solidFill>
                <a:latin typeface="Josefin Sans" pitchFamily="2" charset="0"/>
              </a:rPr>
              <a:t> ii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goassege</a:t>
            </a:r>
            <a:r>
              <a:rPr lang="nb-NO" dirty="0">
                <a:solidFill>
                  <a:schemeClr val="accent5"/>
                </a:solidFill>
                <a:latin typeface="Josefin Sans" pitchFamily="2" charset="0"/>
              </a:rPr>
              <a:t> </a:t>
            </a:r>
            <a:r>
              <a:rPr lang="nb-NO" dirty="0" err="1">
                <a:solidFill>
                  <a:schemeClr val="accent5"/>
                </a:solidFill>
                <a:latin typeface="Josefin Sans" pitchFamily="2" charset="0"/>
              </a:rPr>
              <a:t>lobálaš</a:t>
            </a:r>
            <a:r>
              <a:rPr lang="nb-NO" dirty="0">
                <a:solidFill>
                  <a:schemeClr val="accent5"/>
                </a:solidFill>
                <a:latin typeface="Josefin Sans" pitchFamily="2" charset="0"/>
              </a:rPr>
              <a:t>!</a:t>
            </a:r>
          </a:p>
        </p:txBody>
      </p:sp>
      <p:pic>
        <p:nvPicPr>
          <p:cNvPr id="8" name="Bilde 7">
            <a:extLst>
              <a:ext uri="{FF2B5EF4-FFF2-40B4-BE49-F238E27FC236}">
                <a16:creationId xmlns:a16="http://schemas.microsoft.com/office/drawing/2014/main" id="{DF712391-7CE0-45F8-BE19-9DB36FEA296D}"/>
              </a:ext>
            </a:extLst>
          </p:cNvPr>
          <p:cNvPicPr>
            <a:picLocks noChangeAspect="1"/>
          </p:cNvPicPr>
          <p:nvPr/>
        </p:nvPicPr>
        <p:blipFill>
          <a:blip r:embed="rId5"/>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106028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6F18FA3-6F03-4A48-82A5-250D1F6D0E5B}"/>
              </a:ext>
            </a:extLst>
          </p:cNvPr>
          <p:cNvPicPr>
            <a:picLocks noChangeAspect="1"/>
          </p:cNvPicPr>
          <p:nvPr/>
        </p:nvPicPr>
        <p:blipFill>
          <a:blip r:embed="rId3"/>
          <a:stretch>
            <a:fillRect/>
          </a:stretch>
        </p:blipFill>
        <p:spPr>
          <a:xfrm>
            <a:off x="4900144" y="-45000"/>
            <a:ext cx="10685610" cy="6948000"/>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4" name="Picture 14">
            <a:extLst>
              <a:ext uri="{FF2B5EF4-FFF2-40B4-BE49-F238E27FC236}">
                <a16:creationId xmlns:a16="http://schemas.microsoft.com/office/drawing/2014/main" id="{2F58DA44-7D82-435A-A2A6-D19F480983A0}"/>
              </a:ext>
            </a:extLst>
          </p:cNvPr>
          <p:cNvPicPr>
            <a:picLocks noChangeAspect="1"/>
          </p:cNvPicPr>
          <p:nvPr/>
        </p:nvPicPr>
        <p:blipFill>
          <a:blip r:embed="rId5"/>
          <a:stretch>
            <a:fillRect/>
          </a:stretch>
        </p:blipFill>
        <p:spPr>
          <a:xfrm>
            <a:off x="10180586" y="384514"/>
            <a:ext cx="456798" cy="529886"/>
          </a:xfrm>
          <a:prstGeom prst="rect">
            <a:avLst/>
          </a:prstGeom>
        </p:spPr>
      </p:pic>
      <p:sp>
        <p:nvSpPr>
          <p:cNvPr id="5" name="Tittel 1">
            <a:extLst>
              <a:ext uri="{FF2B5EF4-FFF2-40B4-BE49-F238E27FC236}">
                <a16:creationId xmlns:a16="http://schemas.microsoft.com/office/drawing/2014/main" id="{DFC15C75-52DF-4884-8133-D51699F69C80}"/>
              </a:ext>
            </a:extLst>
          </p:cNvPr>
          <p:cNvSpPr txBox="1">
            <a:spLocks/>
          </p:cNvSpPr>
          <p:nvPr/>
        </p:nvSpPr>
        <p:spPr>
          <a:xfrm>
            <a:off x="838200" y="365126"/>
            <a:ext cx="4386943" cy="1118076"/>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dirty="0" err="1">
                <a:solidFill>
                  <a:schemeClr val="accent6"/>
                </a:solidFill>
                <a:latin typeface="Josefin Sans" pitchFamily="2" charset="0"/>
              </a:rPr>
              <a:t>Dokumentára</a:t>
            </a:r>
            <a:r>
              <a:rPr lang="nb-NO" b="1" dirty="0">
                <a:solidFill>
                  <a:schemeClr val="accent6"/>
                </a:solidFill>
                <a:latin typeface="Josefin Sans" pitchFamily="2" charset="0"/>
              </a:rPr>
              <a:t>!</a:t>
            </a:r>
          </a:p>
        </p:txBody>
      </p:sp>
      <p:sp>
        <p:nvSpPr>
          <p:cNvPr id="7" name="Plassholder for innhold 2">
            <a:extLst>
              <a:ext uri="{FF2B5EF4-FFF2-40B4-BE49-F238E27FC236}">
                <a16:creationId xmlns:a16="http://schemas.microsoft.com/office/drawing/2014/main" id="{F4A90C64-6620-4BF3-9610-804A01157307}"/>
              </a:ext>
            </a:extLst>
          </p:cNvPr>
          <p:cNvSpPr txBox="1">
            <a:spLocks/>
          </p:cNvSpPr>
          <p:nvPr/>
        </p:nvSpPr>
        <p:spPr>
          <a:xfrm>
            <a:off x="261258" y="1992584"/>
            <a:ext cx="5421085" cy="4168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3200" dirty="0" err="1">
                <a:solidFill>
                  <a:schemeClr val="accent6"/>
                </a:solidFill>
                <a:latin typeface="Josefin Sans" pitchFamily="2" charset="0"/>
              </a:rPr>
              <a:t>Geahčadettiin</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dokumentára</a:t>
            </a:r>
            <a:r>
              <a:rPr lang="nb-NO" sz="3200" dirty="0">
                <a:solidFill>
                  <a:schemeClr val="accent6"/>
                </a:solidFill>
                <a:latin typeface="Josefin Sans" pitchFamily="2" charset="0"/>
              </a:rPr>
              <a:t> dii </a:t>
            </a:r>
            <a:r>
              <a:rPr lang="nb-NO" sz="3200" dirty="0" err="1">
                <a:solidFill>
                  <a:schemeClr val="accent6"/>
                </a:solidFill>
                <a:latin typeface="Josefin Sans" pitchFamily="2" charset="0"/>
              </a:rPr>
              <a:t>galgabehtet</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čállit</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daid</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jurdagiid</a:t>
            </a:r>
            <a:r>
              <a:rPr lang="nb-NO" sz="3200" dirty="0">
                <a:solidFill>
                  <a:schemeClr val="accent6"/>
                </a:solidFill>
                <a:latin typeface="Josefin Sans" pitchFamily="2" charset="0"/>
              </a:rPr>
              <a:t> ja </a:t>
            </a:r>
            <a:r>
              <a:rPr lang="nb-NO" sz="3200" dirty="0" err="1">
                <a:solidFill>
                  <a:schemeClr val="accent6"/>
                </a:solidFill>
                <a:latin typeface="Josefin Sans" pitchFamily="2" charset="0"/>
              </a:rPr>
              <a:t>dovdduid</a:t>
            </a:r>
            <a:r>
              <a:rPr lang="nb-NO" sz="3200" dirty="0">
                <a:solidFill>
                  <a:schemeClr val="accent6"/>
                </a:solidFill>
                <a:latin typeface="Josefin Sans" pitchFamily="2" charset="0"/>
              </a:rPr>
              <a:t> mat </a:t>
            </a:r>
            <a:r>
              <a:rPr lang="nb-NO" sz="3200" dirty="0" err="1">
                <a:solidFill>
                  <a:schemeClr val="accent6"/>
                </a:solidFill>
                <a:latin typeface="Josefin Sans" pitchFamily="2" charset="0"/>
              </a:rPr>
              <a:t>filmma</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ohppiin</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leat</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iežaset</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rupmaša</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ektui</a:t>
            </a:r>
            <a:r>
              <a:rPr lang="nb-NO" sz="3200" dirty="0">
                <a:solidFill>
                  <a:schemeClr val="accent6"/>
                </a:solidFill>
                <a:latin typeface="Josefin Sans" pitchFamily="2" charset="0"/>
              </a:rPr>
              <a:t>. </a:t>
            </a:r>
          </a:p>
        </p:txBody>
      </p:sp>
      <p:pic>
        <p:nvPicPr>
          <p:cNvPr id="8" name="Bilde 7">
            <a:extLst>
              <a:ext uri="{FF2B5EF4-FFF2-40B4-BE49-F238E27FC236}">
                <a16:creationId xmlns:a16="http://schemas.microsoft.com/office/drawing/2014/main" id="{FBCB5AAD-9108-404C-89E2-31E42708F6C1}"/>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82745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err="1">
                <a:solidFill>
                  <a:schemeClr val="bg1"/>
                </a:solidFill>
                <a:latin typeface="Josefin Sans" pitchFamily="2" charset="0"/>
                <a:cs typeface="Calibri" panose="020F0502020204030204" pitchFamily="34" charset="0"/>
              </a:rPr>
              <a:t>Čoahkkáigeassu</a:t>
            </a:r>
            <a:endParaRPr lang="en-NO" sz="6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err="1">
                <a:solidFill>
                  <a:schemeClr val="accent5"/>
                </a:solidFill>
                <a:latin typeface="Josefin Sans" pitchFamily="2" charset="0"/>
              </a:rPr>
              <a:t>Čále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buot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sániid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távvalii</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Geahčadehket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luohká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definišuvnna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das</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rumašdeatta</a:t>
            </a:r>
            <a:r>
              <a:rPr lang="nb-NO" sz="3600" dirty="0">
                <a:solidFill>
                  <a:schemeClr val="accent5"/>
                </a:solidFill>
                <a:latin typeface="Josefin Sans" pitchFamily="2" charset="0"/>
              </a:rPr>
              <a:t> lea. </a:t>
            </a:r>
            <a:r>
              <a:rPr lang="nb-NO" sz="3600" dirty="0" err="1">
                <a:solidFill>
                  <a:schemeClr val="accent5"/>
                </a:solidFill>
                <a:latin typeface="Josefin Sans" pitchFamily="2" charset="0"/>
              </a:rPr>
              <a:t>Dovdet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filmma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oahppit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rumašdeaddaga</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Manne son </a:t>
            </a:r>
            <a:r>
              <a:rPr lang="nb-NO" sz="3600" dirty="0" err="1">
                <a:solidFill>
                  <a:schemeClr val="accent5"/>
                </a:solidFill>
                <a:latin typeface="Josefin Sans" pitchFamily="2" charset="0"/>
              </a:rPr>
              <a:t>filmma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ohppiin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dát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dovddut</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jurdagat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iežaset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rupmašiid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ektui</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Maid</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luohkkán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sáhttit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dahkat</a:t>
            </a:r>
            <a:r>
              <a:rPr lang="nb-NO" sz="3600" dirty="0">
                <a:solidFill>
                  <a:schemeClr val="accent5"/>
                </a:solidFill>
                <a:latin typeface="Josefin Sans" pitchFamily="2" charset="0"/>
              </a:rPr>
              <a:t> vai ii </a:t>
            </a:r>
            <a:r>
              <a:rPr lang="nb-NO" sz="3600" dirty="0" err="1">
                <a:solidFill>
                  <a:schemeClr val="accent5"/>
                </a:solidFill>
                <a:latin typeface="Josefin Sans" pitchFamily="2" charset="0"/>
              </a:rPr>
              <a:t>oktage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dárbbaš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vásihit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dakkár</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dovdduid</a:t>
            </a:r>
            <a:r>
              <a:rPr lang="nb-NO" sz="3600" dirty="0">
                <a:solidFill>
                  <a:schemeClr val="accent5"/>
                </a:solidFill>
                <a:latin typeface="Josefin Sans" pitchFamily="2" charset="0"/>
              </a:rPr>
              <a:t>?</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5"/>
          <a:stretch>
            <a:fillRect/>
          </a:stretch>
        </p:blipFill>
        <p:spPr>
          <a:xfrm>
            <a:off x="10180586" y="384514"/>
            <a:ext cx="456798" cy="529886"/>
          </a:xfrm>
          <a:prstGeom prst="rect">
            <a:avLst/>
          </a:prstGeom>
        </p:spPr>
      </p:pic>
      <p:pic>
        <p:nvPicPr>
          <p:cNvPr id="10" name="Bilde 9">
            <a:extLst>
              <a:ext uri="{FF2B5EF4-FFF2-40B4-BE49-F238E27FC236}">
                <a16:creationId xmlns:a16="http://schemas.microsoft.com/office/drawing/2014/main" id="{7E393934-1113-47BD-BDF9-EECEC1DD417C}"/>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193727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182386" y="277812"/>
            <a:ext cx="9294044" cy="1006701"/>
          </a:xfrm>
        </p:spPr>
        <p:txBody>
          <a:bodyPr anchor="t">
            <a:normAutofit fontScale="90000"/>
          </a:bodyPr>
          <a:lstStyle/>
          <a:p>
            <a:r>
              <a:rPr lang="nb-NO" sz="6000" dirty="0" err="1">
                <a:solidFill>
                  <a:schemeClr val="bg1"/>
                </a:solidFill>
                <a:latin typeface="Josefin Sans" pitchFamily="2" charset="0"/>
                <a:cs typeface="Calibri" panose="020F0502020204030204" pitchFamily="34" charset="0"/>
              </a:rPr>
              <a:t>Rumašdeatta</a:t>
            </a:r>
            <a:r>
              <a:rPr lang="nb-NO" sz="6000" dirty="0">
                <a:solidFill>
                  <a:schemeClr val="bg1"/>
                </a:solidFill>
                <a:latin typeface="Josefin Sans" pitchFamily="2" charset="0"/>
                <a:cs typeface="Calibri" panose="020F0502020204030204" pitchFamily="34" charset="0"/>
              </a:rPr>
              <a:t> ja </a:t>
            </a:r>
            <a:r>
              <a:rPr lang="nb-NO" sz="6000" dirty="0" err="1">
                <a:solidFill>
                  <a:schemeClr val="bg1"/>
                </a:solidFill>
                <a:latin typeface="Josefin Sans" pitchFamily="2" charset="0"/>
                <a:cs typeface="Calibri" panose="020F0502020204030204" pitchFamily="34" charset="0"/>
              </a:rPr>
              <a:t>máidnosat</a:t>
            </a:r>
            <a:endParaRPr lang="en-NO" sz="6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fontScale="92500" lnSpcReduction="10000"/>
          </a:bodyPr>
          <a:lstStyle/>
          <a:p>
            <a:r>
              <a:rPr lang="nb-NO" sz="3200" dirty="0" err="1">
                <a:solidFill>
                  <a:schemeClr val="accent5"/>
                </a:solidFill>
                <a:latin typeface="Josefin Sans" pitchFamily="2" charset="0"/>
                <a:ea typeface="+mn-lt"/>
                <a:cs typeface="+mn-lt"/>
              </a:rPr>
              <a:t>Máidnosa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váldomihttun</a:t>
            </a:r>
            <a:r>
              <a:rPr lang="nb-NO" sz="3200" dirty="0">
                <a:solidFill>
                  <a:schemeClr val="accent5"/>
                </a:solidFill>
                <a:latin typeface="Josefin Sans" pitchFamily="2" charset="0"/>
                <a:ea typeface="+mn-lt"/>
                <a:cs typeface="+mn-lt"/>
              </a:rPr>
              <a:t> lea </a:t>
            </a:r>
            <a:r>
              <a:rPr lang="nb-NO" sz="3200" dirty="0" err="1">
                <a:solidFill>
                  <a:schemeClr val="accent5"/>
                </a:solidFill>
                <a:latin typeface="Josefin Sans" pitchFamily="2" charset="0"/>
                <a:ea typeface="+mn-lt"/>
                <a:cs typeface="+mn-lt"/>
              </a:rPr>
              <a:t>vuovdit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biergasiid</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midjiide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geavaheddjiide</a:t>
            </a:r>
            <a:endParaRPr lang="nb-NO" sz="3200" dirty="0">
              <a:solidFill>
                <a:schemeClr val="accent5"/>
              </a:solidFill>
              <a:latin typeface="Josefin Sans" pitchFamily="2" charset="0"/>
              <a:ea typeface="+mn-lt"/>
              <a:cs typeface="+mn-lt"/>
            </a:endParaRPr>
          </a:p>
          <a:p>
            <a:r>
              <a:rPr lang="nb-NO" sz="3200" dirty="0">
                <a:solidFill>
                  <a:schemeClr val="accent5"/>
                </a:solidFill>
                <a:latin typeface="Josefin Sans" pitchFamily="2" charset="0"/>
                <a:ea typeface="+mn-lt"/>
                <a:cs typeface="+mn-lt"/>
              </a:rPr>
              <a:t>Dan </a:t>
            </a:r>
            <a:r>
              <a:rPr lang="nb-NO" sz="3200" dirty="0" err="1">
                <a:solidFill>
                  <a:schemeClr val="accent5"/>
                </a:solidFill>
                <a:latin typeface="Josefin Sans" pitchFamily="2" charset="0"/>
                <a:ea typeface="+mn-lt"/>
                <a:cs typeface="+mn-lt"/>
              </a:rPr>
              <a:t>sii</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dahket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geat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ráhkadit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máidnosa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dainna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lágiin</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ahte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addet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midjiide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dakkár</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dovddu</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ahte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juoga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mis</a:t>
            </a:r>
            <a:r>
              <a:rPr lang="nb-NO" sz="3200" dirty="0">
                <a:solidFill>
                  <a:schemeClr val="accent5"/>
                </a:solidFill>
                <a:latin typeface="Josefin Sans" pitchFamily="2" charset="0"/>
                <a:ea typeface="+mn-lt"/>
                <a:cs typeface="+mn-lt"/>
              </a:rPr>
              <a:t> ferte </a:t>
            </a:r>
            <a:r>
              <a:rPr lang="nb-NO" sz="3200" dirty="0" err="1">
                <a:solidFill>
                  <a:schemeClr val="accent5"/>
                </a:solidFill>
                <a:latin typeface="Josefin Sans" pitchFamily="2" charset="0"/>
                <a:ea typeface="+mn-lt"/>
                <a:cs typeface="+mn-lt"/>
              </a:rPr>
              <a:t>divvojuvvot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dahje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rievdaduvvot</a:t>
            </a:r>
            <a:r>
              <a:rPr lang="nb-NO" sz="3200" dirty="0">
                <a:solidFill>
                  <a:schemeClr val="accent5"/>
                </a:solidFill>
                <a:latin typeface="Josefin Sans" pitchFamily="2" charset="0"/>
                <a:ea typeface="+mn-lt"/>
                <a:cs typeface="+mn-lt"/>
              </a:rPr>
              <a:t>, ja </a:t>
            </a:r>
            <a:r>
              <a:rPr lang="nb-NO" sz="3200" dirty="0" err="1">
                <a:solidFill>
                  <a:schemeClr val="accent5"/>
                </a:solidFill>
                <a:latin typeface="Josefin Sans" pitchFamily="2" charset="0"/>
                <a:ea typeface="+mn-lt"/>
                <a:cs typeface="+mn-lt"/>
              </a:rPr>
              <a:t>ahte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dan</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sáhttá</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čoavdit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go</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oastá</a:t>
            </a:r>
            <a:r>
              <a:rPr lang="nb-NO" sz="3200" dirty="0">
                <a:solidFill>
                  <a:schemeClr val="accent5"/>
                </a:solidFill>
                <a:latin typeface="Josefin Sans" pitchFamily="2" charset="0"/>
                <a:ea typeface="+mn-lt"/>
                <a:cs typeface="+mn-lt"/>
              </a:rPr>
              <a:t> sin </a:t>
            </a:r>
            <a:r>
              <a:rPr lang="nb-NO" sz="3200" dirty="0" err="1">
                <a:solidFill>
                  <a:schemeClr val="accent5"/>
                </a:solidFill>
                <a:latin typeface="Josefin Sans" pitchFamily="2" charset="0"/>
                <a:ea typeface="+mn-lt"/>
                <a:cs typeface="+mn-lt"/>
              </a:rPr>
              <a:t>buktaga</a:t>
            </a:r>
            <a:endParaRPr lang="nb-NO" sz="3200" dirty="0">
              <a:solidFill>
                <a:schemeClr val="accent5"/>
              </a:solidFill>
              <a:latin typeface="Josefin Sans" pitchFamily="2" charset="0"/>
              <a:ea typeface="+mn-lt"/>
              <a:cs typeface="+mn-lt"/>
            </a:endParaRPr>
          </a:p>
          <a:p>
            <a:r>
              <a:rPr lang="nb-NO" sz="3200" dirty="0" err="1">
                <a:solidFill>
                  <a:schemeClr val="accent5"/>
                </a:solidFill>
                <a:latin typeface="Josefin Sans" pitchFamily="2" charset="0"/>
                <a:ea typeface="+mn-lt"/>
                <a:cs typeface="+mn-lt"/>
              </a:rPr>
              <a:t>Okta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vuohki</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ásahit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dakkár</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dovddu</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midjiide</a:t>
            </a:r>
            <a:r>
              <a:rPr lang="nb-NO" sz="3200" dirty="0">
                <a:solidFill>
                  <a:schemeClr val="accent5"/>
                </a:solidFill>
                <a:latin typeface="Josefin Sans" pitchFamily="2" charset="0"/>
                <a:ea typeface="+mn-lt"/>
                <a:cs typeface="+mn-lt"/>
              </a:rPr>
              <a:t> lea </a:t>
            </a:r>
            <a:r>
              <a:rPr lang="nb-NO" sz="3200" dirty="0" err="1">
                <a:solidFill>
                  <a:schemeClr val="accent5"/>
                </a:solidFill>
                <a:latin typeface="Josefin Sans" pitchFamily="2" charset="0"/>
                <a:ea typeface="+mn-lt"/>
                <a:cs typeface="+mn-lt"/>
              </a:rPr>
              <a:t>retušeret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modeallaid</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govaid</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dainna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lágiin</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ahte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sii</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rivdet</a:t>
            </a:r>
            <a:r>
              <a:rPr lang="nb-NO" sz="3200" dirty="0">
                <a:solidFill>
                  <a:schemeClr val="accent5"/>
                </a:solidFill>
                <a:latin typeface="Josefin Sans" pitchFamily="2" charset="0"/>
                <a:ea typeface="+mn-lt"/>
                <a:cs typeface="+mn-lt"/>
              </a:rPr>
              <a:t> nu </a:t>
            </a:r>
            <a:r>
              <a:rPr lang="nb-NO" sz="3200" dirty="0" err="1">
                <a:solidFill>
                  <a:schemeClr val="accent5"/>
                </a:solidFill>
                <a:latin typeface="Josefin Sans" pitchFamily="2" charset="0"/>
                <a:ea typeface="+mn-lt"/>
                <a:cs typeface="+mn-lt"/>
              </a:rPr>
              <a:t>ahte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eai</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leat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oaidnit</a:t>
            </a:r>
            <a:r>
              <a:rPr lang="nb-NO" sz="3200" dirty="0">
                <a:solidFill>
                  <a:schemeClr val="accent5"/>
                </a:solidFill>
                <a:latin typeface="Josefin Sans" pitchFamily="2" charset="0"/>
                <a:ea typeface="+mn-lt"/>
                <a:cs typeface="+mn-lt"/>
              </a:rPr>
              <a:t> nu mo </a:t>
            </a:r>
            <a:r>
              <a:rPr lang="nb-NO" sz="3200" dirty="0" err="1">
                <a:solidFill>
                  <a:schemeClr val="accent5"/>
                </a:solidFill>
                <a:latin typeface="Josefin Sans" pitchFamily="2" charset="0"/>
                <a:ea typeface="+mn-lt"/>
                <a:cs typeface="+mn-lt"/>
              </a:rPr>
              <a:t>duohtavuođas</a:t>
            </a:r>
            <a:endParaRPr lang="nb-NO" sz="3200" dirty="0">
              <a:solidFill>
                <a:schemeClr val="accent5"/>
              </a:solidFill>
              <a:latin typeface="Josefin Sans" pitchFamily="2" charset="0"/>
              <a:ea typeface="+mn-lt"/>
              <a:cs typeface="+mn-lt"/>
            </a:endParaRPr>
          </a:p>
          <a:p>
            <a:r>
              <a:rPr lang="nb-NO" sz="3200" dirty="0" err="1">
                <a:solidFill>
                  <a:schemeClr val="accent5"/>
                </a:solidFill>
                <a:latin typeface="Josefin Sans" pitchFamily="2" charset="0"/>
                <a:ea typeface="+mn-lt"/>
                <a:cs typeface="+mn-lt"/>
              </a:rPr>
              <a:t>Sii</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geat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hutket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máidnosa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dinejit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maid</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ruđaid</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das</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go</a:t>
            </a:r>
            <a:r>
              <a:rPr lang="nb-NO" sz="3200" dirty="0">
                <a:solidFill>
                  <a:schemeClr val="accent5"/>
                </a:solidFill>
                <a:latin typeface="Josefin Sans" pitchFamily="2" charset="0"/>
                <a:ea typeface="+mn-lt"/>
                <a:cs typeface="+mn-lt"/>
              </a:rPr>
              <a:t> dus lea </a:t>
            </a:r>
            <a:r>
              <a:rPr lang="nb-NO" sz="3200" dirty="0" err="1">
                <a:solidFill>
                  <a:schemeClr val="accent5"/>
                </a:solidFill>
                <a:latin typeface="Josefin Sans" pitchFamily="2" charset="0"/>
                <a:ea typeface="+mn-lt"/>
                <a:cs typeface="+mn-lt"/>
              </a:rPr>
              <a:t>heajos</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iešgovva</a:t>
            </a:r>
            <a:r>
              <a:rPr lang="nb-NO" sz="3200" dirty="0">
                <a:solidFill>
                  <a:schemeClr val="accent5"/>
                </a:solidFill>
                <a:latin typeface="Josefin Sans" pitchFamily="2" charset="0"/>
                <a:ea typeface="+mn-lt"/>
                <a:cs typeface="+mn-lt"/>
              </a:rPr>
              <a:t>!</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5"/>
          <a:stretch>
            <a:fillRect/>
          </a:stretch>
        </p:blipFill>
        <p:spPr>
          <a:xfrm>
            <a:off x="10180586" y="384514"/>
            <a:ext cx="456798" cy="529886"/>
          </a:xfrm>
          <a:prstGeom prst="rect">
            <a:avLst/>
          </a:prstGeom>
        </p:spPr>
      </p:pic>
      <p:pic>
        <p:nvPicPr>
          <p:cNvPr id="10" name="Bilde 9">
            <a:extLst>
              <a:ext uri="{FF2B5EF4-FFF2-40B4-BE49-F238E27FC236}">
                <a16:creationId xmlns:a16="http://schemas.microsoft.com/office/drawing/2014/main" id="{50536794-DF8A-4C1F-9444-4F5DA5E2818B}"/>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033883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err="1">
                <a:solidFill>
                  <a:schemeClr val="bg1"/>
                </a:solidFill>
                <a:latin typeface="Josefin Sans" pitchFamily="2" charset="0"/>
                <a:cs typeface="Calibri" panose="020F0502020204030204" pitchFamily="34" charset="0"/>
              </a:rPr>
              <a:t>Čoahkkáigeassu</a:t>
            </a:r>
            <a:endParaRPr lang="en-NO" sz="6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Gos </a:t>
            </a:r>
            <a:r>
              <a:rPr lang="nb-NO" sz="3600" dirty="0" err="1">
                <a:solidFill>
                  <a:schemeClr val="accent5"/>
                </a:solidFill>
                <a:latin typeface="Josefin Sans" pitchFamily="2" charset="0"/>
              </a:rPr>
              <a:t>vuolgá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rumašdeatta</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Manne lea </a:t>
            </a:r>
            <a:r>
              <a:rPr lang="nb-NO" sz="3600" dirty="0" err="1">
                <a:solidFill>
                  <a:schemeClr val="accent5"/>
                </a:solidFill>
                <a:latin typeface="Josefin Sans" pitchFamily="2" charset="0"/>
              </a:rPr>
              <a:t>dehálaš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diehtit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ahte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govat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maid</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oaidnit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máidnosiin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retušerejuvvon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dahje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filttarastojuvvon</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Maid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rumašdeatta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dagahit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nuoraide</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Mo mii </a:t>
            </a:r>
            <a:r>
              <a:rPr lang="nb-NO" sz="3600" dirty="0" err="1">
                <a:solidFill>
                  <a:schemeClr val="accent5"/>
                </a:solidFill>
                <a:latin typeface="Josefin Sans" pitchFamily="2" charset="0"/>
              </a:rPr>
              <a:t>sáhttit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birgehallat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rumašdeaddagiin</a:t>
            </a:r>
            <a:r>
              <a:rPr lang="nb-NO" sz="3600" dirty="0">
                <a:solidFill>
                  <a:schemeClr val="accent5"/>
                </a:solidFill>
                <a:latin typeface="Josefin Sans" pitchFamily="2" charset="0"/>
              </a:rPr>
              <a:t>?</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5"/>
          <a:stretch>
            <a:fillRect/>
          </a:stretch>
        </p:blipFill>
        <p:spPr>
          <a:xfrm>
            <a:off x="10180586" y="384514"/>
            <a:ext cx="456798" cy="529886"/>
          </a:xfrm>
          <a:prstGeom prst="rect">
            <a:avLst/>
          </a:prstGeom>
        </p:spPr>
      </p:pic>
      <p:pic>
        <p:nvPicPr>
          <p:cNvPr id="10" name="Bilde 9">
            <a:extLst>
              <a:ext uri="{FF2B5EF4-FFF2-40B4-BE49-F238E27FC236}">
                <a16:creationId xmlns:a16="http://schemas.microsoft.com/office/drawing/2014/main" id="{A272BB9E-8C80-4ADB-B93B-783D96186435}"/>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866299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B61ED10D-FB2D-41CE-A7BC-F160D078CAD4}"/>
              </a:ext>
            </a:extLst>
          </p:cNvPr>
          <p:cNvPicPr>
            <a:picLocks noChangeAspect="1"/>
          </p:cNvPicPr>
          <p:nvPr/>
        </p:nvPicPr>
        <p:blipFill>
          <a:blip r:embed="rId3"/>
          <a:stretch>
            <a:fillRect/>
          </a:stretch>
        </p:blipFill>
        <p:spPr>
          <a:xfrm>
            <a:off x="7047348" y="844326"/>
            <a:ext cx="5671459" cy="5671459"/>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sp>
        <p:nvSpPr>
          <p:cNvPr id="4" name="Plassholder for innhold 2">
            <a:extLst>
              <a:ext uri="{FF2B5EF4-FFF2-40B4-BE49-F238E27FC236}">
                <a16:creationId xmlns:a16="http://schemas.microsoft.com/office/drawing/2014/main" id="{2E894212-B67B-4AEA-A239-00A55216F8A8}"/>
              </a:ext>
            </a:extLst>
          </p:cNvPr>
          <p:cNvSpPr txBox="1">
            <a:spLocks/>
          </p:cNvSpPr>
          <p:nvPr/>
        </p:nvSpPr>
        <p:spPr>
          <a:xfrm>
            <a:off x="337459" y="617101"/>
            <a:ext cx="7304314" cy="5876913"/>
          </a:xfrm>
          <a:custGeom>
            <a:avLst/>
            <a:gdLst>
              <a:gd name="connsiteX0" fmla="*/ 0 w 5954484"/>
              <a:gd name="connsiteY0" fmla="*/ 0 h 5876913"/>
              <a:gd name="connsiteX1" fmla="*/ 5954484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5954484"/>
              <a:gd name="connsiteY0" fmla="*/ 0 h 5876913"/>
              <a:gd name="connsiteX1" fmla="*/ 5606141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7935684"/>
              <a:gd name="connsiteY0" fmla="*/ 0 h 6007541"/>
              <a:gd name="connsiteX1" fmla="*/ 5606141 w 7935684"/>
              <a:gd name="connsiteY1" fmla="*/ 0 h 6007541"/>
              <a:gd name="connsiteX2" fmla="*/ 7935684 w 7935684"/>
              <a:gd name="connsiteY2" fmla="*/ 6007541 h 6007541"/>
              <a:gd name="connsiteX3" fmla="*/ 0 w 7935684"/>
              <a:gd name="connsiteY3" fmla="*/ 5876913 h 6007541"/>
              <a:gd name="connsiteX4" fmla="*/ 0 w 7935684"/>
              <a:gd name="connsiteY4" fmla="*/ 0 h 6007541"/>
              <a:gd name="connsiteX0" fmla="*/ 0 w 7587341"/>
              <a:gd name="connsiteY0" fmla="*/ 0 h 5876913"/>
              <a:gd name="connsiteX1" fmla="*/ 5606141 w 7587341"/>
              <a:gd name="connsiteY1" fmla="*/ 0 h 5876913"/>
              <a:gd name="connsiteX2" fmla="*/ 7587341 w 7587341"/>
              <a:gd name="connsiteY2" fmla="*/ 5702741 h 5876913"/>
              <a:gd name="connsiteX3" fmla="*/ 0 w 7587341"/>
              <a:gd name="connsiteY3" fmla="*/ 5876913 h 5876913"/>
              <a:gd name="connsiteX4" fmla="*/ 0 w 7587341"/>
              <a:gd name="connsiteY4" fmla="*/ 0 h 5876913"/>
              <a:gd name="connsiteX0" fmla="*/ 0 w 7478484"/>
              <a:gd name="connsiteY0" fmla="*/ 0 h 5876913"/>
              <a:gd name="connsiteX1" fmla="*/ 5606141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8484" h="5876913">
                <a:moveTo>
                  <a:pt x="0" y="0"/>
                </a:moveTo>
                <a:lnTo>
                  <a:pt x="5061856" y="0"/>
                </a:lnTo>
                <a:cubicBezTo>
                  <a:pt x="5954484" y="1929942"/>
                  <a:pt x="6672941" y="3903427"/>
                  <a:pt x="7478484" y="5855141"/>
                </a:cubicBezTo>
                <a:lnTo>
                  <a:pt x="0" y="5876913"/>
                </a:lnTo>
                <a:lnTo>
                  <a:pt x="0" y="0"/>
                </a:lnTo>
                <a:close/>
              </a:path>
            </a:pathLst>
          </a:cu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err="1">
                <a:solidFill>
                  <a:schemeClr val="bg1"/>
                </a:solidFill>
                <a:latin typeface="Josefin Sans" pitchFamily="2" charset="0"/>
              </a:rPr>
              <a:t>Molsašuddan</a:t>
            </a:r>
            <a:r>
              <a:rPr lang="nb-NO" sz="2800" dirty="0">
                <a:solidFill>
                  <a:schemeClr val="bg1"/>
                </a:solidFill>
                <a:latin typeface="Josefin Sans" pitchFamily="2" charset="0"/>
              </a:rPr>
              <a:t> lea </a:t>
            </a:r>
            <a:r>
              <a:rPr lang="nb-NO" sz="2800" dirty="0" err="1">
                <a:solidFill>
                  <a:schemeClr val="bg1"/>
                </a:solidFill>
                <a:latin typeface="Josefin Sans" pitchFamily="2" charset="0"/>
              </a:rPr>
              <a:t>dábálaš</a:t>
            </a:r>
            <a:r>
              <a:rPr lang="nb-NO" sz="2800" dirty="0">
                <a:solidFill>
                  <a:schemeClr val="bg1"/>
                </a:solidFill>
                <a:latin typeface="Josefin Sans" pitchFamily="2" charset="0"/>
              </a:rPr>
              <a:t>!</a:t>
            </a:r>
          </a:p>
          <a:p>
            <a:r>
              <a:rPr lang="nb-NO" sz="2800" dirty="0" err="1">
                <a:solidFill>
                  <a:schemeClr val="bg1"/>
                </a:solidFill>
                <a:latin typeface="Josefin Sans" pitchFamily="2" charset="0"/>
              </a:rPr>
              <a:t>Buot</a:t>
            </a:r>
            <a:r>
              <a:rPr lang="nb-NO" sz="2800" dirty="0">
                <a:solidFill>
                  <a:schemeClr val="bg1"/>
                </a:solidFill>
                <a:latin typeface="Josefin Sans" pitchFamily="2" charset="0"/>
              </a:rPr>
              <a:t> </a:t>
            </a:r>
            <a:r>
              <a:rPr lang="nb-NO" sz="2800" dirty="0" err="1">
                <a:solidFill>
                  <a:schemeClr val="bg1"/>
                </a:solidFill>
                <a:latin typeface="Josefin Sans" pitchFamily="2" charset="0"/>
              </a:rPr>
              <a:t>rupmašat</a:t>
            </a:r>
            <a:r>
              <a:rPr lang="nb-NO" sz="2800" dirty="0">
                <a:solidFill>
                  <a:schemeClr val="bg1"/>
                </a:solidFill>
                <a:latin typeface="Josefin Sans" pitchFamily="2" charset="0"/>
              </a:rPr>
              <a:t> </a:t>
            </a:r>
            <a:r>
              <a:rPr lang="nb-NO" sz="2800" dirty="0" err="1">
                <a:solidFill>
                  <a:schemeClr val="bg1"/>
                </a:solidFill>
                <a:latin typeface="Josefin Sans" pitchFamily="2" charset="0"/>
              </a:rPr>
              <a:t>leat</a:t>
            </a:r>
            <a:r>
              <a:rPr lang="nb-NO" sz="2800" dirty="0">
                <a:solidFill>
                  <a:schemeClr val="bg1"/>
                </a:solidFill>
                <a:latin typeface="Josefin Sans" pitchFamily="2" charset="0"/>
              </a:rPr>
              <a:t> </a:t>
            </a:r>
            <a:r>
              <a:rPr lang="nb-NO" sz="2800" dirty="0" err="1">
                <a:solidFill>
                  <a:schemeClr val="bg1"/>
                </a:solidFill>
                <a:latin typeface="Josefin Sans" pitchFamily="2" charset="0"/>
              </a:rPr>
              <a:t>sierraláganat</a:t>
            </a:r>
            <a:endParaRPr lang="nb-NO" sz="2800" dirty="0">
              <a:solidFill>
                <a:schemeClr val="bg1"/>
              </a:solidFill>
              <a:latin typeface="Josefin Sans" pitchFamily="2" charset="0"/>
            </a:endParaRPr>
          </a:p>
          <a:p>
            <a:r>
              <a:rPr lang="nb-NO" sz="2800" dirty="0" err="1">
                <a:solidFill>
                  <a:schemeClr val="bg1"/>
                </a:solidFill>
                <a:latin typeface="Josefin Sans" pitchFamily="2" charset="0"/>
              </a:rPr>
              <a:t>Seksualitehta</a:t>
            </a:r>
            <a:r>
              <a:rPr lang="nb-NO" sz="2800" dirty="0">
                <a:solidFill>
                  <a:schemeClr val="bg1"/>
                </a:solidFill>
                <a:latin typeface="Josefin Sans" pitchFamily="2" charset="0"/>
              </a:rPr>
              <a:t> ja </a:t>
            </a:r>
            <a:r>
              <a:rPr lang="nb-NO" sz="2800" dirty="0" err="1">
                <a:solidFill>
                  <a:schemeClr val="bg1"/>
                </a:solidFill>
                <a:latin typeface="Josefin Sans" pitchFamily="2" charset="0"/>
              </a:rPr>
              <a:t>válljen</a:t>
            </a:r>
            <a:r>
              <a:rPr lang="nb-NO" sz="2800" dirty="0">
                <a:solidFill>
                  <a:schemeClr val="bg1"/>
                </a:solidFill>
                <a:latin typeface="Josefin Sans" pitchFamily="2" charset="0"/>
              </a:rPr>
              <a:t> </a:t>
            </a:r>
            <a:r>
              <a:rPr lang="nb-NO" sz="2800" dirty="0" err="1">
                <a:solidFill>
                  <a:schemeClr val="bg1"/>
                </a:solidFill>
                <a:latin typeface="Josefin Sans" pitchFamily="2" charset="0"/>
              </a:rPr>
              <a:t>molsašuddá</a:t>
            </a:r>
            <a:r>
              <a:rPr lang="nb-NO" sz="2800" dirty="0">
                <a:solidFill>
                  <a:schemeClr val="bg1"/>
                </a:solidFill>
                <a:latin typeface="Josefin Sans" pitchFamily="2" charset="0"/>
              </a:rPr>
              <a:t> </a:t>
            </a:r>
            <a:r>
              <a:rPr lang="nb-NO" sz="2800" dirty="0" err="1">
                <a:solidFill>
                  <a:schemeClr val="bg1"/>
                </a:solidFill>
                <a:latin typeface="Josefin Sans" pitchFamily="2" charset="0"/>
              </a:rPr>
              <a:t>olbmos</a:t>
            </a:r>
            <a:r>
              <a:rPr lang="nb-NO" sz="2800" dirty="0">
                <a:solidFill>
                  <a:schemeClr val="bg1"/>
                </a:solidFill>
                <a:latin typeface="Josefin Sans" pitchFamily="2" charset="0"/>
              </a:rPr>
              <a:t> </a:t>
            </a:r>
            <a:r>
              <a:rPr lang="nb-NO" sz="2800" dirty="0" err="1">
                <a:solidFill>
                  <a:schemeClr val="bg1"/>
                </a:solidFill>
                <a:latin typeface="Josefin Sans" pitchFamily="2" charset="0"/>
              </a:rPr>
              <a:t>olbmui</a:t>
            </a:r>
            <a:endParaRPr lang="nb-NO" sz="2800" dirty="0">
              <a:solidFill>
                <a:schemeClr val="bg1"/>
              </a:solidFill>
              <a:latin typeface="Josefin Sans" pitchFamily="2" charset="0"/>
            </a:endParaRPr>
          </a:p>
          <a:p>
            <a:r>
              <a:rPr lang="nb-NO" sz="2800" dirty="0" err="1">
                <a:solidFill>
                  <a:schemeClr val="bg1"/>
                </a:solidFill>
                <a:latin typeface="Josefin Sans" pitchFamily="2" charset="0"/>
              </a:rPr>
              <a:t>Norpmat</a:t>
            </a:r>
            <a:r>
              <a:rPr lang="nb-NO" sz="2800" dirty="0">
                <a:solidFill>
                  <a:schemeClr val="bg1"/>
                </a:solidFill>
                <a:latin typeface="Josefin Sans" pitchFamily="2" charset="0"/>
              </a:rPr>
              <a:t> ja </a:t>
            </a:r>
            <a:r>
              <a:rPr lang="nb-NO" sz="2800" dirty="0" err="1">
                <a:solidFill>
                  <a:schemeClr val="bg1"/>
                </a:solidFill>
                <a:latin typeface="Josefin Sans" pitchFamily="2" charset="0"/>
              </a:rPr>
              <a:t>deatta</a:t>
            </a:r>
            <a:r>
              <a:rPr lang="nb-NO" sz="2800" dirty="0">
                <a:solidFill>
                  <a:schemeClr val="bg1"/>
                </a:solidFill>
                <a:latin typeface="Josefin Sans" pitchFamily="2" charset="0"/>
              </a:rPr>
              <a:t> </a:t>
            </a:r>
            <a:r>
              <a:rPr lang="nb-NO" sz="2800" dirty="0" err="1">
                <a:solidFill>
                  <a:schemeClr val="bg1"/>
                </a:solidFill>
                <a:latin typeface="Josefin Sans" pitchFamily="2" charset="0"/>
              </a:rPr>
              <a:t>váikkuhit</a:t>
            </a:r>
            <a:r>
              <a:rPr lang="nb-NO" sz="2800" dirty="0">
                <a:solidFill>
                  <a:schemeClr val="bg1"/>
                </a:solidFill>
                <a:latin typeface="Josefin Sans" pitchFamily="2" charset="0"/>
              </a:rPr>
              <a:t> min </a:t>
            </a:r>
            <a:r>
              <a:rPr lang="nb-NO" sz="2800" dirty="0" err="1">
                <a:solidFill>
                  <a:schemeClr val="bg1"/>
                </a:solidFill>
                <a:latin typeface="Josefin Sans" pitchFamily="2" charset="0"/>
              </a:rPr>
              <a:t>oidnui</a:t>
            </a:r>
            <a:r>
              <a:rPr lang="nb-NO" sz="2800" dirty="0">
                <a:solidFill>
                  <a:schemeClr val="bg1"/>
                </a:solidFill>
                <a:latin typeface="Josefin Sans" pitchFamily="2" charset="0"/>
              </a:rPr>
              <a:t> </a:t>
            </a:r>
            <a:r>
              <a:rPr lang="nb-NO" sz="2800" dirty="0" err="1">
                <a:solidFill>
                  <a:schemeClr val="bg1"/>
                </a:solidFill>
                <a:latin typeface="Josefin Sans" pitchFamily="2" charset="0"/>
              </a:rPr>
              <a:t>rupmaša</a:t>
            </a:r>
            <a:r>
              <a:rPr lang="nb-NO" sz="2800" dirty="0">
                <a:solidFill>
                  <a:schemeClr val="bg1"/>
                </a:solidFill>
                <a:latin typeface="Josefin Sans" pitchFamily="2" charset="0"/>
              </a:rPr>
              <a:t> ja </a:t>
            </a:r>
            <a:r>
              <a:rPr lang="nb-NO" sz="2800" dirty="0" err="1">
                <a:solidFill>
                  <a:schemeClr val="bg1"/>
                </a:solidFill>
                <a:latin typeface="Josefin Sans" pitchFamily="2" charset="0"/>
              </a:rPr>
              <a:t>seksualitehta</a:t>
            </a:r>
            <a:r>
              <a:rPr lang="nb-NO" sz="2800" dirty="0">
                <a:solidFill>
                  <a:schemeClr val="bg1"/>
                </a:solidFill>
                <a:latin typeface="Josefin Sans" pitchFamily="2" charset="0"/>
              </a:rPr>
              <a:t> </a:t>
            </a:r>
            <a:r>
              <a:rPr lang="nb-NO" sz="2800" dirty="0" err="1">
                <a:solidFill>
                  <a:schemeClr val="bg1"/>
                </a:solidFill>
                <a:latin typeface="Josefin Sans" pitchFamily="2" charset="0"/>
              </a:rPr>
              <a:t>ektui</a:t>
            </a:r>
            <a:endParaRPr lang="nb-NO" sz="2800" dirty="0">
              <a:solidFill>
                <a:schemeClr val="bg1"/>
              </a:solidFill>
              <a:latin typeface="Josefin Sans" pitchFamily="2" charset="0"/>
            </a:endParaRPr>
          </a:p>
          <a:p>
            <a:r>
              <a:rPr lang="nb-NO" sz="2800" dirty="0" err="1">
                <a:solidFill>
                  <a:schemeClr val="bg1"/>
                </a:solidFill>
                <a:latin typeface="Josefin Sans" pitchFamily="2" charset="0"/>
              </a:rPr>
              <a:t>Miehtan</a:t>
            </a:r>
            <a:r>
              <a:rPr lang="nb-NO" sz="2800" dirty="0">
                <a:solidFill>
                  <a:schemeClr val="bg1"/>
                </a:solidFill>
                <a:latin typeface="Josefin Sans" pitchFamily="2" charset="0"/>
              </a:rPr>
              <a:t> ja </a:t>
            </a:r>
            <a:r>
              <a:rPr lang="nb-NO" sz="2800" dirty="0" err="1">
                <a:solidFill>
                  <a:schemeClr val="bg1"/>
                </a:solidFill>
                <a:latin typeface="Josefin Sans" pitchFamily="2" charset="0"/>
              </a:rPr>
              <a:t>gulahallan</a:t>
            </a:r>
            <a:r>
              <a:rPr lang="nb-NO" sz="2800" dirty="0">
                <a:solidFill>
                  <a:schemeClr val="bg1"/>
                </a:solidFill>
                <a:latin typeface="Josefin Sans" pitchFamily="2" charset="0"/>
              </a:rPr>
              <a:t> lea </a:t>
            </a:r>
            <a:r>
              <a:rPr lang="nb-NO" sz="2800" dirty="0" err="1">
                <a:solidFill>
                  <a:schemeClr val="bg1"/>
                </a:solidFill>
                <a:latin typeface="Josefin Sans" pitchFamily="2" charset="0"/>
              </a:rPr>
              <a:t>dehálaš</a:t>
            </a:r>
            <a:r>
              <a:rPr lang="nb-NO" sz="2800" dirty="0">
                <a:solidFill>
                  <a:schemeClr val="bg1"/>
                </a:solidFill>
                <a:latin typeface="Josefin Sans" pitchFamily="2" charset="0"/>
              </a:rPr>
              <a:t> </a:t>
            </a:r>
            <a:r>
              <a:rPr lang="nb-NO" sz="2800" dirty="0" err="1">
                <a:solidFill>
                  <a:schemeClr val="bg1"/>
                </a:solidFill>
                <a:latin typeface="Josefin Sans" pitchFamily="2" charset="0"/>
              </a:rPr>
              <a:t>oassi</a:t>
            </a:r>
            <a:r>
              <a:rPr lang="nb-NO" sz="2800" dirty="0">
                <a:solidFill>
                  <a:schemeClr val="bg1"/>
                </a:solidFill>
                <a:latin typeface="Josefin Sans" pitchFamily="2" charset="0"/>
              </a:rPr>
              <a:t> seksas ja </a:t>
            </a:r>
            <a:r>
              <a:rPr lang="nb-NO" sz="2800" dirty="0" err="1">
                <a:solidFill>
                  <a:schemeClr val="bg1"/>
                </a:solidFill>
                <a:latin typeface="Josefin Sans" pitchFamily="2" charset="0"/>
              </a:rPr>
              <a:t>seksualitehtas</a:t>
            </a:r>
            <a:endParaRPr lang="nb-NO" sz="2800" dirty="0">
              <a:solidFill>
                <a:schemeClr val="bg1"/>
              </a:solidFill>
              <a:latin typeface="Josefin Sans" pitchFamily="2" charset="0"/>
            </a:endParaRPr>
          </a:p>
          <a:p>
            <a:r>
              <a:rPr lang="nb-NO" sz="2800" dirty="0" err="1">
                <a:solidFill>
                  <a:schemeClr val="bg1"/>
                </a:solidFill>
                <a:latin typeface="Josefin Sans" pitchFamily="2" charset="0"/>
              </a:rPr>
              <a:t>Mii</a:t>
            </a:r>
            <a:r>
              <a:rPr lang="nb-NO" sz="2800" dirty="0">
                <a:solidFill>
                  <a:schemeClr val="bg1"/>
                </a:solidFill>
                <a:latin typeface="Josefin Sans" pitchFamily="2" charset="0"/>
              </a:rPr>
              <a:t> </a:t>
            </a:r>
            <a:r>
              <a:rPr lang="nb-NO" sz="2800" dirty="0" err="1">
                <a:solidFill>
                  <a:schemeClr val="bg1"/>
                </a:solidFill>
                <a:latin typeface="Josefin Sans" pitchFamily="2" charset="0"/>
              </a:rPr>
              <a:t>leat</a:t>
            </a:r>
            <a:r>
              <a:rPr lang="nb-NO" sz="2800" dirty="0">
                <a:solidFill>
                  <a:schemeClr val="bg1"/>
                </a:solidFill>
                <a:latin typeface="Josefin Sans" pitchFamily="2" charset="0"/>
              </a:rPr>
              <a:t> </a:t>
            </a:r>
            <a:r>
              <a:rPr lang="nb-NO" sz="2800" dirty="0" err="1">
                <a:solidFill>
                  <a:schemeClr val="bg1"/>
                </a:solidFill>
                <a:latin typeface="Josefin Sans" pitchFamily="2" charset="0"/>
              </a:rPr>
              <a:t>buohkat</a:t>
            </a:r>
            <a:r>
              <a:rPr lang="nb-NO" sz="2800" dirty="0">
                <a:solidFill>
                  <a:schemeClr val="bg1"/>
                </a:solidFill>
                <a:latin typeface="Josefin Sans" pitchFamily="2" charset="0"/>
              </a:rPr>
              <a:t> </a:t>
            </a:r>
            <a:r>
              <a:rPr lang="nb-NO" sz="2800" dirty="0" err="1">
                <a:solidFill>
                  <a:schemeClr val="bg1"/>
                </a:solidFill>
                <a:latin typeface="Josefin Sans" pitchFamily="2" charset="0"/>
              </a:rPr>
              <a:t>aiddo</a:t>
            </a:r>
            <a:r>
              <a:rPr lang="nb-NO" sz="2800" dirty="0">
                <a:solidFill>
                  <a:schemeClr val="bg1"/>
                </a:solidFill>
                <a:latin typeface="Josefin Sans" pitchFamily="2" charset="0"/>
              </a:rPr>
              <a:t> </a:t>
            </a:r>
            <a:r>
              <a:rPr lang="nb-NO" sz="2800" dirty="0" err="1">
                <a:solidFill>
                  <a:schemeClr val="bg1"/>
                </a:solidFill>
                <a:latin typeface="Josefin Sans" pitchFamily="2" charset="0"/>
              </a:rPr>
              <a:t>seamma</a:t>
            </a:r>
            <a:r>
              <a:rPr lang="nb-NO" sz="2800" dirty="0">
                <a:solidFill>
                  <a:schemeClr val="bg1"/>
                </a:solidFill>
                <a:latin typeface="Josefin Sans" pitchFamily="2" charset="0"/>
              </a:rPr>
              <a:t> #Mávssolaččat – </a:t>
            </a:r>
            <a:r>
              <a:rPr lang="nb-NO" sz="2800" dirty="0" err="1">
                <a:solidFill>
                  <a:schemeClr val="bg1"/>
                </a:solidFill>
                <a:latin typeface="Josefin Sans" pitchFamily="2" charset="0"/>
              </a:rPr>
              <a:t>aiddo</a:t>
            </a:r>
            <a:r>
              <a:rPr lang="nb-NO" sz="2800" dirty="0">
                <a:solidFill>
                  <a:schemeClr val="bg1"/>
                </a:solidFill>
                <a:latin typeface="Josefin Sans" pitchFamily="2" charset="0"/>
              </a:rPr>
              <a:t> nu mo mii </a:t>
            </a:r>
            <a:r>
              <a:rPr lang="nb-NO" sz="2800" dirty="0" err="1">
                <a:solidFill>
                  <a:schemeClr val="bg1"/>
                </a:solidFill>
                <a:latin typeface="Josefin Sans" pitchFamily="2" charset="0"/>
              </a:rPr>
              <a:t>leat</a:t>
            </a:r>
            <a:r>
              <a:rPr lang="nb-NO" sz="2800" dirty="0">
                <a:solidFill>
                  <a:schemeClr val="bg1"/>
                </a:solidFill>
                <a:latin typeface="Josefin Sans" pitchFamily="2" charset="0"/>
              </a:rPr>
              <a:t>!</a:t>
            </a:r>
          </a:p>
          <a:p>
            <a:r>
              <a:rPr lang="nb-NO" sz="2800" dirty="0" err="1">
                <a:solidFill>
                  <a:schemeClr val="bg1"/>
                </a:solidFill>
                <a:latin typeface="Josefin Sans" pitchFamily="2" charset="0"/>
              </a:rPr>
              <a:t>Leat</a:t>
            </a:r>
            <a:r>
              <a:rPr lang="nb-NO" sz="2800" dirty="0">
                <a:solidFill>
                  <a:schemeClr val="bg1"/>
                </a:solidFill>
                <a:latin typeface="Josefin Sans" pitchFamily="2" charset="0"/>
              </a:rPr>
              <a:t> </a:t>
            </a:r>
            <a:r>
              <a:rPr lang="nb-NO" sz="2800" dirty="0" err="1">
                <a:solidFill>
                  <a:schemeClr val="bg1"/>
                </a:solidFill>
                <a:latin typeface="Josefin Sans" pitchFamily="2" charset="0"/>
              </a:rPr>
              <a:t>go</a:t>
            </a:r>
            <a:r>
              <a:rPr lang="nb-NO" sz="2800" dirty="0">
                <a:solidFill>
                  <a:schemeClr val="bg1"/>
                </a:solidFill>
                <a:latin typeface="Josefin Sans" pitchFamily="2" charset="0"/>
              </a:rPr>
              <a:t> dis </a:t>
            </a:r>
            <a:r>
              <a:rPr lang="nb-NO" sz="2800" dirty="0" err="1">
                <a:solidFill>
                  <a:schemeClr val="bg1"/>
                </a:solidFill>
                <a:latin typeface="Josefin Sans" pitchFamily="2" charset="0"/>
              </a:rPr>
              <a:t>eanet</a:t>
            </a:r>
            <a:r>
              <a:rPr lang="nb-NO" sz="2800" dirty="0">
                <a:solidFill>
                  <a:schemeClr val="bg1"/>
                </a:solidFill>
                <a:latin typeface="Josefin Sans" pitchFamily="2" charset="0"/>
              </a:rPr>
              <a:t> </a:t>
            </a:r>
            <a:r>
              <a:rPr lang="nb-NO" sz="2800" dirty="0" err="1">
                <a:solidFill>
                  <a:schemeClr val="bg1"/>
                </a:solidFill>
                <a:latin typeface="Josefin Sans" pitchFamily="2" charset="0"/>
              </a:rPr>
              <a:t>gažaldagat</a:t>
            </a:r>
            <a:r>
              <a:rPr lang="nb-NO" sz="2800" dirty="0">
                <a:solidFill>
                  <a:schemeClr val="bg1"/>
                </a:solidFill>
                <a:latin typeface="Josefin Sans" pitchFamily="2" charset="0"/>
              </a:rPr>
              <a:t>? Mana </a:t>
            </a:r>
            <a:r>
              <a:rPr lang="nb-NO" sz="2800" dirty="0" err="1">
                <a:solidFill>
                  <a:schemeClr val="bg1"/>
                </a:solidFill>
                <a:latin typeface="Josefin Sans" pitchFamily="2" charset="0"/>
              </a:rPr>
              <a:t>neahttasiidui</a:t>
            </a:r>
            <a:r>
              <a:rPr lang="nb-NO" sz="2800" dirty="0">
                <a:solidFill>
                  <a:schemeClr val="bg1"/>
                </a:solidFill>
                <a:latin typeface="Josefin Sans" pitchFamily="2" charset="0"/>
              </a:rPr>
              <a:t> www.ung.no ja </a:t>
            </a:r>
            <a:r>
              <a:rPr lang="nb-NO" sz="2800" dirty="0" err="1">
                <a:solidFill>
                  <a:schemeClr val="bg1"/>
                </a:solidFill>
                <a:latin typeface="Josefin Sans" pitchFamily="2" charset="0"/>
              </a:rPr>
              <a:t>divo</a:t>
            </a:r>
            <a:r>
              <a:rPr lang="nb-NO" sz="2800" dirty="0">
                <a:solidFill>
                  <a:schemeClr val="bg1"/>
                </a:solidFill>
                <a:latin typeface="Josefin Sans" pitchFamily="2" charset="0"/>
              </a:rPr>
              <a:t> </a:t>
            </a:r>
            <a:r>
              <a:rPr lang="nb-NO" sz="2800" dirty="0" err="1">
                <a:solidFill>
                  <a:schemeClr val="bg1"/>
                </a:solidFill>
                <a:latin typeface="Josefin Sans" pitchFamily="2" charset="0"/>
              </a:rPr>
              <a:t>gažaldagaid</a:t>
            </a:r>
            <a:r>
              <a:rPr lang="nb-NO" sz="2800" dirty="0">
                <a:solidFill>
                  <a:schemeClr val="bg1"/>
                </a:solidFill>
                <a:latin typeface="Josefin Sans" pitchFamily="2" charset="0"/>
              </a:rPr>
              <a:t>, </a:t>
            </a:r>
            <a:r>
              <a:rPr lang="nb-NO" sz="2800" dirty="0" err="1">
                <a:solidFill>
                  <a:schemeClr val="bg1"/>
                </a:solidFill>
                <a:latin typeface="Josefin Sans" pitchFamily="2" charset="0"/>
              </a:rPr>
              <a:t>dahje</a:t>
            </a:r>
            <a:r>
              <a:rPr lang="nb-NO" sz="2800" dirty="0">
                <a:solidFill>
                  <a:schemeClr val="bg1"/>
                </a:solidFill>
                <a:latin typeface="Josefin Sans" pitchFamily="2" charset="0"/>
              </a:rPr>
              <a:t> loga </a:t>
            </a:r>
            <a:r>
              <a:rPr lang="nb-NO" sz="2800" dirty="0" err="1">
                <a:solidFill>
                  <a:schemeClr val="bg1"/>
                </a:solidFill>
                <a:latin typeface="Josefin Sans" pitchFamily="2" charset="0"/>
              </a:rPr>
              <a:t>earáid</a:t>
            </a:r>
            <a:r>
              <a:rPr lang="nb-NO" sz="2800" dirty="0">
                <a:solidFill>
                  <a:schemeClr val="bg1"/>
                </a:solidFill>
                <a:latin typeface="Josefin Sans" pitchFamily="2" charset="0"/>
              </a:rPr>
              <a:t> </a:t>
            </a:r>
            <a:r>
              <a:rPr lang="nb-NO" sz="2800" dirty="0" err="1">
                <a:solidFill>
                  <a:schemeClr val="bg1"/>
                </a:solidFill>
                <a:latin typeface="Josefin Sans" pitchFamily="2" charset="0"/>
              </a:rPr>
              <a:t>gažaldagaid</a:t>
            </a:r>
            <a:r>
              <a:rPr lang="nb-NO" sz="2800" dirty="0">
                <a:solidFill>
                  <a:schemeClr val="bg1"/>
                </a:solidFill>
                <a:latin typeface="Josefin Sans" pitchFamily="2" charset="0"/>
              </a:rPr>
              <a:t> ja </a:t>
            </a:r>
            <a:r>
              <a:rPr lang="nb-NO" sz="2800" dirty="0" err="1">
                <a:solidFill>
                  <a:schemeClr val="bg1"/>
                </a:solidFill>
                <a:latin typeface="Josefin Sans" pitchFamily="2" charset="0"/>
              </a:rPr>
              <a:t>vástádusaid</a:t>
            </a:r>
            <a:r>
              <a:rPr lang="nb-NO" sz="2800" dirty="0">
                <a:solidFill>
                  <a:schemeClr val="bg1"/>
                </a:solidFill>
                <a:latin typeface="Josefin Sans" pitchFamily="2" charset="0"/>
              </a:rPr>
              <a:t>!</a:t>
            </a:r>
          </a:p>
        </p:txBody>
      </p:sp>
      <p:pic>
        <p:nvPicPr>
          <p:cNvPr id="7" name="Bilde 6">
            <a:extLst>
              <a:ext uri="{FF2B5EF4-FFF2-40B4-BE49-F238E27FC236}">
                <a16:creationId xmlns:a16="http://schemas.microsoft.com/office/drawing/2014/main" id="{05128797-19F3-4FD7-9890-EE319F795C1D}"/>
              </a:ext>
            </a:extLst>
          </p:cNvPr>
          <p:cNvPicPr>
            <a:picLocks noChangeAspect="1"/>
          </p:cNvPicPr>
          <p:nvPr/>
        </p:nvPicPr>
        <p:blipFill>
          <a:blip r:embed="rId5"/>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43878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Du </a:t>
            </a:r>
            <a:r>
              <a:rPr lang="nb-NO" sz="4000" dirty="0" err="1">
                <a:solidFill>
                  <a:schemeClr val="bg1"/>
                </a:solidFill>
                <a:latin typeface="Josefin Sans" pitchFamily="2" charset="0"/>
                <a:cs typeface="Calibri" panose="020F0502020204030204" pitchFamily="34" charset="0"/>
              </a:rPr>
              <a:t>seksualitehta</a:t>
            </a:r>
            <a:r>
              <a:rPr lang="nb-NO" sz="4000" dirty="0">
                <a:solidFill>
                  <a:schemeClr val="bg1"/>
                </a:solidFill>
                <a:latin typeface="Josefin Sans" pitchFamily="2" charset="0"/>
                <a:cs typeface="Calibri" panose="020F0502020204030204" pitchFamily="34" charset="0"/>
              </a:rPr>
              <a:t> lea #mávssolaš</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Lea </a:t>
            </a:r>
            <a:r>
              <a:rPr lang="nb-NO" dirty="0" err="1">
                <a:solidFill>
                  <a:schemeClr val="accent5"/>
                </a:solidFill>
                <a:latin typeface="Josefin Sans" pitchFamily="2" charset="0"/>
              </a:rPr>
              <a:t>ollu</a:t>
            </a:r>
            <a:r>
              <a:rPr lang="nb-NO" dirty="0">
                <a:solidFill>
                  <a:schemeClr val="accent5"/>
                </a:solidFill>
                <a:latin typeface="Josefin Sans" pitchFamily="2" charset="0"/>
              </a:rPr>
              <a:t> </a:t>
            </a:r>
            <a:r>
              <a:rPr lang="nb-NO" dirty="0" err="1">
                <a:solidFill>
                  <a:schemeClr val="accent5"/>
                </a:solidFill>
                <a:latin typeface="Josefin Sans" pitchFamily="2" charset="0"/>
              </a:rPr>
              <a:t>maid</a:t>
            </a:r>
            <a:r>
              <a:rPr lang="nb-NO" dirty="0">
                <a:solidFill>
                  <a:schemeClr val="accent5"/>
                </a:solidFill>
                <a:latin typeface="Josefin Sans" pitchFamily="2" charset="0"/>
              </a:rPr>
              <a:t> </a:t>
            </a:r>
            <a:r>
              <a:rPr lang="nb-NO" dirty="0" err="1">
                <a:solidFill>
                  <a:schemeClr val="accent5"/>
                </a:solidFill>
                <a:latin typeface="Josefin Sans" pitchFamily="2" charset="0"/>
              </a:rPr>
              <a:t>nuorat</a:t>
            </a:r>
            <a:r>
              <a:rPr lang="nb-NO" dirty="0">
                <a:solidFill>
                  <a:schemeClr val="accent5"/>
                </a:solidFill>
                <a:latin typeface="Josefin Sans" pitchFamily="2" charset="0"/>
              </a:rPr>
              <a:t> </a:t>
            </a:r>
            <a:r>
              <a:rPr lang="nb-NO" dirty="0" err="1">
                <a:solidFill>
                  <a:schemeClr val="accent5"/>
                </a:solidFill>
                <a:latin typeface="Josefin Sans" pitchFamily="2" charset="0"/>
              </a:rPr>
              <a:t>imaštit</a:t>
            </a:r>
            <a:r>
              <a:rPr lang="nb-NO" dirty="0">
                <a:solidFill>
                  <a:schemeClr val="accent5"/>
                </a:solidFill>
                <a:latin typeface="Josefin Sans" pitchFamily="2" charset="0"/>
              </a:rPr>
              <a:t> </a:t>
            </a:r>
            <a:r>
              <a:rPr lang="nb-NO" dirty="0" err="1">
                <a:solidFill>
                  <a:schemeClr val="accent5"/>
                </a:solidFill>
                <a:latin typeface="Josefin Sans" pitchFamily="2" charset="0"/>
              </a:rPr>
              <a:t>rupmaša</a:t>
            </a:r>
            <a:r>
              <a:rPr lang="nb-NO" dirty="0">
                <a:solidFill>
                  <a:schemeClr val="accent5"/>
                </a:solidFill>
                <a:latin typeface="Josefin Sans" pitchFamily="2" charset="0"/>
              </a:rPr>
              <a:t>, seksa ja </a:t>
            </a:r>
            <a:r>
              <a:rPr lang="nb-NO" dirty="0" err="1">
                <a:solidFill>
                  <a:schemeClr val="accent5"/>
                </a:solidFill>
                <a:latin typeface="Josefin Sans" pitchFamily="2" charset="0"/>
              </a:rPr>
              <a:t>seksualitehta</a:t>
            </a:r>
            <a:r>
              <a:rPr lang="nb-NO" dirty="0">
                <a:solidFill>
                  <a:schemeClr val="accent5"/>
                </a:solidFill>
                <a:latin typeface="Josefin Sans" pitchFamily="2" charset="0"/>
              </a:rPr>
              <a:t> </a:t>
            </a:r>
            <a:r>
              <a:rPr lang="nb-NO" dirty="0" err="1">
                <a:solidFill>
                  <a:schemeClr val="accent5"/>
                </a:solidFill>
                <a:latin typeface="Josefin Sans" pitchFamily="2" charset="0"/>
              </a:rPr>
              <a:t>birra</a:t>
            </a:r>
            <a:endParaRPr lang="nb-NO" dirty="0">
              <a:solidFill>
                <a:schemeClr val="accent5"/>
              </a:solidFill>
              <a:latin typeface="Josefin Sans" pitchFamily="2" charset="0"/>
            </a:endParaRPr>
          </a:p>
          <a:p>
            <a:pPr lvl="1"/>
            <a:r>
              <a:rPr lang="nb-NO" dirty="0" err="1">
                <a:solidFill>
                  <a:schemeClr val="accent5"/>
                </a:solidFill>
                <a:latin typeface="Josefin Sans" pitchFamily="2" charset="0"/>
              </a:rPr>
              <a:t>Ovdamearkka</a:t>
            </a:r>
            <a:r>
              <a:rPr lang="nb-NO" dirty="0">
                <a:solidFill>
                  <a:schemeClr val="accent5"/>
                </a:solidFill>
                <a:latin typeface="Josefin Sans" pitchFamily="2" charset="0"/>
              </a:rPr>
              <a:t> </a:t>
            </a:r>
            <a:r>
              <a:rPr lang="nb-NO" dirty="0" err="1">
                <a:solidFill>
                  <a:schemeClr val="accent5"/>
                </a:solidFill>
                <a:latin typeface="Josefin Sans" pitchFamily="2" charset="0"/>
              </a:rPr>
              <a:t>dihtii</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sii</a:t>
            </a:r>
            <a:r>
              <a:rPr lang="nb-NO" dirty="0">
                <a:solidFill>
                  <a:schemeClr val="accent5"/>
                </a:solidFill>
                <a:latin typeface="Josefin Sans" pitchFamily="2" charset="0"/>
              </a:rPr>
              <a:t> </a:t>
            </a:r>
            <a:r>
              <a:rPr lang="nb-NO" dirty="0" err="1">
                <a:solidFill>
                  <a:schemeClr val="accent5"/>
                </a:solidFill>
                <a:latin typeface="Josefin Sans" pitchFamily="2" charset="0"/>
              </a:rPr>
              <a:t>normálat</a:t>
            </a:r>
            <a:endParaRPr lang="nb-NO" dirty="0">
              <a:solidFill>
                <a:schemeClr val="accent5"/>
              </a:solidFill>
              <a:latin typeface="Josefin Sans" pitchFamily="2" charset="0"/>
            </a:endParaRPr>
          </a:p>
          <a:p>
            <a:r>
              <a:rPr lang="nb-NO" dirty="0" err="1">
                <a:solidFill>
                  <a:schemeClr val="accent5"/>
                </a:solidFill>
                <a:latin typeface="Josefin Sans" pitchFamily="2" charset="0"/>
              </a:rPr>
              <a:t>Normála</a:t>
            </a:r>
            <a:r>
              <a:rPr lang="nb-NO" dirty="0">
                <a:solidFill>
                  <a:schemeClr val="accent5"/>
                </a:solidFill>
                <a:latin typeface="Josefin Sans" pitchFamily="2" charset="0"/>
              </a:rPr>
              <a:t> lea </a:t>
            </a:r>
            <a:r>
              <a:rPr lang="nb-NO" dirty="0" err="1">
                <a:solidFill>
                  <a:schemeClr val="accent5"/>
                </a:solidFill>
                <a:latin typeface="Josefin Sans" pitchFamily="2" charset="0"/>
              </a:rPr>
              <a:t>ahte</a:t>
            </a:r>
            <a:r>
              <a:rPr lang="nb-NO" dirty="0">
                <a:solidFill>
                  <a:schemeClr val="accent5"/>
                </a:solidFill>
                <a:latin typeface="Josefin Sans" pitchFamily="2" charset="0"/>
              </a:rPr>
              <a:t> mii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buohkat</a:t>
            </a:r>
            <a:r>
              <a:rPr lang="nb-NO" dirty="0">
                <a:solidFill>
                  <a:schemeClr val="accent5"/>
                </a:solidFill>
                <a:latin typeface="Josefin Sans" pitchFamily="2" charset="0"/>
              </a:rPr>
              <a:t> </a:t>
            </a:r>
            <a:r>
              <a:rPr lang="nb-NO" dirty="0" err="1">
                <a:solidFill>
                  <a:schemeClr val="accent5"/>
                </a:solidFill>
                <a:latin typeface="Josefin Sans" pitchFamily="2" charset="0"/>
              </a:rPr>
              <a:t>sierraláganat</a:t>
            </a:r>
            <a:r>
              <a:rPr lang="nb-NO" dirty="0">
                <a:solidFill>
                  <a:schemeClr val="accent5"/>
                </a:solidFill>
                <a:latin typeface="Josefin Sans" pitchFamily="2" charset="0"/>
              </a:rPr>
              <a:t>, </a:t>
            </a:r>
            <a:r>
              <a:rPr lang="nb-NO" dirty="0" err="1">
                <a:solidFill>
                  <a:schemeClr val="accent5"/>
                </a:solidFill>
                <a:latin typeface="Josefin Sans" pitchFamily="2" charset="0"/>
              </a:rPr>
              <a:t>maiddái</a:t>
            </a:r>
            <a:r>
              <a:rPr lang="nb-NO" dirty="0">
                <a:solidFill>
                  <a:schemeClr val="accent5"/>
                </a:solidFill>
                <a:latin typeface="Josefin Sans" pitchFamily="2" charset="0"/>
              </a:rPr>
              <a:t> </a:t>
            </a:r>
            <a:r>
              <a:rPr lang="nb-NO" dirty="0" err="1">
                <a:solidFill>
                  <a:schemeClr val="accent5"/>
                </a:solidFill>
                <a:latin typeface="Josefin Sans" pitchFamily="2" charset="0"/>
              </a:rPr>
              <a:t>seksualitehta</a:t>
            </a:r>
            <a:r>
              <a:rPr lang="nb-NO" dirty="0">
                <a:solidFill>
                  <a:schemeClr val="accent5"/>
                </a:solidFill>
                <a:latin typeface="Josefin Sans" pitchFamily="2" charset="0"/>
              </a:rPr>
              <a:t> </a:t>
            </a:r>
            <a:r>
              <a:rPr lang="nb-NO" dirty="0" err="1">
                <a:solidFill>
                  <a:schemeClr val="accent5"/>
                </a:solidFill>
                <a:latin typeface="Josefin Sans" pitchFamily="2" charset="0"/>
              </a:rPr>
              <a:t>oktavuođas</a:t>
            </a:r>
            <a:endParaRPr lang="nb-NO" dirty="0">
              <a:solidFill>
                <a:schemeClr val="accent5"/>
              </a:solidFill>
              <a:latin typeface="Josefin Sans" pitchFamily="2" charset="0"/>
            </a:endParaRPr>
          </a:p>
          <a:p>
            <a:r>
              <a:rPr lang="nb-NO" dirty="0">
                <a:solidFill>
                  <a:schemeClr val="accent5"/>
                </a:solidFill>
                <a:latin typeface="Josefin Sans" pitchFamily="2" charset="0"/>
              </a:rPr>
              <a:t>Min </a:t>
            </a:r>
            <a:r>
              <a:rPr lang="nb-NO" dirty="0" err="1">
                <a:solidFill>
                  <a:schemeClr val="accent5"/>
                </a:solidFill>
                <a:latin typeface="Josefin Sans" pitchFamily="2" charset="0"/>
              </a:rPr>
              <a:t>seksualitehta</a:t>
            </a:r>
            <a:r>
              <a:rPr lang="nb-NO" dirty="0">
                <a:solidFill>
                  <a:schemeClr val="accent5"/>
                </a:solidFill>
                <a:latin typeface="Josefin Sans" pitchFamily="2" charset="0"/>
              </a:rPr>
              <a:t>, min </a:t>
            </a:r>
            <a:r>
              <a:rPr lang="nb-NO" dirty="0" err="1">
                <a:solidFill>
                  <a:schemeClr val="accent5"/>
                </a:solidFill>
                <a:latin typeface="Josefin Sans" pitchFamily="2" charset="0"/>
              </a:rPr>
              <a:t>rupmašat</a:t>
            </a:r>
            <a:r>
              <a:rPr lang="nb-NO" dirty="0">
                <a:solidFill>
                  <a:schemeClr val="accent5"/>
                </a:solidFill>
                <a:latin typeface="Josefin Sans" pitchFamily="2" charset="0"/>
              </a:rPr>
              <a:t> ja </a:t>
            </a:r>
            <a:r>
              <a:rPr lang="nb-NO" dirty="0" err="1">
                <a:solidFill>
                  <a:schemeClr val="accent5"/>
                </a:solidFill>
                <a:latin typeface="Josefin Sans" pitchFamily="2" charset="0"/>
              </a:rPr>
              <a:t>dat</a:t>
            </a:r>
            <a:r>
              <a:rPr lang="nb-NO" dirty="0">
                <a:solidFill>
                  <a:schemeClr val="accent5"/>
                </a:solidFill>
                <a:latin typeface="Josefin Sans" pitchFamily="2" charset="0"/>
              </a:rPr>
              <a:t> masa mii </a:t>
            </a:r>
            <a:r>
              <a:rPr lang="nb-NO" dirty="0" err="1">
                <a:solidFill>
                  <a:schemeClr val="accent5"/>
                </a:solidFill>
                <a:latin typeface="Josefin Sans" pitchFamily="2" charset="0"/>
              </a:rPr>
              <a:t>liikot</a:t>
            </a:r>
            <a:r>
              <a:rPr lang="nb-NO" dirty="0">
                <a:solidFill>
                  <a:schemeClr val="accent5"/>
                </a:solidFill>
                <a:latin typeface="Josefin Sans" pitchFamily="2" charset="0"/>
              </a:rPr>
              <a:t> </a:t>
            </a:r>
            <a:r>
              <a:rPr lang="nb-NO" dirty="0" err="1">
                <a:solidFill>
                  <a:schemeClr val="accent5"/>
                </a:solidFill>
                <a:latin typeface="Josefin Sans" pitchFamily="2" charset="0"/>
              </a:rPr>
              <a:t>molsašuddá</a:t>
            </a:r>
            <a:r>
              <a:rPr lang="nb-NO" dirty="0">
                <a:solidFill>
                  <a:schemeClr val="accent5"/>
                </a:solidFill>
                <a:latin typeface="Josefin Sans" pitchFamily="2" charset="0"/>
              </a:rPr>
              <a:t> </a:t>
            </a:r>
            <a:r>
              <a:rPr lang="nb-NO" dirty="0" err="1">
                <a:solidFill>
                  <a:schemeClr val="accent5"/>
                </a:solidFill>
                <a:latin typeface="Josefin Sans" pitchFamily="2" charset="0"/>
              </a:rPr>
              <a:t>olbmos</a:t>
            </a:r>
            <a:r>
              <a:rPr lang="nb-NO" dirty="0">
                <a:solidFill>
                  <a:schemeClr val="accent5"/>
                </a:solidFill>
                <a:latin typeface="Josefin Sans" pitchFamily="2" charset="0"/>
              </a:rPr>
              <a:t> </a:t>
            </a:r>
            <a:r>
              <a:rPr lang="nb-NO" dirty="0" err="1">
                <a:solidFill>
                  <a:schemeClr val="accent5"/>
                </a:solidFill>
                <a:latin typeface="Josefin Sans" pitchFamily="2" charset="0"/>
              </a:rPr>
              <a:t>olbmui</a:t>
            </a:r>
            <a:r>
              <a:rPr lang="nb-NO" dirty="0">
                <a:solidFill>
                  <a:schemeClr val="accent5"/>
                </a:solidFill>
                <a:latin typeface="Josefin Sans" pitchFamily="2" charset="0"/>
              </a:rPr>
              <a:t>, </a:t>
            </a:r>
            <a:r>
              <a:rPr lang="nb-NO" dirty="0" err="1">
                <a:solidFill>
                  <a:schemeClr val="accent5"/>
                </a:solidFill>
                <a:latin typeface="Josefin Sans" pitchFamily="2" charset="0"/>
              </a:rPr>
              <a:t>muhto</a:t>
            </a:r>
            <a:r>
              <a:rPr lang="nb-NO" dirty="0">
                <a:solidFill>
                  <a:schemeClr val="accent5"/>
                </a:solidFill>
                <a:latin typeface="Josefin Sans" pitchFamily="2" charset="0"/>
              </a:rPr>
              <a:t>:</a:t>
            </a:r>
          </a:p>
          <a:p>
            <a:r>
              <a:rPr lang="nb-NO" dirty="0" err="1">
                <a:solidFill>
                  <a:schemeClr val="accent5"/>
                </a:solidFill>
                <a:latin typeface="Josefin Sans" pitchFamily="2" charset="0"/>
              </a:rPr>
              <a:t>Mii</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buohkat</a:t>
            </a:r>
            <a:r>
              <a:rPr lang="nb-NO" dirty="0">
                <a:solidFill>
                  <a:schemeClr val="accent5"/>
                </a:solidFill>
                <a:latin typeface="Josefin Sans" pitchFamily="2" charset="0"/>
              </a:rPr>
              <a:t> </a:t>
            </a:r>
            <a:r>
              <a:rPr lang="nb-NO" dirty="0" err="1">
                <a:solidFill>
                  <a:schemeClr val="accent5"/>
                </a:solidFill>
                <a:latin typeface="Josefin Sans" pitchFamily="2" charset="0"/>
              </a:rPr>
              <a:t>seamma</a:t>
            </a:r>
            <a:r>
              <a:rPr lang="nb-NO" dirty="0">
                <a:solidFill>
                  <a:schemeClr val="accent5"/>
                </a:solidFill>
                <a:latin typeface="Josefin Sans" pitchFamily="2" charset="0"/>
              </a:rPr>
              <a:t> #Mávssolaččat – </a:t>
            </a:r>
            <a:r>
              <a:rPr lang="nb-NO" dirty="0" err="1">
                <a:solidFill>
                  <a:schemeClr val="accent5"/>
                </a:solidFill>
                <a:latin typeface="Josefin Sans" pitchFamily="2" charset="0"/>
              </a:rPr>
              <a:t>aiddo</a:t>
            </a:r>
            <a:r>
              <a:rPr lang="nb-NO" dirty="0">
                <a:solidFill>
                  <a:schemeClr val="accent5"/>
                </a:solidFill>
                <a:latin typeface="Josefin Sans" pitchFamily="2" charset="0"/>
              </a:rPr>
              <a:t> nu mo mii </a:t>
            </a:r>
            <a:r>
              <a:rPr lang="nb-NO" dirty="0" err="1">
                <a:solidFill>
                  <a:schemeClr val="accent5"/>
                </a:solidFill>
                <a:latin typeface="Josefin Sans" pitchFamily="2" charset="0"/>
              </a:rPr>
              <a:t>leat</a:t>
            </a:r>
            <a:endParaRPr lang="nb-NO" dirty="0">
              <a:solidFill>
                <a:schemeClr val="accent5"/>
              </a:solidFill>
              <a:latin typeface="Josefin Sans" pitchFamily="2" charset="0"/>
            </a:endParaRPr>
          </a:p>
        </p:txBody>
      </p:sp>
      <p:pic>
        <p:nvPicPr>
          <p:cNvPr id="8" name="Bilde 7">
            <a:extLst>
              <a:ext uri="{FF2B5EF4-FFF2-40B4-BE49-F238E27FC236}">
                <a16:creationId xmlns:a16="http://schemas.microsoft.com/office/drawing/2014/main" id="{772D0294-377E-4EFB-A2AF-5157D3BD2115}"/>
              </a:ext>
            </a:extLst>
          </p:cNvPr>
          <p:cNvPicPr>
            <a:picLocks noChangeAspect="1"/>
          </p:cNvPicPr>
          <p:nvPr/>
        </p:nvPicPr>
        <p:blipFill>
          <a:blip r:embed="rId5"/>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08991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634584" y="2846854"/>
            <a:ext cx="4327161" cy="1052801"/>
          </a:xfrm>
        </p:spPr>
        <p:txBody>
          <a:bodyPr>
            <a:normAutofit fontScale="90000"/>
          </a:bodyPr>
          <a:lstStyle/>
          <a:p>
            <a:r>
              <a:rPr lang="nb-NO" sz="7200" b="1" dirty="0" err="1">
                <a:solidFill>
                  <a:schemeClr val="bg1"/>
                </a:solidFill>
                <a:latin typeface="Josefin Sans" pitchFamily="2" charset="0"/>
              </a:rPr>
              <a:t>Norpmat</a:t>
            </a:r>
            <a:r>
              <a:rPr lang="nb-NO" sz="7200" b="1" dirty="0">
                <a:solidFill>
                  <a:schemeClr val="bg1"/>
                </a:solidFill>
                <a:latin typeface="Josefin Sans" pitchFamily="2" charset="0"/>
              </a:rPr>
              <a:t> ja seksa</a:t>
            </a:r>
            <a:endParaRPr lang="nb-NO"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4"/>
          <a:stretch>
            <a:fillRect/>
          </a:stretch>
        </p:blipFill>
        <p:spPr>
          <a:xfrm>
            <a:off x="10181770" y="284084"/>
            <a:ext cx="420916" cy="457517"/>
          </a:xfrm>
          <a:prstGeom prst="rect">
            <a:avLst/>
          </a:prstGeom>
        </p:spPr>
      </p:pic>
      <p:pic>
        <p:nvPicPr>
          <p:cNvPr id="7" name="Bilde 6">
            <a:extLst>
              <a:ext uri="{FF2B5EF4-FFF2-40B4-BE49-F238E27FC236}">
                <a16:creationId xmlns:a16="http://schemas.microsoft.com/office/drawing/2014/main" id="{69B40B0A-D0D8-42F1-80FF-98C5D09712FB}"/>
              </a:ext>
            </a:extLst>
          </p:cNvPr>
          <p:cNvPicPr>
            <a:picLocks noChangeAspect="1"/>
          </p:cNvPicPr>
          <p:nvPr/>
        </p:nvPicPr>
        <p:blipFill>
          <a:blip r:embed="rId5"/>
          <a:stretch>
            <a:fillRect/>
          </a:stretch>
        </p:blipFill>
        <p:spPr>
          <a:xfrm>
            <a:off x="7746367" y="1483201"/>
            <a:ext cx="4870806" cy="4832909"/>
          </a:xfrm>
          <a:prstGeom prst="rect">
            <a:avLst/>
          </a:prstGeom>
        </p:spPr>
      </p:pic>
      <p:pic>
        <p:nvPicPr>
          <p:cNvPr id="8" name="Bilde 7">
            <a:extLst>
              <a:ext uri="{FF2B5EF4-FFF2-40B4-BE49-F238E27FC236}">
                <a16:creationId xmlns:a16="http://schemas.microsoft.com/office/drawing/2014/main" id="{74026998-B97B-43EB-A56A-1F86F9ACCBD7}"/>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951203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429490" y="430400"/>
            <a:ext cx="5266772" cy="1052801"/>
          </a:xfrm>
        </p:spPr>
        <p:txBody>
          <a:bodyPr>
            <a:normAutofit fontScale="90000"/>
          </a:bodyPr>
          <a:lstStyle/>
          <a:p>
            <a:r>
              <a:rPr lang="nb-NO" b="1" dirty="0" err="1">
                <a:solidFill>
                  <a:schemeClr val="bg1"/>
                </a:solidFill>
                <a:latin typeface="Josefin Sans" pitchFamily="2" charset="0"/>
              </a:rPr>
              <a:t>Mii</a:t>
            </a:r>
            <a:r>
              <a:rPr lang="nb-NO" b="1" dirty="0">
                <a:solidFill>
                  <a:schemeClr val="bg1"/>
                </a:solidFill>
                <a:latin typeface="Josefin Sans" pitchFamily="2" charset="0"/>
              </a:rPr>
              <a:t> lea </a:t>
            </a:r>
            <a:r>
              <a:rPr lang="nb-NO" b="1" dirty="0" err="1">
                <a:solidFill>
                  <a:schemeClr val="bg1"/>
                </a:solidFill>
                <a:latin typeface="Josefin Sans" pitchFamily="2" charset="0"/>
              </a:rPr>
              <a:t>norbma</a:t>
            </a:r>
            <a:r>
              <a:rPr lang="nb-NO" b="1" dirty="0">
                <a:solidFill>
                  <a:schemeClr val="bg1"/>
                </a:solidFill>
                <a:latin typeface="Josefin Sans" pitchFamily="2" charset="0"/>
              </a:rPr>
              <a:t>?</a:t>
            </a:r>
            <a:endParaRPr lang="nb-NO" sz="4400"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4"/>
          <a:stretch>
            <a:fillRect/>
          </a:stretch>
        </p:blipFill>
        <p:spPr>
          <a:xfrm>
            <a:off x="10181770" y="284084"/>
            <a:ext cx="420916" cy="457517"/>
          </a:xfrm>
          <a:prstGeom prst="rect">
            <a:avLst/>
          </a:prstGeom>
        </p:spPr>
      </p:pic>
      <p:sp>
        <p:nvSpPr>
          <p:cNvPr id="7" name="Plassholder for innhold 2">
            <a:extLst>
              <a:ext uri="{FF2B5EF4-FFF2-40B4-BE49-F238E27FC236}">
                <a16:creationId xmlns:a16="http://schemas.microsoft.com/office/drawing/2014/main" id="{379D530D-0EDE-4740-9C5E-196E316ABC48}"/>
              </a:ext>
            </a:extLst>
          </p:cNvPr>
          <p:cNvSpPr txBox="1">
            <a:spLocks/>
          </p:cNvSpPr>
          <p:nvPr/>
        </p:nvSpPr>
        <p:spPr>
          <a:xfrm>
            <a:off x="7743731" y="1767284"/>
            <a:ext cx="4114440" cy="245637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a:solidFill>
                  <a:schemeClr val="accent5"/>
                </a:solidFill>
                <a:latin typeface="Josefin Sans" pitchFamily="2" charset="0"/>
              </a:rPr>
              <a:t>«</a:t>
            </a:r>
            <a:r>
              <a:rPr lang="nb-NO" sz="2800" dirty="0" err="1">
                <a:solidFill>
                  <a:schemeClr val="accent5"/>
                </a:solidFill>
                <a:latin typeface="Josefin Sans" pitchFamily="2" charset="0"/>
              </a:rPr>
              <a:t>Norpmat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leat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čálitkeahtes</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njuolggadusat</a:t>
            </a:r>
            <a:r>
              <a:rPr lang="nb-NO" sz="2800" dirty="0">
                <a:solidFill>
                  <a:schemeClr val="accent5"/>
                </a:solidFill>
                <a:latin typeface="Josefin Sans" pitchFamily="2" charset="0"/>
              </a:rPr>
              <a:t>» mat </a:t>
            </a:r>
            <a:r>
              <a:rPr lang="nb-NO" sz="2800" dirty="0" err="1">
                <a:solidFill>
                  <a:schemeClr val="accent5"/>
                </a:solidFill>
                <a:latin typeface="Josefin Sans" pitchFamily="2" charset="0"/>
              </a:rPr>
              <a:t>muitalit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juoidá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das</a:t>
            </a:r>
            <a:r>
              <a:rPr lang="nb-NO" sz="2800" dirty="0">
                <a:solidFill>
                  <a:schemeClr val="accent5"/>
                </a:solidFill>
                <a:latin typeface="Josefin Sans" pitchFamily="2" charset="0"/>
              </a:rPr>
              <a:t> mo </a:t>
            </a:r>
            <a:r>
              <a:rPr lang="nb-NO" sz="2800" dirty="0" err="1">
                <a:solidFill>
                  <a:schemeClr val="accent5"/>
                </a:solidFill>
                <a:latin typeface="Josefin Sans" pitchFamily="2" charset="0"/>
              </a:rPr>
              <a:t>olmmoš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galgá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dahje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berre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leat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iešguđet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dilálašvuođain</a:t>
            </a:r>
            <a:r>
              <a:rPr lang="nb-NO" sz="2800" dirty="0">
                <a:solidFill>
                  <a:schemeClr val="accent5"/>
                </a:solidFill>
                <a:latin typeface="Josefin Sans" pitchFamily="2" charset="0"/>
              </a:rPr>
              <a:t>.»</a:t>
            </a:r>
            <a:endParaRPr lang="nb-NO" dirty="0">
              <a:solidFill>
                <a:schemeClr val="accent5"/>
              </a:solidFill>
              <a:latin typeface="Josefin Sans" pitchFamily="2" charset="0"/>
            </a:endParaRPr>
          </a:p>
        </p:txBody>
      </p:sp>
      <p:sp>
        <p:nvSpPr>
          <p:cNvPr id="23" name="Plassholder for innhold 2">
            <a:extLst>
              <a:ext uri="{FF2B5EF4-FFF2-40B4-BE49-F238E27FC236}">
                <a16:creationId xmlns:a16="http://schemas.microsoft.com/office/drawing/2014/main" id="{2AF1D035-F6D9-48B5-B678-D4983A82BB72}"/>
              </a:ext>
            </a:extLst>
          </p:cNvPr>
          <p:cNvSpPr txBox="1">
            <a:spLocks/>
          </p:cNvSpPr>
          <p:nvPr/>
        </p:nvSpPr>
        <p:spPr>
          <a:xfrm>
            <a:off x="429490" y="1259174"/>
            <a:ext cx="6015167" cy="53812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nb-NO" sz="2000" dirty="0" err="1">
                <a:solidFill>
                  <a:schemeClr val="bg1"/>
                </a:solidFill>
                <a:latin typeface="Josefin Sans" pitchFamily="2" charset="0"/>
              </a:rPr>
              <a:t>Norbma</a:t>
            </a:r>
            <a:r>
              <a:rPr lang="nb-NO" sz="2000" dirty="0">
                <a:solidFill>
                  <a:schemeClr val="bg1"/>
                </a:solidFill>
                <a:latin typeface="Josefin Sans" pitchFamily="2" charset="0"/>
              </a:rPr>
              <a:t> lea </a:t>
            </a:r>
            <a:r>
              <a:rPr lang="nb-NO" sz="2000" dirty="0" err="1">
                <a:solidFill>
                  <a:schemeClr val="bg1"/>
                </a:solidFill>
                <a:latin typeface="Josefin Sans" pitchFamily="2" charset="0"/>
              </a:rPr>
              <a:t>dat</a:t>
            </a:r>
            <a:r>
              <a:rPr lang="nb-NO" sz="2000" dirty="0">
                <a:solidFill>
                  <a:schemeClr val="bg1"/>
                </a:solidFill>
                <a:latin typeface="Josefin Sans" pitchFamily="2" charset="0"/>
              </a:rPr>
              <a:t> mii lea «</a:t>
            </a:r>
            <a:r>
              <a:rPr lang="nb-NO" sz="2000" dirty="0" err="1">
                <a:solidFill>
                  <a:schemeClr val="bg1"/>
                </a:solidFill>
                <a:latin typeface="Josefin Sans" pitchFamily="2" charset="0"/>
              </a:rPr>
              <a:t>dábálaš</a:t>
            </a:r>
            <a:r>
              <a:rPr lang="nb-NO" sz="2000" dirty="0">
                <a:solidFill>
                  <a:schemeClr val="bg1"/>
                </a:solidFill>
                <a:latin typeface="Josefin Sans" pitchFamily="2" charset="0"/>
              </a:rPr>
              <a:t>», «</a:t>
            </a:r>
            <a:r>
              <a:rPr lang="nb-NO" sz="2000" dirty="0" err="1">
                <a:solidFill>
                  <a:schemeClr val="bg1"/>
                </a:solidFill>
                <a:latin typeface="Josefin Sans" pitchFamily="2" charset="0"/>
              </a:rPr>
              <a:t>normála</a:t>
            </a:r>
            <a:r>
              <a:rPr lang="nb-NO" sz="2000" dirty="0">
                <a:solidFill>
                  <a:schemeClr val="bg1"/>
                </a:solidFill>
                <a:latin typeface="Josefin Sans" pitchFamily="2" charset="0"/>
              </a:rPr>
              <a:t>» </a:t>
            </a:r>
            <a:r>
              <a:rPr lang="nb-NO" sz="2000" dirty="0" err="1">
                <a:solidFill>
                  <a:schemeClr val="bg1"/>
                </a:solidFill>
                <a:latin typeface="Josefin Sans" pitchFamily="2" charset="0"/>
              </a:rPr>
              <a:t>dahje</a:t>
            </a:r>
            <a:r>
              <a:rPr lang="nb-NO" sz="2000" dirty="0">
                <a:solidFill>
                  <a:schemeClr val="bg1"/>
                </a:solidFill>
                <a:latin typeface="Josefin Sans" pitchFamily="2" charset="0"/>
              </a:rPr>
              <a:t> «</a:t>
            </a:r>
            <a:r>
              <a:rPr lang="nb-NO" sz="2000" dirty="0" err="1">
                <a:solidFill>
                  <a:schemeClr val="bg1"/>
                </a:solidFill>
                <a:latin typeface="Josefin Sans" pitchFamily="2" charset="0"/>
              </a:rPr>
              <a:t>dohkálaš</a:t>
            </a:r>
            <a:r>
              <a:rPr lang="nb-NO" sz="20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2000" dirty="0" err="1">
                <a:solidFill>
                  <a:schemeClr val="bg1"/>
                </a:solidFill>
                <a:latin typeface="Josefin Sans" pitchFamily="2" charset="0"/>
              </a:rPr>
              <a:t>Ollu</a:t>
            </a:r>
            <a:r>
              <a:rPr lang="nb-NO" sz="2000" dirty="0">
                <a:solidFill>
                  <a:schemeClr val="bg1"/>
                </a:solidFill>
                <a:latin typeface="Josefin Sans" pitchFamily="2" charset="0"/>
              </a:rPr>
              <a:t> </a:t>
            </a:r>
            <a:r>
              <a:rPr lang="nb-NO" sz="2000" dirty="0" err="1">
                <a:solidFill>
                  <a:schemeClr val="bg1"/>
                </a:solidFill>
                <a:latin typeface="Josefin Sans" pitchFamily="2" charset="0"/>
              </a:rPr>
              <a:t>iešguđet</a:t>
            </a:r>
            <a:r>
              <a:rPr lang="nb-NO" sz="2000" dirty="0">
                <a:solidFill>
                  <a:schemeClr val="bg1"/>
                </a:solidFill>
                <a:latin typeface="Josefin Sans" pitchFamily="2" charset="0"/>
              </a:rPr>
              <a:t> </a:t>
            </a:r>
            <a:r>
              <a:rPr lang="nb-NO" sz="2000" dirty="0" err="1">
                <a:solidFill>
                  <a:schemeClr val="bg1"/>
                </a:solidFill>
                <a:latin typeface="Josefin Sans" pitchFamily="2" charset="0"/>
              </a:rPr>
              <a:t>áššiide</a:t>
            </a:r>
            <a:r>
              <a:rPr lang="nb-NO" sz="2000" dirty="0">
                <a:solidFill>
                  <a:schemeClr val="bg1"/>
                </a:solidFill>
                <a:latin typeface="Josefin Sans" pitchFamily="2" charset="0"/>
              </a:rPr>
              <a:t> </a:t>
            </a:r>
            <a:r>
              <a:rPr lang="nb-NO" sz="2000" dirty="0" err="1">
                <a:solidFill>
                  <a:schemeClr val="bg1"/>
                </a:solidFill>
                <a:latin typeface="Josefin Sans" pitchFamily="2" charset="0"/>
              </a:rPr>
              <a:t>čatnasit</a:t>
            </a:r>
            <a:r>
              <a:rPr lang="nb-NO" sz="2000" dirty="0">
                <a:solidFill>
                  <a:schemeClr val="bg1"/>
                </a:solidFill>
                <a:latin typeface="Josefin Sans" pitchFamily="2" charset="0"/>
              </a:rPr>
              <a:t> </a:t>
            </a:r>
            <a:r>
              <a:rPr lang="nb-NO" sz="2000" dirty="0" err="1">
                <a:solidFill>
                  <a:schemeClr val="bg1"/>
                </a:solidFill>
                <a:latin typeface="Josefin Sans" pitchFamily="2" charset="0"/>
              </a:rPr>
              <a:t>norpmat</a:t>
            </a:r>
            <a:r>
              <a:rPr lang="nb-NO" sz="2000" dirty="0">
                <a:solidFill>
                  <a:schemeClr val="bg1"/>
                </a:solidFill>
                <a:latin typeface="Josefin Sans" pitchFamily="2" charset="0"/>
              </a:rPr>
              <a:t>, </a:t>
            </a:r>
            <a:r>
              <a:rPr lang="nb-NO" sz="2000" dirty="0" err="1">
                <a:solidFill>
                  <a:schemeClr val="bg1"/>
                </a:solidFill>
                <a:latin typeface="Josefin Sans" pitchFamily="2" charset="0"/>
              </a:rPr>
              <a:t>ovdamearkka</a:t>
            </a:r>
            <a:r>
              <a:rPr lang="nb-NO" sz="2000" dirty="0">
                <a:solidFill>
                  <a:schemeClr val="bg1"/>
                </a:solidFill>
                <a:latin typeface="Josefin Sans" pitchFamily="2" charset="0"/>
              </a:rPr>
              <a:t> </a:t>
            </a:r>
            <a:r>
              <a:rPr lang="nb-NO" sz="2000" dirty="0" err="1">
                <a:solidFill>
                  <a:schemeClr val="bg1"/>
                </a:solidFill>
                <a:latin typeface="Josefin Sans" pitchFamily="2" charset="0"/>
              </a:rPr>
              <a:t>dihtii</a:t>
            </a:r>
            <a:r>
              <a:rPr lang="nb-NO" sz="2000" dirty="0">
                <a:solidFill>
                  <a:schemeClr val="bg1"/>
                </a:solidFill>
                <a:latin typeface="Josefin Sans" pitchFamily="2" charset="0"/>
              </a:rPr>
              <a:t> mo </a:t>
            </a:r>
            <a:r>
              <a:rPr lang="nb-NO" sz="2000" dirty="0" err="1">
                <a:solidFill>
                  <a:schemeClr val="bg1"/>
                </a:solidFill>
                <a:latin typeface="Josefin Sans" pitchFamily="2" charset="0"/>
              </a:rPr>
              <a:t>galgá</a:t>
            </a:r>
            <a:r>
              <a:rPr lang="nb-NO" sz="2000" dirty="0">
                <a:solidFill>
                  <a:schemeClr val="bg1"/>
                </a:solidFill>
                <a:latin typeface="Josefin Sans" pitchFamily="2" charset="0"/>
              </a:rPr>
              <a:t> </a:t>
            </a:r>
            <a:r>
              <a:rPr lang="nb-NO" sz="2000" dirty="0" err="1">
                <a:solidFill>
                  <a:schemeClr val="bg1"/>
                </a:solidFill>
                <a:latin typeface="Josefin Sans" pitchFamily="2" charset="0"/>
              </a:rPr>
              <a:t>láhttet</a:t>
            </a:r>
            <a:r>
              <a:rPr lang="nb-NO" sz="2000" dirty="0">
                <a:solidFill>
                  <a:schemeClr val="bg1"/>
                </a:solidFill>
                <a:latin typeface="Josefin Sans" pitchFamily="2" charset="0"/>
              </a:rPr>
              <a:t>, </a:t>
            </a:r>
            <a:r>
              <a:rPr lang="nb-NO" sz="2000" dirty="0" err="1">
                <a:solidFill>
                  <a:schemeClr val="bg1"/>
                </a:solidFill>
                <a:latin typeface="Josefin Sans" pitchFamily="2" charset="0"/>
              </a:rPr>
              <a:t>maid</a:t>
            </a:r>
            <a:r>
              <a:rPr lang="nb-NO" sz="2000" dirty="0">
                <a:solidFill>
                  <a:schemeClr val="bg1"/>
                </a:solidFill>
                <a:latin typeface="Josefin Sans" pitchFamily="2" charset="0"/>
              </a:rPr>
              <a:t> </a:t>
            </a:r>
            <a:r>
              <a:rPr lang="nb-NO" sz="2000" dirty="0" err="1">
                <a:solidFill>
                  <a:schemeClr val="bg1"/>
                </a:solidFill>
                <a:latin typeface="Josefin Sans" pitchFamily="2" charset="0"/>
              </a:rPr>
              <a:t>galgá</a:t>
            </a:r>
            <a:r>
              <a:rPr lang="nb-NO" sz="2000" dirty="0">
                <a:solidFill>
                  <a:schemeClr val="bg1"/>
                </a:solidFill>
                <a:latin typeface="Josefin Sans" pitchFamily="2" charset="0"/>
              </a:rPr>
              <a:t> </a:t>
            </a:r>
            <a:r>
              <a:rPr lang="nb-NO" sz="2000" dirty="0" err="1">
                <a:solidFill>
                  <a:schemeClr val="bg1"/>
                </a:solidFill>
                <a:latin typeface="Josefin Sans" pitchFamily="2" charset="0"/>
              </a:rPr>
              <a:t>borrat</a:t>
            </a:r>
            <a:r>
              <a:rPr lang="nb-NO" sz="2000" dirty="0">
                <a:solidFill>
                  <a:schemeClr val="bg1"/>
                </a:solidFill>
                <a:latin typeface="Josefin Sans" pitchFamily="2" charset="0"/>
              </a:rPr>
              <a:t> </a:t>
            </a:r>
            <a:r>
              <a:rPr lang="nb-NO" sz="2000" dirty="0" err="1">
                <a:solidFill>
                  <a:schemeClr val="bg1"/>
                </a:solidFill>
                <a:latin typeface="Josefin Sans" pitchFamily="2" charset="0"/>
              </a:rPr>
              <a:t>basiid</a:t>
            </a:r>
            <a:r>
              <a:rPr lang="nb-NO" sz="2000" dirty="0">
                <a:solidFill>
                  <a:schemeClr val="bg1"/>
                </a:solidFill>
                <a:latin typeface="Josefin Sans" pitchFamily="2" charset="0"/>
              </a:rPr>
              <a:t> ja </a:t>
            </a:r>
            <a:r>
              <a:rPr lang="nb-NO" sz="2000" dirty="0" err="1">
                <a:solidFill>
                  <a:schemeClr val="bg1"/>
                </a:solidFill>
                <a:latin typeface="Josefin Sans" pitchFamily="2" charset="0"/>
              </a:rPr>
              <a:t>guđe</a:t>
            </a:r>
            <a:r>
              <a:rPr lang="nb-NO" sz="2000" dirty="0">
                <a:solidFill>
                  <a:schemeClr val="bg1"/>
                </a:solidFill>
                <a:latin typeface="Josefin Sans" pitchFamily="2" charset="0"/>
              </a:rPr>
              <a:t> </a:t>
            </a:r>
            <a:r>
              <a:rPr lang="nb-NO" sz="2000" dirty="0" err="1">
                <a:solidFill>
                  <a:schemeClr val="bg1"/>
                </a:solidFill>
                <a:latin typeface="Josefin Sans" pitchFamily="2" charset="0"/>
              </a:rPr>
              <a:t>biktasiid</a:t>
            </a:r>
            <a:r>
              <a:rPr lang="nb-NO" sz="2000" dirty="0">
                <a:solidFill>
                  <a:schemeClr val="bg1"/>
                </a:solidFill>
                <a:latin typeface="Josefin Sans" pitchFamily="2" charset="0"/>
              </a:rPr>
              <a:t> </a:t>
            </a:r>
            <a:r>
              <a:rPr lang="nb-NO" sz="2000" dirty="0" err="1">
                <a:solidFill>
                  <a:schemeClr val="bg1"/>
                </a:solidFill>
                <a:latin typeface="Josefin Sans" pitchFamily="2" charset="0"/>
              </a:rPr>
              <a:t>galgá</a:t>
            </a:r>
            <a:r>
              <a:rPr lang="nb-NO" sz="2000" dirty="0">
                <a:solidFill>
                  <a:schemeClr val="bg1"/>
                </a:solidFill>
                <a:latin typeface="Josefin Sans" pitchFamily="2" charset="0"/>
              </a:rPr>
              <a:t> </a:t>
            </a:r>
            <a:r>
              <a:rPr lang="nb-NO" sz="2000" dirty="0" err="1">
                <a:solidFill>
                  <a:schemeClr val="bg1"/>
                </a:solidFill>
                <a:latin typeface="Josefin Sans" pitchFamily="2" charset="0"/>
              </a:rPr>
              <a:t>geavahit</a:t>
            </a:r>
            <a:r>
              <a:rPr lang="nb-NO" sz="2000" dirty="0">
                <a:solidFill>
                  <a:schemeClr val="bg1"/>
                </a:solidFill>
                <a:latin typeface="Josefin Sans" pitchFamily="2" charset="0"/>
              </a:rPr>
              <a:t>. </a:t>
            </a:r>
          </a:p>
          <a:p>
            <a:pPr marL="285750" indent="-285750">
              <a:lnSpc>
                <a:spcPct val="150000"/>
              </a:lnSpc>
              <a:buFont typeface="Arial" panose="020B0604020202020204" pitchFamily="34" charset="0"/>
              <a:buChar char="•"/>
            </a:pPr>
            <a:r>
              <a:rPr lang="nb-NO" sz="2000" dirty="0" err="1">
                <a:solidFill>
                  <a:schemeClr val="bg1"/>
                </a:solidFill>
                <a:latin typeface="Josefin Sans" pitchFamily="2" charset="0"/>
              </a:rPr>
              <a:t>Dábálaččat</a:t>
            </a:r>
            <a:r>
              <a:rPr lang="nb-NO" sz="2000" dirty="0">
                <a:solidFill>
                  <a:schemeClr val="bg1"/>
                </a:solidFill>
                <a:latin typeface="Josefin Sans" pitchFamily="2" charset="0"/>
              </a:rPr>
              <a:t> mii </a:t>
            </a:r>
            <a:r>
              <a:rPr lang="nb-NO" sz="2000" dirty="0" err="1">
                <a:solidFill>
                  <a:schemeClr val="bg1"/>
                </a:solidFill>
                <a:latin typeface="Josefin Sans" pitchFamily="2" charset="0"/>
              </a:rPr>
              <a:t>fuobmát</a:t>
            </a:r>
            <a:r>
              <a:rPr lang="nb-NO" sz="2000" dirty="0">
                <a:solidFill>
                  <a:schemeClr val="bg1"/>
                </a:solidFill>
                <a:latin typeface="Josefin Sans" pitchFamily="2" charset="0"/>
              </a:rPr>
              <a:t> </a:t>
            </a:r>
            <a:r>
              <a:rPr lang="nb-NO" sz="2000" dirty="0" err="1">
                <a:solidFill>
                  <a:schemeClr val="bg1"/>
                </a:solidFill>
                <a:latin typeface="Josefin Sans" pitchFamily="2" charset="0"/>
              </a:rPr>
              <a:t>norpmaid</a:t>
            </a:r>
            <a:r>
              <a:rPr lang="nb-NO" sz="2000" dirty="0">
                <a:solidFill>
                  <a:schemeClr val="bg1"/>
                </a:solidFill>
                <a:latin typeface="Josefin Sans" pitchFamily="2" charset="0"/>
              </a:rPr>
              <a:t> </a:t>
            </a:r>
            <a:r>
              <a:rPr lang="nb-NO" sz="2000" dirty="0" err="1">
                <a:solidFill>
                  <a:schemeClr val="bg1"/>
                </a:solidFill>
                <a:latin typeface="Josefin Sans" pitchFamily="2" charset="0"/>
              </a:rPr>
              <a:t>go</a:t>
            </a:r>
            <a:r>
              <a:rPr lang="nb-NO" sz="2000" dirty="0">
                <a:solidFill>
                  <a:schemeClr val="bg1"/>
                </a:solidFill>
                <a:latin typeface="Josefin Sans" pitchFamily="2" charset="0"/>
              </a:rPr>
              <a:t> </a:t>
            </a:r>
            <a:r>
              <a:rPr lang="nb-NO" sz="2000" dirty="0" err="1">
                <a:solidFill>
                  <a:schemeClr val="bg1"/>
                </a:solidFill>
                <a:latin typeface="Josefin Sans" pitchFamily="2" charset="0"/>
              </a:rPr>
              <a:t>dat</a:t>
            </a:r>
            <a:r>
              <a:rPr lang="nb-NO" sz="2000" dirty="0">
                <a:solidFill>
                  <a:schemeClr val="bg1"/>
                </a:solidFill>
                <a:latin typeface="Josefin Sans" pitchFamily="2" charset="0"/>
              </a:rPr>
              <a:t> </a:t>
            </a:r>
            <a:r>
              <a:rPr lang="nb-NO" sz="2000" dirty="0" err="1">
                <a:solidFill>
                  <a:schemeClr val="bg1"/>
                </a:solidFill>
                <a:latin typeface="Josefin Sans" pitchFamily="2" charset="0"/>
              </a:rPr>
              <a:t>rihkkojuvvojit</a:t>
            </a:r>
            <a:r>
              <a:rPr lang="nb-NO" sz="20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2000" dirty="0" err="1">
                <a:solidFill>
                  <a:schemeClr val="bg1"/>
                </a:solidFill>
                <a:latin typeface="Josefin Sans" pitchFamily="2" charset="0"/>
              </a:rPr>
              <a:t>Norpmat</a:t>
            </a:r>
            <a:r>
              <a:rPr lang="nb-NO" sz="2000" dirty="0">
                <a:solidFill>
                  <a:schemeClr val="bg1"/>
                </a:solidFill>
                <a:latin typeface="Josefin Sans" pitchFamily="2" charset="0"/>
              </a:rPr>
              <a:t> </a:t>
            </a:r>
            <a:r>
              <a:rPr lang="nb-NO" sz="2000" dirty="0" err="1">
                <a:solidFill>
                  <a:schemeClr val="bg1"/>
                </a:solidFill>
                <a:latin typeface="Josefin Sans" pitchFamily="2" charset="0"/>
              </a:rPr>
              <a:t>ovdánit</a:t>
            </a:r>
            <a:r>
              <a:rPr lang="nb-NO" sz="2000" dirty="0">
                <a:solidFill>
                  <a:schemeClr val="bg1"/>
                </a:solidFill>
                <a:latin typeface="Josefin Sans" pitchFamily="2" charset="0"/>
              </a:rPr>
              <a:t> ja </a:t>
            </a:r>
            <a:r>
              <a:rPr lang="nb-NO" sz="2000" dirty="0" err="1">
                <a:solidFill>
                  <a:schemeClr val="bg1"/>
                </a:solidFill>
                <a:latin typeface="Josefin Sans" pitchFamily="2" charset="0"/>
              </a:rPr>
              <a:t>rivdet</a:t>
            </a:r>
            <a:r>
              <a:rPr lang="nb-NO" sz="2000" dirty="0">
                <a:solidFill>
                  <a:schemeClr val="bg1"/>
                </a:solidFill>
                <a:latin typeface="Josefin Sans" pitchFamily="2" charset="0"/>
              </a:rPr>
              <a:t>. </a:t>
            </a:r>
            <a:r>
              <a:rPr lang="nb-NO" sz="2000" dirty="0" err="1">
                <a:solidFill>
                  <a:schemeClr val="bg1"/>
                </a:solidFill>
                <a:latin typeface="Josefin Sans" pitchFamily="2" charset="0"/>
              </a:rPr>
              <a:t>Norggas</a:t>
            </a:r>
            <a:r>
              <a:rPr lang="nb-NO" sz="2000" dirty="0">
                <a:solidFill>
                  <a:schemeClr val="bg1"/>
                </a:solidFill>
                <a:latin typeface="Josefin Sans" pitchFamily="2" charset="0"/>
              </a:rPr>
              <a:t> </a:t>
            </a:r>
            <a:r>
              <a:rPr lang="nb-NO" sz="2000" dirty="0" err="1">
                <a:solidFill>
                  <a:schemeClr val="bg1"/>
                </a:solidFill>
                <a:latin typeface="Josefin Sans" pitchFamily="2" charset="0"/>
              </a:rPr>
              <a:t>ledje</a:t>
            </a:r>
            <a:r>
              <a:rPr lang="nb-NO" sz="2000" dirty="0">
                <a:solidFill>
                  <a:schemeClr val="bg1"/>
                </a:solidFill>
                <a:latin typeface="Josefin Sans" pitchFamily="2" charset="0"/>
              </a:rPr>
              <a:t> </a:t>
            </a:r>
            <a:r>
              <a:rPr lang="nb-NO" sz="2000" dirty="0" err="1">
                <a:solidFill>
                  <a:schemeClr val="bg1"/>
                </a:solidFill>
                <a:latin typeface="Josefin Sans" pitchFamily="2" charset="0"/>
              </a:rPr>
              <a:t>eará</a:t>
            </a:r>
            <a:r>
              <a:rPr lang="nb-NO" sz="2000" dirty="0">
                <a:solidFill>
                  <a:schemeClr val="bg1"/>
                </a:solidFill>
                <a:latin typeface="Josefin Sans" pitchFamily="2" charset="0"/>
              </a:rPr>
              <a:t> </a:t>
            </a:r>
            <a:r>
              <a:rPr lang="nb-NO" sz="2000" dirty="0" err="1">
                <a:solidFill>
                  <a:schemeClr val="bg1"/>
                </a:solidFill>
                <a:latin typeface="Josefin Sans" pitchFamily="2" charset="0"/>
              </a:rPr>
              <a:t>norpmat</a:t>
            </a:r>
            <a:r>
              <a:rPr lang="nb-NO" sz="2000" dirty="0">
                <a:solidFill>
                  <a:schemeClr val="bg1"/>
                </a:solidFill>
                <a:latin typeface="Josefin Sans" pitchFamily="2" charset="0"/>
              </a:rPr>
              <a:t> </a:t>
            </a:r>
            <a:r>
              <a:rPr lang="nb-NO" sz="2000" dirty="0" err="1">
                <a:solidFill>
                  <a:schemeClr val="bg1"/>
                </a:solidFill>
                <a:latin typeface="Josefin Sans" pitchFamily="2" charset="0"/>
              </a:rPr>
              <a:t>vihttalogi</a:t>
            </a:r>
            <a:r>
              <a:rPr lang="nb-NO" sz="2000" dirty="0">
                <a:solidFill>
                  <a:schemeClr val="bg1"/>
                </a:solidFill>
                <a:latin typeface="Josefin Sans" pitchFamily="2" charset="0"/>
              </a:rPr>
              <a:t> </a:t>
            </a:r>
            <a:r>
              <a:rPr lang="nb-NO" sz="2000" dirty="0" err="1">
                <a:solidFill>
                  <a:schemeClr val="bg1"/>
                </a:solidFill>
                <a:latin typeface="Josefin Sans" pitchFamily="2" charset="0"/>
              </a:rPr>
              <a:t>jagi</a:t>
            </a:r>
            <a:r>
              <a:rPr lang="nb-NO" sz="2000" dirty="0">
                <a:solidFill>
                  <a:schemeClr val="bg1"/>
                </a:solidFill>
                <a:latin typeface="Josefin Sans" pitchFamily="2" charset="0"/>
              </a:rPr>
              <a:t> </a:t>
            </a:r>
            <a:r>
              <a:rPr lang="nb-NO" sz="2000" dirty="0" err="1">
                <a:solidFill>
                  <a:schemeClr val="bg1"/>
                </a:solidFill>
                <a:latin typeface="Josefin Sans" pitchFamily="2" charset="0"/>
              </a:rPr>
              <a:t>dás</a:t>
            </a:r>
            <a:r>
              <a:rPr lang="nb-NO" sz="2000" dirty="0">
                <a:solidFill>
                  <a:schemeClr val="bg1"/>
                </a:solidFill>
                <a:latin typeface="Josefin Sans" pitchFamily="2" charset="0"/>
              </a:rPr>
              <a:t> </a:t>
            </a:r>
            <a:r>
              <a:rPr lang="nb-NO" sz="2000" dirty="0" err="1">
                <a:solidFill>
                  <a:schemeClr val="bg1"/>
                </a:solidFill>
                <a:latin typeface="Josefin Sans" pitchFamily="2" charset="0"/>
              </a:rPr>
              <a:t>ovdal</a:t>
            </a:r>
            <a:r>
              <a:rPr lang="nb-NO" sz="20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2000" dirty="0" err="1">
                <a:solidFill>
                  <a:schemeClr val="bg1"/>
                </a:solidFill>
                <a:latin typeface="Josefin Sans" pitchFamily="2" charset="0"/>
              </a:rPr>
              <a:t>Norpmat</a:t>
            </a:r>
            <a:r>
              <a:rPr lang="nb-NO" sz="2000" dirty="0">
                <a:solidFill>
                  <a:schemeClr val="bg1"/>
                </a:solidFill>
                <a:latin typeface="Josefin Sans" pitchFamily="2" charset="0"/>
              </a:rPr>
              <a:t> </a:t>
            </a:r>
            <a:r>
              <a:rPr lang="nb-NO" sz="2000" dirty="0" err="1">
                <a:solidFill>
                  <a:schemeClr val="bg1"/>
                </a:solidFill>
                <a:latin typeface="Josefin Sans" pitchFamily="2" charset="0"/>
              </a:rPr>
              <a:t>sáhttet</a:t>
            </a:r>
            <a:r>
              <a:rPr lang="nb-NO" sz="2000" dirty="0">
                <a:solidFill>
                  <a:schemeClr val="bg1"/>
                </a:solidFill>
                <a:latin typeface="Josefin Sans" pitchFamily="2" charset="0"/>
              </a:rPr>
              <a:t> </a:t>
            </a:r>
            <a:r>
              <a:rPr lang="nb-NO" sz="2000" dirty="0" err="1">
                <a:solidFill>
                  <a:schemeClr val="bg1"/>
                </a:solidFill>
                <a:latin typeface="Josefin Sans" pitchFamily="2" charset="0"/>
              </a:rPr>
              <a:t>leat</a:t>
            </a:r>
            <a:r>
              <a:rPr lang="nb-NO" sz="2000" dirty="0">
                <a:solidFill>
                  <a:schemeClr val="bg1"/>
                </a:solidFill>
                <a:latin typeface="Josefin Sans" pitchFamily="2" charset="0"/>
              </a:rPr>
              <a:t> </a:t>
            </a:r>
            <a:r>
              <a:rPr lang="nb-NO" sz="2000" dirty="0" err="1">
                <a:solidFill>
                  <a:schemeClr val="bg1"/>
                </a:solidFill>
                <a:latin typeface="Josefin Sans" pitchFamily="2" charset="0"/>
              </a:rPr>
              <a:t>olggušteaddjit</a:t>
            </a:r>
            <a:r>
              <a:rPr lang="nb-NO" sz="2000" dirty="0">
                <a:solidFill>
                  <a:schemeClr val="bg1"/>
                </a:solidFill>
                <a:latin typeface="Josefin Sans" pitchFamily="2" charset="0"/>
              </a:rPr>
              <a:t> ja </a:t>
            </a:r>
            <a:r>
              <a:rPr lang="nb-NO" sz="2000" dirty="0" err="1">
                <a:solidFill>
                  <a:schemeClr val="bg1"/>
                </a:solidFill>
                <a:latin typeface="Josefin Sans" pitchFamily="2" charset="0"/>
              </a:rPr>
              <a:t>vealaheaddjit</a:t>
            </a:r>
            <a:r>
              <a:rPr lang="nb-NO" sz="20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2000" dirty="0" err="1">
                <a:solidFill>
                  <a:schemeClr val="bg1"/>
                </a:solidFill>
                <a:latin typeface="Josefin Sans" pitchFamily="2" charset="0"/>
              </a:rPr>
              <a:t>Maiddái</a:t>
            </a:r>
            <a:r>
              <a:rPr lang="nb-NO" sz="2000" dirty="0">
                <a:solidFill>
                  <a:schemeClr val="bg1"/>
                </a:solidFill>
                <a:latin typeface="Josefin Sans" pitchFamily="2" charset="0"/>
              </a:rPr>
              <a:t> </a:t>
            </a:r>
            <a:r>
              <a:rPr lang="nb-NO" sz="2000" dirty="0" err="1">
                <a:solidFill>
                  <a:schemeClr val="bg1"/>
                </a:solidFill>
                <a:latin typeface="Josefin Sans" pitchFamily="2" charset="0"/>
              </a:rPr>
              <a:t>seksii</a:t>
            </a:r>
            <a:r>
              <a:rPr lang="nb-NO" sz="2000" dirty="0">
                <a:solidFill>
                  <a:schemeClr val="bg1"/>
                </a:solidFill>
                <a:latin typeface="Josefin Sans" pitchFamily="2" charset="0"/>
              </a:rPr>
              <a:t> </a:t>
            </a:r>
            <a:r>
              <a:rPr lang="nb-NO" sz="2000" dirty="0" err="1">
                <a:solidFill>
                  <a:schemeClr val="bg1"/>
                </a:solidFill>
                <a:latin typeface="Josefin Sans" pitchFamily="2" charset="0"/>
              </a:rPr>
              <a:t>čatnasit</a:t>
            </a:r>
            <a:r>
              <a:rPr lang="nb-NO" sz="2000" dirty="0">
                <a:solidFill>
                  <a:schemeClr val="bg1"/>
                </a:solidFill>
                <a:latin typeface="Josefin Sans" pitchFamily="2" charset="0"/>
              </a:rPr>
              <a:t> </a:t>
            </a:r>
            <a:r>
              <a:rPr lang="nb-NO" sz="2000" dirty="0" err="1">
                <a:solidFill>
                  <a:schemeClr val="bg1"/>
                </a:solidFill>
                <a:latin typeface="Josefin Sans" pitchFamily="2" charset="0"/>
              </a:rPr>
              <a:t>norpmat</a:t>
            </a:r>
            <a:r>
              <a:rPr lang="nb-NO" sz="2000" dirty="0">
                <a:solidFill>
                  <a:schemeClr val="bg1"/>
                </a:solidFill>
                <a:latin typeface="Josefin Sans" pitchFamily="2" charset="0"/>
              </a:rPr>
              <a:t>!</a:t>
            </a:r>
          </a:p>
        </p:txBody>
      </p:sp>
      <p:pic>
        <p:nvPicPr>
          <p:cNvPr id="8" name="Bilde 7">
            <a:extLst>
              <a:ext uri="{FF2B5EF4-FFF2-40B4-BE49-F238E27FC236}">
                <a16:creationId xmlns:a16="http://schemas.microsoft.com/office/drawing/2014/main" id="{88B72BA7-C603-4408-9413-AB0CF6E69C2E}"/>
              </a:ext>
            </a:extLst>
          </p:cNvPr>
          <p:cNvPicPr>
            <a:picLocks noChangeAspect="1"/>
          </p:cNvPicPr>
          <p:nvPr/>
        </p:nvPicPr>
        <p:blipFill>
          <a:blip r:embed="rId5"/>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41054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Mii</a:t>
            </a:r>
            <a:r>
              <a:rPr lang="nb-NO" sz="4000" dirty="0">
                <a:solidFill>
                  <a:schemeClr val="bg1"/>
                </a:solidFill>
                <a:latin typeface="Josefin Sans" pitchFamily="2" charset="0"/>
                <a:cs typeface="Calibri" panose="020F0502020204030204" pitchFamily="34" charset="0"/>
              </a:rPr>
              <a:t> lea </a:t>
            </a:r>
            <a:r>
              <a:rPr lang="nb-NO" sz="4000" dirty="0" err="1">
                <a:solidFill>
                  <a:schemeClr val="bg1"/>
                </a:solidFill>
                <a:latin typeface="Josefin Sans" pitchFamily="2" charset="0"/>
                <a:cs typeface="Calibri" panose="020F0502020204030204" pitchFamily="34" charset="0"/>
              </a:rPr>
              <a:t>seksuála</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sodju</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err="1">
                <a:solidFill>
                  <a:schemeClr val="accent5"/>
                </a:solidFill>
                <a:latin typeface="Josefin Sans" pitchFamily="2" charset="0"/>
              </a:rPr>
              <a:t>Olbmuin</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iešguđet</a:t>
            </a:r>
            <a:r>
              <a:rPr lang="nb-NO" dirty="0">
                <a:solidFill>
                  <a:schemeClr val="accent5"/>
                </a:solidFill>
                <a:latin typeface="Josefin Sans" pitchFamily="2" charset="0"/>
              </a:rPr>
              <a:t> </a:t>
            </a:r>
            <a:r>
              <a:rPr lang="nb-NO" dirty="0" err="1">
                <a:solidFill>
                  <a:schemeClr val="accent5"/>
                </a:solidFill>
                <a:latin typeface="Josefin Sans" pitchFamily="2" charset="0"/>
              </a:rPr>
              <a:t>háliidusat</a:t>
            </a:r>
            <a:r>
              <a:rPr lang="nb-NO" dirty="0">
                <a:solidFill>
                  <a:schemeClr val="accent5"/>
                </a:solidFill>
                <a:latin typeface="Josefin Sans" pitchFamily="2" charset="0"/>
              </a:rPr>
              <a:t> seksa </a:t>
            </a:r>
            <a:r>
              <a:rPr lang="nb-NO" dirty="0" err="1">
                <a:solidFill>
                  <a:schemeClr val="accent5"/>
                </a:solidFill>
                <a:latin typeface="Josefin Sans" pitchFamily="2" charset="0"/>
              </a:rPr>
              <a:t>oktavuođas</a:t>
            </a:r>
            <a:r>
              <a:rPr lang="nb-NO" dirty="0">
                <a:solidFill>
                  <a:schemeClr val="accent5"/>
                </a:solidFill>
                <a:latin typeface="Josefin Sans" pitchFamily="2" charset="0"/>
              </a:rPr>
              <a:t>. </a:t>
            </a:r>
          </a:p>
          <a:p>
            <a:r>
              <a:rPr lang="nb-NO" dirty="0" err="1">
                <a:solidFill>
                  <a:schemeClr val="accent5"/>
                </a:solidFill>
                <a:latin typeface="Josefin Sans" pitchFamily="2" charset="0"/>
              </a:rPr>
              <a:t>Buohkain</a:t>
            </a:r>
            <a:r>
              <a:rPr lang="nb-NO" dirty="0">
                <a:solidFill>
                  <a:schemeClr val="accent5"/>
                </a:solidFill>
                <a:latin typeface="Josefin Sans" pitchFamily="2" charset="0"/>
              </a:rPr>
              <a:t> lea </a:t>
            </a:r>
            <a:r>
              <a:rPr lang="nb-NO" dirty="0" err="1">
                <a:solidFill>
                  <a:schemeClr val="accent5"/>
                </a:solidFill>
                <a:latin typeface="Josefin Sans" pitchFamily="2" charset="0"/>
              </a:rPr>
              <a:t>sodju</a:t>
            </a:r>
            <a:r>
              <a:rPr lang="nb-NO" dirty="0">
                <a:solidFill>
                  <a:schemeClr val="accent5"/>
                </a:solidFill>
                <a:latin typeface="Josefin Sans" pitchFamily="2" charset="0"/>
              </a:rPr>
              <a:t>, </a:t>
            </a:r>
            <a:r>
              <a:rPr lang="nb-NO" dirty="0" err="1">
                <a:solidFill>
                  <a:schemeClr val="accent5"/>
                </a:solidFill>
                <a:latin typeface="Josefin Sans" pitchFamily="2" charset="0"/>
              </a:rPr>
              <a:t>maiddái</a:t>
            </a:r>
            <a:r>
              <a:rPr lang="nb-NO" dirty="0">
                <a:solidFill>
                  <a:schemeClr val="accent5"/>
                </a:solidFill>
                <a:latin typeface="Josefin Sans" pitchFamily="2" charset="0"/>
              </a:rPr>
              <a:t> </a:t>
            </a:r>
            <a:r>
              <a:rPr lang="nb-NO" dirty="0" err="1">
                <a:solidFill>
                  <a:schemeClr val="accent5"/>
                </a:solidFill>
                <a:latin typeface="Josefin Sans" pitchFamily="2" charset="0"/>
              </a:rPr>
              <a:t>gohčoduvvon</a:t>
            </a:r>
            <a:r>
              <a:rPr lang="nb-NO" dirty="0">
                <a:solidFill>
                  <a:schemeClr val="accent5"/>
                </a:solidFill>
                <a:latin typeface="Josefin Sans" pitchFamily="2" charset="0"/>
              </a:rPr>
              <a:t> </a:t>
            </a:r>
            <a:r>
              <a:rPr lang="nb-NO" dirty="0" err="1">
                <a:solidFill>
                  <a:schemeClr val="accent5"/>
                </a:solidFill>
                <a:latin typeface="Josefin Sans" pitchFamily="2" charset="0"/>
              </a:rPr>
              <a:t>seksuála</a:t>
            </a:r>
            <a:r>
              <a:rPr lang="nb-NO" dirty="0">
                <a:solidFill>
                  <a:schemeClr val="accent5"/>
                </a:solidFill>
                <a:latin typeface="Josefin Sans" pitchFamily="2" charset="0"/>
              </a:rPr>
              <a:t> ja/</a:t>
            </a:r>
            <a:r>
              <a:rPr lang="nb-NO" dirty="0" err="1">
                <a:solidFill>
                  <a:schemeClr val="accent5"/>
                </a:solidFill>
                <a:latin typeface="Josefin Sans" pitchFamily="2" charset="0"/>
              </a:rPr>
              <a:t>dahje</a:t>
            </a:r>
            <a:r>
              <a:rPr lang="nb-NO" dirty="0">
                <a:solidFill>
                  <a:schemeClr val="accent5"/>
                </a:solidFill>
                <a:latin typeface="Josefin Sans" pitchFamily="2" charset="0"/>
              </a:rPr>
              <a:t> </a:t>
            </a:r>
            <a:r>
              <a:rPr lang="nb-NO" dirty="0" err="1">
                <a:solidFill>
                  <a:schemeClr val="accent5"/>
                </a:solidFill>
                <a:latin typeface="Josefin Sans" pitchFamily="2" charset="0"/>
              </a:rPr>
              <a:t>románttalaš</a:t>
            </a:r>
            <a:r>
              <a:rPr lang="nb-NO" dirty="0">
                <a:solidFill>
                  <a:schemeClr val="accent5"/>
                </a:solidFill>
                <a:latin typeface="Josefin Sans" pitchFamily="2" charset="0"/>
              </a:rPr>
              <a:t> </a:t>
            </a:r>
            <a:r>
              <a:rPr lang="nb-NO" dirty="0" err="1">
                <a:solidFill>
                  <a:schemeClr val="accent5"/>
                </a:solidFill>
                <a:latin typeface="Josefin Sans" pitchFamily="2" charset="0"/>
              </a:rPr>
              <a:t>sodju</a:t>
            </a:r>
            <a:endParaRPr lang="nb-NO" dirty="0">
              <a:solidFill>
                <a:schemeClr val="accent5"/>
              </a:solidFill>
              <a:latin typeface="Josefin Sans" pitchFamily="2" charset="0"/>
            </a:endParaRPr>
          </a:p>
          <a:p>
            <a:r>
              <a:rPr lang="nb-NO" dirty="0" err="1">
                <a:solidFill>
                  <a:schemeClr val="accent5"/>
                </a:solidFill>
                <a:latin typeface="Josefin Sans" pitchFamily="2" charset="0"/>
              </a:rPr>
              <a:t>Ovdamearkka</a:t>
            </a:r>
            <a:r>
              <a:rPr lang="nb-NO" dirty="0">
                <a:solidFill>
                  <a:schemeClr val="accent5"/>
                </a:solidFill>
                <a:latin typeface="Josefin Sans" pitchFamily="2" charset="0"/>
              </a:rPr>
              <a:t> </a:t>
            </a:r>
            <a:r>
              <a:rPr lang="nb-NO" dirty="0" err="1">
                <a:solidFill>
                  <a:schemeClr val="accent5"/>
                </a:solidFill>
                <a:latin typeface="Josefin Sans" pitchFamily="2" charset="0"/>
              </a:rPr>
              <a:t>dihtii</a:t>
            </a:r>
            <a:r>
              <a:rPr lang="nb-NO" dirty="0">
                <a:solidFill>
                  <a:schemeClr val="accent5"/>
                </a:solidFill>
                <a:latin typeface="Josefin Sans" pitchFamily="2" charset="0"/>
              </a:rPr>
              <a:t>: </a:t>
            </a:r>
            <a:r>
              <a:rPr lang="nb-NO" dirty="0" err="1">
                <a:solidFill>
                  <a:schemeClr val="accent5"/>
                </a:solidFill>
                <a:latin typeface="Josefin Sans" pitchFamily="2" charset="0"/>
              </a:rPr>
              <a:t>Bifiila</a:t>
            </a:r>
            <a:r>
              <a:rPr lang="nb-NO" dirty="0">
                <a:solidFill>
                  <a:schemeClr val="accent5"/>
                </a:solidFill>
                <a:latin typeface="Josefin Sans" pitchFamily="2" charset="0"/>
              </a:rPr>
              <a:t>, </a:t>
            </a:r>
            <a:r>
              <a:rPr lang="nb-NO" dirty="0" err="1">
                <a:solidFill>
                  <a:schemeClr val="accent5"/>
                </a:solidFill>
                <a:latin typeface="Josefin Sans" pitchFamily="2" charset="0"/>
              </a:rPr>
              <a:t>homofiila</a:t>
            </a:r>
            <a:r>
              <a:rPr lang="nb-NO" dirty="0">
                <a:solidFill>
                  <a:schemeClr val="accent5"/>
                </a:solidFill>
                <a:latin typeface="Josefin Sans" pitchFamily="2" charset="0"/>
              </a:rPr>
              <a:t>, </a:t>
            </a:r>
            <a:r>
              <a:rPr lang="nb-NO" dirty="0" err="1">
                <a:solidFill>
                  <a:schemeClr val="accent5"/>
                </a:solidFill>
                <a:latin typeface="Josefin Sans" pitchFamily="2" charset="0"/>
              </a:rPr>
              <a:t>heterofiila</a:t>
            </a:r>
            <a:r>
              <a:rPr lang="nb-NO" dirty="0">
                <a:solidFill>
                  <a:schemeClr val="accent5"/>
                </a:solidFill>
                <a:latin typeface="Josefin Sans" pitchFamily="2" charset="0"/>
              </a:rPr>
              <a:t>, </a:t>
            </a:r>
            <a:r>
              <a:rPr lang="nb-NO" dirty="0" err="1">
                <a:solidFill>
                  <a:schemeClr val="accent5"/>
                </a:solidFill>
                <a:latin typeface="Josefin Sans" pitchFamily="2" charset="0"/>
              </a:rPr>
              <a:t>aseksuála</a:t>
            </a:r>
            <a:r>
              <a:rPr lang="nb-NO" dirty="0">
                <a:solidFill>
                  <a:schemeClr val="accent5"/>
                </a:solidFill>
                <a:latin typeface="Josefin Sans" pitchFamily="2" charset="0"/>
              </a:rPr>
              <a:t>/</a:t>
            </a:r>
            <a:r>
              <a:rPr lang="nb-NO" dirty="0" err="1">
                <a:solidFill>
                  <a:schemeClr val="accent5"/>
                </a:solidFill>
                <a:latin typeface="Josefin Sans" pitchFamily="2" charset="0"/>
              </a:rPr>
              <a:t>arománttalaš</a:t>
            </a:r>
            <a:r>
              <a:rPr lang="nb-NO" dirty="0">
                <a:solidFill>
                  <a:schemeClr val="accent5"/>
                </a:solidFill>
                <a:latin typeface="Josefin Sans" pitchFamily="2" charset="0"/>
              </a:rPr>
              <a:t>, </a:t>
            </a:r>
            <a:r>
              <a:rPr lang="nb-NO" dirty="0" err="1">
                <a:solidFill>
                  <a:schemeClr val="accent5"/>
                </a:solidFill>
                <a:latin typeface="Josefin Sans" pitchFamily="2" charset="0"/>
              </a:rPr>
              <a:t>panfiila</a:t>
            </a:r>
            <a:r>
              <a:rPr lang="nb-NO" dirty="0">
                <a:solidFill>
                  <a:schemeClr val="accent5"/>
                </a:solidFill>
                <a:latin typeface="Josefin Sans" pitchFamily="2" charset="0"/>
              </a:rPr>
              <a:t>, </a:t>
            </a:r>
            <a:r>
              <a:rPr lang="nb-NO" dirty="0" err="1">
                <a:solidFill>
                  <a:schemeClr val="accent5"/>
                </a:solidFill>
                <a:latin typeface="Josefin Sans" pitchFamily="2" charset="0"/>
              </a:rPr>
              <a:t>polyamorøsa</a:t>
            </a:r>
            <a:endParaRPr lang="nb-NO" dirty="0">
              <a:solidFill>
                <a:schemeClr val="accent5"/>
              </a:solidFill>
              <a:latin typeface="Josefin Sans" pitchFamily="2" charset="0"/>
            </a:endParaRPr>
          </a:p>
          <a:p>
            <a:r>
              <a:rPr lang="nb-NO" dirty="0" err="1">
                <a:solidFill>
                  <a:schemeClr val="accent5"/>
                </a:solidFill>
                <a:latin typeface="Josefin Sans" pitchFamily="2" charset="0"/>
              </a:rPr>
              <a:t>Muhtumat</a:t>
            </a:r>
            <a:r>
              <a:rPr lang="nb-NO" dirty="0">
                <a:solidFill>
                  <a:schemeClr val="accent5"/>
                </a:solidFill>
                <a:latin typeface="Josefin Sans" pitchFamily="2" charset="0"/>
              </a:rPr>
              <a:t> </a:t>
            </a:r>
            <a:r>
              <a:rPr lang="nb-NO" dirty="0" err="1">
                <a:solidFill>
                  <a:schemeClr val="accent5"/>
                </a:solidFill>
                <a:latin typeface="Josefin Sans" pitchFamily="2" charset="0"/>
              </a:rPr>
              <a:t>fuobmájit</a:t>
            </a:r>
            <a:r>
              <a:rPr lang="nb-NO" dirty="0">
                <a:solidFill>
                  <a:schemeClr val="accent5"/>
                </a:solidFill>
                <a:latin typeface="Josefin Sans" pitchFamily="2" charset="0"/>
              </a:rPr>
              <a:t> </a:t>
            </a:r>
            <a:r>
              <a:rPr lang="nb-NO" dirty="0" err="1">
                <a:solidFill>
                  <a:schemeClr val="accent5"/>
                </a:solidFill>
                <a:latin typeface="Josefin Sans" pitchFamily="2" charset="0"/>
              </a:rPr>
              <a:t>iežaset</a:t>
            </a:r>
            <a:r>
              <a:rPr lang="nb-NO" dirty="0">
                <a:solidFill>
                  <a:schemeClr val="accent5"/>
                </a:solidFill>
                <a:latin typeface="Josefin Sans" pitchFamily="2" charset="0"/>
              </a:rPr>
              <a:t> </a:t>
            </a:r>
            <a:r>
              <a:rPr lang="nb-NO" dirty="0" err="1">
                <a:solidFill>
                  <a:schemeClr val="accent5"/>
                </a:solidFill>
                <a:latin typeface="Josefin Sans" pitchFamily="2" charset="0"/>
              </a:rPr>
              <a:t>soju</a:t>
            </a:r>
            <a:r>
              <a:rPr lang="nb-NO" dirty="0">
                <a:solidFill>
                  <a:schemeClr val="accent5"/>
                </a:solidFill>
                <a:latin typeface="Josefin Sans" pitchFamily="2" charset="0"/>
              </a:rPr>
              <a:t> </a:t>
            </a:r>
            <a:r>
              <a:rPr lang="nb-NO" dirty="0" err="1">
                <a:solidFill>
                  <a:schemeClr val="accent5"/>
                </a:solidFill>
                <a:latin typeface="Josefin Sans" pitchFamily="2" charset="0"/>
              </a:rPr>
              <a:t>árrat</a:t>
            </a:r>
            <a:r>
              <a:rPr lang="nb-NO" dirty="0">
                <a:solidFill>
                  <a:schemeClr val="accent5"/>
                </a:solidFill>
                <a:latin typeface="Josefin Sans" pitchFamily="2" charset="0"/>
              </a:rPr>
              <a:t>, </a:t>
            </a:r>
            <a:r>
              <a:rPr lang="nb-NO" dirty="0" err="1">
                <a:solidFill>
                  <a:schemeClr val="accent5"/>
                </a:solidFill>
                <a:latin typeface="Josefin Sans" pitchFamily="2" charset="0"/>
              </a:rPr>
              <a:t>muhtumat</a:t>
            </a:r>
            <a:r>
              <a:rPr lang="nb-NO" dirty="0">
                <a:solidFill>
                  <a:schemeClr val="accent5"/>
                </a:solidFill>
                <a:latin typeface="Josefin Sans" pitchFamily="2" charset="0"/>
              </a:rPr>
              <a:t> </a:t>
            </a:r>
            <a:r>
              <a:rPr lang="nb-NO" dirty="0" err="1">
                <a:solidFill>
                  <a:schemeClr val="accent5"/>
                </a:solidFill>
                <a:latin typeface="Josefin Sans" pitchFamily="2" charset="0"/>
              </a:rPr>
              <a:t>eai</a:t>
            </a:r>
            <a:r>
              <a:rPr lang="nb-NO" dirty="0">
                <a:solidFill>
                  <a:schemeClr val="accent5"/>
                </a:solidFill>
                <a:latin typeface="Josefin Sans" pitchFamily="2" charset="0"/>
              </a:rPr>
              <a:t> </a:t>
            </a:r>
            <a:r>
              <a:rPr lang="nb-NO" dirty="0" err="1">
                <a:solidFill>
                  <a:schemeClr val="accent5"/>
                </a:solidFill>
                <a:latin typeface="Josefin Sans" pitchFamily="2" charset="0"/>
              </a:rPr>
              <a:t>goassege</a:t>
            </a:r>
            <a:endParaRPr lang="nb-NO" dirty="0">
              <a:solidFill>
                <a:schemeClr val="accent5"/>
              </a:solidFill>
              <a:latin typeface="Josefin Sans" pitchFamily="2" charset="0"/>
            </a:endParaRPr>
          </a:p>
          <a:p>
            <a:r>
              <a:rPr lang="nb-NO" dirty="0" err="1">
                <a:solidFill>
                  <a:schemeClr val="accent5"/>
                </a:solidFill>
                <a:latin typeface="Josefin Sans" pitchFamily="2" charset="0"/>
              </a:rPr>
              <a:t>Seksuála</a:t>
            </a:r>
            <a:r>
              <a:rPr lang="nb-NO" dirty="0">
                <a:solidFill>
                  <a:schemeClr val="accent5"/>
                </a:solidFill>
                <a:latin typeface="Josefin Sans" pitchFamily="2" charset="0"/>
              </a:rPr>
              <a:t> </a:t>
            </a:r>
            <a:r>
              <a:rPr lang="nb-NO" dirty="0" err="1">
                <a:solidFill>
                  <a:schemeClr val="accent5"/>
                </a:solidFill>
                <a:latin typeface="Josefin Sans" pitchFamily="2" charset="0"/>
              </a:rPr>
              <a:t>sodju</a:t>
            </a:r>
            <a:r>
              <a:rPr lang="nb-NO" dirty="0">
                <a:solidFill>
                  <a:schemeClr val="accent5"/>
                </a:solidFill>
                <a:latin typeface="Josefin Sans" pitchFamily="2" charset="0"/>
              </a:rPr>
              <a:t> </a:t>
            </a:r>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rievdat</a:t>
            </a:r>
            <a:r>
              <a:rPr lang="nb-NO" dirty="0">
                <a:solidFill>
                  <a:schemeClr val="accent5"/>
                </a:solidFill>
                <a:latin typeface="Josefin Sans" pitchFamily="2" charset="0"/>
              </a:rPr>
              <a:t>!</a:t>
            </a: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5"/>
          <a:stretch>
            <a:fillRect/>
          </a:stretch>
        </p:blipFill>
        <p:spPr>
          <a:xfrm>
            <a:off x="10181770" y="284084"/>
            <a:ext cx="420916" cy="457517"/>
          </a:xfrm>
          <a:prstGeom prst="rect">
            <a:avLst/>
          </a:prstGeom>
        </p:spPr>
      </p:pic>
      <p:pic>
        <p:nvPicPr>
          <p:cNvPr id="8" name="Bilde 7">
            <a:extLst>
              <a:ext uri="{FF2B5EF4-FFF2-40B4-BE49-F238E27FC236}">
                <a16:creationId xmlns:a16="http://schemas.microsoft.com/office/drawing/2014/main" id="{D9047B4F-A920-4219-A4AA-F6B3C142B157}"/>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62809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Guđe</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seksanorpmat</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gávdnojit</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err="1">
                <a:solidFill>
                  <a:schemeClr val="accent5"/>
                </a:solidFill>
                <a:latin typeface="Josefin Sans" pitchFamily="2" charset="0"/>
              </a:rPr>
              <a:t>Ollu</a:t>
            </a:r>
            <a:r>
              <a:rPr lang="nb-NO" dirty="0">
                <a:solidFill>
                  <a:schemeClr val="accent5"/>
                </a:solidFill>
                <a:latin typeface="Josefin Sans" pitchFamily="2" charset="0"/>
              </a:rPr>
              <a:t> </a:t>
            </a:r>
            <a:r>
              <a:rPr lang="nb-NO" dirty="0" err="1">
                <a:solidFill>
                  <a:schemeClr val="accent5"/>
                </a:solidFill>
                <a:latin typeface="Josefin Sans" pitchFamily="2" charset="0"/>
              </a:rPr>
              <a:t>vuordámušat</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čadnojuvvon</a:t>
            </a:r>
            <a:r>
              <a:rPr lang="nb-NO" dirty="0">
                <a:solidFill>
                  <a:schemeClr val="accent5"/>
                </a:solidFill>
                <a:latin typeface="Josefin Sans" pitchFamily="2" charset="0"/>
              </a:rPr>
              <a:t> </a:t>
            </a:r>
            <a:r>
              <a:rPr lang="nb-NO" dirty="0" err="1">
                <a:solidFill>
                  <a:schemeClr val="accent5"/>
                </a:solidFill>
                <a:latin typeface="Josefin Sans" pitchFamily="2" charset="0"/>
              </a:rPr>
              <a:t>seksualitehtii</a:t>
            </a:r>
            <a:endParaRPr lang="nb-NO" dirty="0">
              <a:solidFill>
                <a:schemeClr val="accent5"/>
              </a:solidFill>
              <a:latin typeface="Josefin Sans" pitchFamily="2" charset="0"/>
            </a:endParaRPr>
          </a:p>
          <a:p>
            <a:r>
              <a:rPr lang="nb-NO" dirty="0" err="1">
                <a:solidFill>
                  <a:schemeClr val="accent5"/>
                </a:solidFill>
                <a:latin typeface="Josefin Sans" pitchFamily="2" charset="0"/>
              </a:rPr>
              <a:t>Guđe</a:t>
            </a:r>
            <a:r>
              <a:rPr lang="nb-NO" dirty="0">
                <a:solidFill>
                  <a:schemeClr val="accent5"/>
                </a:solidFill>
                <a:latin typeface="Josefin Sans" pitchFamily="2" charset="0"/>
              </a:rPr>
              <a:t> </a:t>
            </a:r>
            <a:r>
              <a:rPr lang="nb-NO" dirty="0" err="1">
                <a:solidFill>
                  <a:schemeClr val="accent5"/>
                </a:solidFill>
                <a:latin typeface="Josefin Sans" pitchFamily="2" charset="0"/>
              </a:rPr>
              <a:t>norpmaid</a:t>
            </a:r>
            <a:r>
              <a:rPr lang="nb-NO" dirty="0">
                <a:solidFill>
                  <a:schemeClr val="accent5"/>
                </a:solidFill>
                <a:latin typeface="Josefin Sans" pitchFamily="2" charset="0"/>
              </a:rPr>
              <a:t> dii </a:t>
            </a:r>
            <a:r>
              <a:rPr lang="nb-NO" dirty="0" err="1">
                <a:solidFill>
                  <a:schemeClr val="accent5"/>
                </a:solidFill>
                <a:latin typeface="Josefin Sans" pitchFamily="2" charset="0"/>
              </a:rPr>
              <a:t>fuobmábehtet</a:t>
            </a:r>
            <a:r>
              <a:rPr lang="nb-NO" dirty="0">
                <a:solidFill>
                  <a:schemeClr val="accent5"/>
                </a:solidFill>
                <a:latin typeface="Josefin Sans" pitchFamily="2" charset="0"/>
              </a:rPr>
              <a:t>?</a:t>
            </a:r>
          </a:p>
          <a:p>
            <a:r>
              <a:rPr lang="nb-NO" dirty="0">
                <a:solidFill>
                  <a:schemeClr val="accent5"/>
                </a:solidFill>
                <a:latin typeface="Josefin Sans" pitchFamily="2" charset="0"/>
              </a:rPr>
              <a:t>Gos son </a:t>
            </a:r>
            <a:r>
              <a:rPr lang="nb-NO" dirty="0" err="1">
                <a:solidFill>
                  <a:schemeClr val="accent5"/>
                </a:solidFill>
                <a:latin typeface="Josefin Sans" pitchFamily="2" charset="0"/>
              </a:rPr>
              <a:t>dát</a:t>
            </a:r>
            <a:r>
              <a:rPr lang="nb-NO" dirty="0">
                <a:solidFill>
                  <a:schemeClr val="accent5"/>
                </a:solidFill>
                <a:latin typeface="Josefin Sans" pitchFamily="2" charset="0"/>
              </a:rPr>
              <a:t> </a:t>
            </a:r>
            <a:r>
              <a:rPr lang="nb-NO" dirty="0" err="1">
                <a:solidFill>
                  <a:schemeClr val="accent5"/>
                </a:solidFill>
                <a:latin typeface="Josefin Sans" pitchFamily="2" charset="0"/>
              </a:rPr>
              <a:t>norpmat</a:t>
            </a:r>
            <a:r>
              <a:rPr lang="nb-NO" dirty="0">
                <a:solidFill>
                  <a:schemeClr val="accent5"/>
                </a:solidFill>
                <a:latin typeface="Josefin Sans" pitchFamily="2" charset="0"/>
              </a:rPr>
              <a:t> </a:t>
            </a:r>
            <a:r>
              <a:rPr lang="nb-NO" dirty="0" err="1">
                <a:solidFill>
                  <a:schemeClr val="accent5"/>
                </a:solidFill>
                <a:latin typeface="Josefin Sans" pitchFamily="2" charset="0"/>
              </a:rPr>
              <a:t>bohtet</a:t>
            </a:r>
            <a:r>
              <a:rPr lang="nb-NO" dirty="0">
                <a:solidFill>
                  <a:schemeClr val="accent5"/>
                </a:solidFill>
                <a:latin typeface="Josefin Sans" pitchFamily="2" charset="0"/>
              </a:rPr>
              <a:t>?</a:t>
            </a:r>
          </a:p>
          <a:p>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dát</a:t>
            </a:r>
            <a:r>
              <a:rPr lang="nb-NO" dirty="0">
                <a:solidFill>
                  <a:schemeClr val="accent5"/>
                </a:solidFill>
                <a:latin typeface="Josefin Sans" pitchFamily="2" charset="0"/>
              </a:rPr>
              <a:t> </a:t>
            </a:r>
            <a:r>
              <a:rPr lang="nb-NO" dirty="0" err="1">
                <a:solidFill>
                  <a:schemeClr val="accent5"/>
                </a:solidFill>
                <a:latin typeface="Josefin Sans" pitchFamily="2" charset="0"/>
              </a:rPr>
              <a:t>norpmat</a:t>
            </a:r>
            <a:r>
              <a:rPr lang="nb-NO" dirty="0">
                <a:solidFill>
                  <a:schemeClr val="accent5"/>
                </a:solidFill>
                <a:latin typeface="Josefin Sans" pitchFamily="2" charset="0"/>
              </a:rPr>
              <a:t> </a:t>
            </a:r>
            <a:r>
              <a:rPr lang="nb-NO" dirty="0" err="1">
                <a:solidFill>
                  <a:schemeClr val="accent5"/>
                </a:solidFill>
                <a:latin typeface="Josefin Sans" pitchFamily="2" charset="0"/>
              </a:rPr>
              <a:t>dárbbašlaččat</a:t>
            </a:r>
            <a:r>
              <a:rPr lang="nb-NO" dirty="0">
                <a:solidFill>
                  <a:schemeClr val="accent5"/>
                </a:solidFill>
                <a:latin typeface="Josefin Sans" pitchFamily="2" charset="0"/>
              </a:rPr>
              <a:t>?</a:t>
            </a:r>
          </a:p>
          <a:p>
            <a:r>
              <a:rPr lang="nb-NO" dirty="0">
                <a:solidFill>
                  <a:schemeClr val="accent5"/>
                </a:solidFill>
                <a:latin typeface="Josefin Sans" pitchFamily="2" charset="0"/>
              </a:rPr>
              <a:t>Lea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duohtavuohta</a:t>
            </a:r>
            <a:r>
              <a:rPr lang="nb-NO" dirty="0">
                <a:solidFill>
                  <a:schemeClr val="accent5"/>
                </a:solidFill>
                <a:latin typeface="Josefin Sans" pitchFamily="2" charset="0"/>
              </a:rPr>
              <a:t> </a:t>
            </a:r>
            <a:r>
              <a:rPr lang="nb-NO" dirty="0" err="1">
                <a:solidFill>
                  <a:schemeClr val="accent5"/>
                </a:solidFill>
                <a:latin typeface="Josefin Sans" pitchFamily="2" charset="0"/>
              </a:rPr>
              <a:t>eará</a:t>
            </a:r>
            <a:r>
              <a:rPr lang="nb-NO" dirty="0">
                <a:solidFill>
                  <a:schemeClr val="accent5"/>
                </a:solidFill>
                <a:latin typeface="Josefin Sans" pitchFamily="2" charset="0"/>
              </a:rPr>
              <a:t> </a:t>
            </a:r>
            <a:r>
              <a:rPr lang="nb-NO" dirty="0" err="1">
                <a:solidFill>
                  <a:schemeClr val="accent5"/>
                </a:solidFill>
                <a:latin typeface="Josefin Sans" pitchFamily="2" charset="0"/>
              </a:rPr>
              <a:t>lágan</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norbma</a:t>
            </a:r>
            <a:r>
              <a:rPr lang="nb-NO" dirty="0">
                <a:solidFill>
                  <a:schemeClr val="accent5"/>
                </a:solidFill>
                <a:latin typeface="Josefin Sans" pitchFamily="2" charset="0"/>
              </a:rPr>
              <a:t>?</a:t>
            </a: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5"/>
          <a:stretch>
            <a:fillRect/>
          </a:stretch>
        </p:blipFill>
        <p:spPr>
          <a:xfrm>
            <a:off x="10181770" y="284084"/>
            <a:ext cx="420916" cy="457517"/>
          </a:xfrm>
          <a:prstGeom prst="rect">
            <a:avLst/>
          </a:prstGeom>
        </p:spPr>
      </p:pic>
      <p:pic>
        <p:nvPicPr>
          <p:cNvPr id="8" name="Bilde 7">
            <a:extLst>
              <a:ext uri="{FF2B5EF4-FFF2-40B4-BE49-F238E27FC236}">
                <a16:creationId xmlns:a16="http://schemas.microsoft.com/office/drawing/2014/main" id="{C7188F94-EE4F-49B8-A3BD-FD725AB83EF7}"/>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95187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Mii</a:t>
            </a:r>
            <a:r>
              <a:rPr lang="nb-NO" sz="4000" dirty="0">
                <a:solidFill>
                  <a:schemeClr val="bg1"/>
                </a:solidFill>
                <a:latin typeface="Josefin Sans" pitchFamily="2" charset="0"/>
                <a:cs typeface="Calibri" panose="020F0502020204030204" pitchFamily="34" charset="0"/>
              </a:rPr>
              <a:t> lea seksa?</a:t>
            </a:r>
            <a:endParaRPr lang="en-NO" sz="4000" dirty="0">
              <a:solidFill>
                <a:schemeClr val="bg1"/>
              </a:solidFill>
              <a:latin typeface="Josefin Sans" pitchFamily="2" charset="0"/>
              <a:cs typeface="Calibri" panose="020F0502020204030204" pitchFamily="34" charset="0"/>
            </a:endParaRPr>
          </a:p>
        </p:txBody>
      </p:sp>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5293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dirty="0" err="1">
                <a:solidFill>
                  <a:schemeClr val="accent5"/>
                </a:solidFill>
                <a:latin typeface="Josefin Sans" pitchFamily="2" charset="0"/>
              </a:rPr>
              <a:t>Seksii</a:t>
            </a:r>
            <a:r>
              <a:rPr lang="nb-NO" sz="2400" dirty="0">
                <a:solidFill>
                  <a:schemeClr val="accent5"/>
                </a:solidFill>
                <a:latin typeface="Josefin Sans" pitchFamily="2" charset="0"/>
              </a:rPr>
              <a:t> gullet </a:t>
            </a:r>
            <a:r>
              <a:rPr lang="nb-NO" sz="2400" dirty="0" err="1">
                <a:solidFill>
                  <a:schemeClr val="accent5"/>
                </a:solidFill>
                <a:latin typeface="Josefin Sans" pitchFamily="2" charset="0"/>
              </a:rPr>
              <a:t>ollu</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definišuvnnat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Okta</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definišuvdna</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sáhttá</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leat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naffát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álás</a:t>
            </a:r>
            <a:r>
              <a:rPr lang="nb-NO" sz="2400" dirty="0">
                <a:solidFill>
                  <a:schemeClr val="accent5"/>
                </a:solidFill>
                <a:latin typeface="Josefin Sans" pitchFamily="2" charset="0"/>
              </a:rPr>
              <a:t>”. Seksa lea </a:t>
            </a:r>
            <a:r>
              <a:rPr lang="nb-NO" sz="2400" dirty="0" err="1">
                <a:solidFill>
                  <a:schemeClr val="accent5"/>
                </a:solidFill>
                <a:latin typeface="Josefin Sans" pitchFamily="2" charset="0"/>
              </a:rPr>
              <a:t>eanet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go</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anašeapmi</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Onaneren</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njávkkadeapmi</a:t>
            </a:r>
            <a:r>
              <a:rPr lang="nb-NO" sz="2400" dirty="0">
                <a:solidFill>
                  <a:schemeClr val="accent5"/>
                </a:solidFill>
                <a:latin typeface="Josefin Sans" pitchFamily="2" charset="0"/>
              </a:rPr>
              <a:t> ja </a:t>
            </a:r>
            <a:r>
              <a:rPr lang="nb-NO" sz="2400" dirty="0" err="1">
                <a:solidFill>
                  <a:schemeClr val="accent5"/>
                </a:solidFill>
                <a:latin typeface="Josefin Sans" pitchFamily="2" charset="0"/>
              </a:rPr>
              <a:t>njamman</a:t>
            </a:r>
            <a:r>
              <a:rPr lang="nb-NO" sz="2400" dirty="0">
                <a:solidFill>
                  <a:schemeClr val="accent5"/>
                </a:solidFill>
                <a:latin typeface="Josefin Sans" pitchFamily="2" charset="0"/>
              </a:rPr>
              <a:t> lea </a:t>
            </a:r>
            <a:r>
              <a:rPr lang="nb-NO" sz="2400" dirty="0" err="1">
                <a:solidFill>
                  <a:schemeClr val="accent5"/>
                </a:solidFill>
                <a:latin typeface="Josefin Sans" pitchFamily="2" charset="0"/>
              </a:rPr>
              <a:t>maid</a:t>
            </a:r>
            <a:r>
              <a:rPr lang="nb-NO" sz="2400" dirty="0">
                <a:solidFill>
                  <a:schemeClr val="accent5"/>
                </a:solidFill>
                <a:latin typeface="Josefin Sans" pitchFamily="2" charset="0"/>
              </a:rPr>
              <a:t> seksa.</a:t>
            </a:r>
          </a:p>
          <a:p>
            <a:pPr marL="0" indent="0">
              <a:buNone/>
            </a:pPr>
            <a:r>
              <a:rPr lang="nb-NO" sz="2400" dirty="0">
                <a:solidFill>
                  <a:schemeClr val="accent5"/>
                </a:solidFill>
                <a:latin typeface="Josefin Sans" pitchFamily="2" charset="0"/>
              </a:rPr>
              <a:t>Seksa </a:t>
            </a:r>
            <a:r>
              <a:rPr lang="nb-NO" sz="2400" dirty="0" err="1">
                <a:solidFill>
                  <a:schemeClr val="accent5"/>
                </a:solidFill>
                <a:latin typeface="Josefin Sans" pitchFamily="2" charset="0"/>
              </a:rPr>
              <a:t>sáhttá</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leat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iežainis</a:t>
            </a:r>
            <a:r>
              <a:rPr lang="nb-NO" sz="2400" dirty="0">
                <a:solidFill>
                  <a:schemeClr val="accent5"/>
                </a:solidFill>
                <a:latin typeface="Josefin Sans" pitchFamily="2" charset="0"/>
              </a:rPr>
              <a:t> ja </a:t>
            </a:r>
            <a:r>
              <a:rPr lang="nb-NO" sz="2400" dirty="0" err="1">
                <a:solidFill>
                  <a:schemeClr val="accent5"/>
                </a:solidFill>
                <a:latin typeface="Josefin Sans" pitchFamily="2" charset="0"/>
              </a:rPr>
              <a:t>earáiguin</a:t>
            </a:r>
            <a:br>
              <a:rPr lang="nb-NO" sz="2400" dirty="0">
                <a:solidFill>
                  <a:schemeClr val="accent5"/>
                </a:solidFill>
                <a:latin typeface="Josefin Sans" pitchFamily="2" charset="0"/>
              </a:rPr>
            </a:br>
            <a:endParaRPr lang="nb-NO" sz="2400" dirty="0">
              <a:solidFill>
                <a:schemeClr val="accent5"/>
              </a:solidFill>
              <a:latin typeface="Josefin Sans" pitchFamily="2" charset="0"/>
            </a:endParaRPr>
          </a:p>
          <a:p>
            <a:pPr marL="0" indent="0">
              <a:buNone/>
            </a:pPr>
            <a:r>
              <a:rPr lang="nb-NO" sz="2400" dirty="0">
                <a:solidFill>
                  <a:schemeClr val="accent5"/>
                </a:solidFill>
                <a:latin typeface="Josefin Sans" pitchFamily="2" charset="0"/>
              </a:rPr>
              <a:t>Seksa </a:t>
            </a:r>
            <a:r>
              <a:rPr lang="nb-NO" sz="2400" dirty="0" err="1">
                <a:solidFill>
                  <a:schemeClr val="accent5"/>
                </a:solidFill>
                <a:latin typeface="Josefin Sans" pitchFamily="2" charset="0"/>
              </a:rPr>
              <a:t>sáhttá</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leat</a:t>
            </a:r>
            <a:r>
              <a:rPr lang="nb-NO" sz="2400" dirty="0">
                <a:solidFill>
                  <a:schemeClr val="accent5"/>
                </a:solidFill>
                <a:latin typeface="Josefin Sans" pitchFamily="2" charset="0"/>
              </a:rPr>
              <a:t>:</a:t>
            </a:r>
          </a:p>
          <a:p>
            <a:r>
              <a:rPr lang="nb-NO" sz="2400" dirty="0" err="1">
                <a:solidFill>
                  <a:schemeClr val="accent5"/>
                </a:solidFill>
                <a:latin typeface="Josefin Sans" pitchFamily="2" charset="0"/>
              </a:rPr>
              <a:t>Onaneren</a:t>
            </a:r>
            <a:endParaRPr lang="nb-NO" sz="2400" dirty="0">
              <a:solidFill>
                <a:schemeClr val="accent5"/>
              </a:solidFill>
              <a:latin typeface="Josefin Sans" pitchFamily="2" charset="0"/>
            </a:endParaRPr>
          </a:p>
          <a:p>
            <a:r>
              <a:rPr lang="nb-NO" sz="2400" dirty="0" err="1">
                <a:solidFill>
                  <a:schemeClr val="accent5"/>
                </a:solidFill>
                <a:latin typeface="Josefin Sans" pitchFamily="2" charset="0"/>
              </a:rPr>
              <a:t>Njávkkadeapmi</a:t>
            </a:r>
            <a:r>
              <a:rPr lang="nb-NO" sz="2400" dirty="0">
                <a:solidFill>
                  <a:schemeClr val="accent5"/>
                </a:solidFill>
                <a:latin typeface="Josefin Sans" pitchFamily="2" charset="0"/>
              </a:rPr>
              <a:t> </a:t>
            </a:r>
          </a:p>
          <a:p>
            <a:r>
              <a:rPr lang="nb-NO" sz="2400" dirty="0" err="1">
                <a:solidFill>
                  <a:schemeClr val="accent5"/>
                </a:solidFill>
                <a:latin typeface="Josefin Sans" pitchFamily="2" charset="0"/>
              </a:rPr>
              <a:t>Penetreren</a:t>
            </a:r>
            <a:endParaRPr lang="nb-NO" sz="2400" dirty="0">
              <a:solidFill>
                <a:schemeClr val="accent5"/>
              </a:solidFill>
              <a:latin typeface="Josefin Sans" pitchFamily="2" charset="0"/>
            </a:endParaRPr>
          </a:p>
          <a:p>
            <a:r>
              <a:rPr lang="nb-NO" sz="2400" dirty="0" err="1">
                <a:solidFill>
                  <a:schemeClr val="accent5"/>
                </a:solidFill>
                <a:latin typeface="Josefin Sans" pitchFamily="2" charset="0"/>
              </a:rPr>
              <a:t>Njamman</a:t>
            </a:r>
            <a:r>
              <a:rPr lang="nb-NO" sz="2400" dirty="0">
                <a:solidFill>
                  <a:schemeClr val="accent5"/>
                </a:solidFill>
                <a:latin typeface="Josefin Sans" pitchFamily="2" charset="0"/>
              </a:rPr>
              <a:t> ja </a:t>
            </a:r>
            <a:r>
              <a:rPr lang="nb-NO" sz="2400" dirty="0" err="1">
                <a:solidFill>
                  <a:schemeClr val="accent5"/>
                </a:solidFill>
                <a:latin typeface="Josefin Sans" pitchFamily="2" charset="0"/>
              </a:rPr>
              <a:t>njoallun</a:t>
            </a:r>
            <a:r>
              <a:rPr lang="nb-NO" sz="2400" dirty="0">
                <a:solidFill>
                  <a:schemeClr val="accent5"/>
                </a:solidFill>
                <a:latin typeface="Josefin Sans" pitchFamily="2" charset="0"/>
              </a:rPr>
              <a:t>/</a:t>
            </a:r>
            <a:r>
              <a:rPr lang="nb-NO" sz="2400" dirty="0" err="1">
                <a:solidFill>
                  <a:schemeClr val="accent5"/>
                </a:solidFill>
                <a:latin typeface="Josefin Sans" pitchFamily="2" charset="0"/>
              </a:rPr>
              <a:t>njálbmeseksa</a:t>
            </a:r>
            <a:endParaRPr lang="nb-NO" sz="2400" dirty="0">
              <a:solidFill>
                <a:schemeClr val="accent5"/>
              </a:solidFill>
              <a:latin typeface="Josefin Sans" pitchFamily="2" charset="0"/>
            </a:endParaRPr>
          </a:p>
          <a:p>
            <a:r>
              <a:rPr lang="nb-NO" sz="2400" dirty="0" err="1">
                <a:solidFill>
                  <a:schemeClr val="accent5"/>
                </a:solidFill>
                <a:latin typeface="Josefin Sans" pitchFamily="2" charset="0"/>
              </a:rPr>
              <a:t>Govahallan</a:t>
            </a:r>
            <a:r>
              <a:rPr lang="nb-NO" sz="2400" dirty="0">
                <a:solidFill>
                  <a:schemeClr val="accent5"/>
                </a:solidFill>
                <a:latin typeface="Josefin Sans" pitchFamily="2" charset="0"/>
              </a:rPr>
              <a:t>/</a:t>
            </a:r>
            <a:r>
              <a:rPr lang="nb-NO" sz="2400" dirty="0" err="1">
                <a:solidFill>
                  <a:schemeClr val="accent5"/>
                </a:solidFill>
                <a:latin typeface="Josefin Sans" pitchFamily="2" charset="0"/>
              </a:rPr>
              <a:t>hálešteapmi</a:t>
            </a:r>
            <a:r>
              <a:rPr lang="nb-NO" sz="2400" dirty="0">
                <a:solidFill>
                  <a:schemeClr val="accent5"/>
                </a:solidFill>
                <a:latin typeface="Josefin Sans" pitchFamily="2" charset="0"/>
              </a:rPr>
              <a:t>/</a:t>
            </a:r>
            <a:r>
              <a:rPr lang="nb-NO" sz="2400" dirty="0" err="1">
                <a:solidFill>
                  <a:schemeClr val="accent5"/>
                </a:solidFill>
                <a:latin typeface="Josefin Sans" pitchFamily="2" charset="0"/>
              </a:rPr>
              <a:t>eahpeseksuála</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dagut</a:t>
            </a:r>
            <a:r>
              <a:rPr lang="nb-NO" sz="2400" dirty="0">
                <a:solidFill>
                  <a:schemeClr val="accent5"/>
                </a:solidFill>
                <a:latin typeface="Josefin Sans" pitchFamily="2" charset="0"/>
              </a:rPr>
              <a:t> mat </a:t>
            </a:r>
            <a:r>
              <a:rPr lang="nb-NO" sz="2400" dirty="0" err="1">
                <a:solidFill>
                  <a:schemeClr val="accent5"/>
                </a:solidFill>
                <a:latin typeface="Josefin Sans" pitchFamily="2" charset="0"/>
              </a:rPr>
              <a:t>čatnasit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seksii</a:t>
            </a:r>
            <a:endParaRPr lang="nb-NO" sz="24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5"/>
          <a:stretch>
            <a:fillRect/>
          </a:stretch>
        </p:blipFill>
        <p:spPr>
          <a:xfrm>
            <a:off x="10181770" y="284084"/>
            <a:ext cx="420916" cy="457517"/>
          </a:xfrm>
          <a:prstGeom prst="rect">
            <a:avLst/>
          </a:prstGeom>
        </p:spPr>
      </p:pic>
      <p:pic>
        <p:nvPicPr>
          <p:cNvPr id="8" name="Bilde 7">
            <a:extLst>
              <a:ext uri="{FF2B5EF4-FFF2-40B4-BE49-F238E27FC236}">
                <a16:creationId xmlns:a16="http://schemas.microsoft.com/office/drawing/2014/main" id="{0AC56E35-7232-4454-863B-14BF69259967}"/>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981289369"/>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e76758-918d-458b-bf34-b5278c84057e">
      <UserInfo>
        <DisplayName/>
        <AccountId xsi:nil="true"/>
        <AccountType/>
      </UserInfo>
    </SharedWithUsers>
    <MediaLengthInSeconds xmlns="3455f26c-c92f-461a-8bd3-9d4b7b25ae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87BF2F20B5AA74C8E33701AC526598A" ma:contentTypeVersion="12" ma:contentTypeDescription="Opprett et nytt dokument." ma:contentTypeScope="" ma:versionID="608ebbdc20c091fbfe6eeaef33faf545">
  <xsd:schema xmlns:xsd="http://www.w3.org/2001/XMLSchema" xmlns:xs="http://www.w3.org/2001/XMLSchema" xmlns:p="http://schemas.microsoft.com/office/2006/metadata/properties" xmlns:ns2="3455f26c-c92f-461a-8bd3-9d4b7b25ae45" xmlns:ns3="60e76758-918d-458b-bf34-b5278c84057e" targetNamespace="http://schemas.microsoft.com/office/2006/metadata/properties" ma:root="true" ma:fieldsID="4e605938f78b64f731a5679d7b9c86e4" ns2:_="" ns3:_="">
    <xsd:import namespace="3455f26c-c92f-461a-8bd3-9d4b7b25ae45"/>
    <xsd:import namespace="60e76758-918d-458b-bf34-b5278c8405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5f26c-c92f-461a-8bd3-9d4b7b25a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e76758-918d-458b-bf34-b5278c84057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A14FF6-AD4A-43A2-BD9C-5265BB64BA18}">
  <ds:schemaRefs>
    <ds:schemaRef ds:uri="http://schemas.microsoft.com/office/2006/metadata/properties"/>
    <ds:schemaRef ds:uri="http://schemas.microsoft.com/office/infopath/2007/PartnerControls"/>
    <ds:schemaRef ds:uri="60e76758-918d-458b-bf34-b5278c84057e"/>
    <ds:schemaRef ds:uri="3455f26c-c92f-461a-8bd3-9d4b7b25ae45"/>
  </ds:schemaRefs>
</ds:datastoreItem>
</file>

<file path=customXml/itemProps2.xml><?xml version="1.0" encoding="utf-8"?>
<ds:datastoreItem xmlns:ds="http://schemas.openxmlformats.org/officeDocument/2006/customXml" ds:itemID="{2C89527B-C0D6-42E6-8122-1FBA0C0E2EB4}">
  <ds:schemaRefs>
    <ds:schemaRef ds:uri="http://schemas.microsoft.com/sharepoint/v3/contenttype/forms"/>
  </ds:schemaRefs>
</ds:datastoreItem>
</file>

<file path=customXml/itemProps3.xml><?xml version="1.0" encoding="utf-8"?>
<ds:datastoreItem xmlns:ds="http://schemas.openxmlformats.org/officeDocument/2006/customXml" ds:itemID="{0724C56E-6698-40E4-937C-3799A8BE6046}"/>
</file>

<file path=docProps/app.xml><?xml version="1.0" encoding="utf-8"?>
<Properties xmlns="http://schemas.openxmlformats.org/officeDocument/2006/extended-properties" xmlns:vt="http://schemas.openxmlformats.org/officeDocument/2006/docPropsVTypes">
  <TotalTime>445</TotalTime>
  <Words>3516</Words>
  <Application>Microsoft Office PowerPoint</Application>
  <PresentationFormat>Widescreen</PresentationFormat>
  <Paragraphs>312</Paragraphs>
  <Slides>34</Slides>
  <Notes>34</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34</vt:i4>
      </vt:variant>
    </vt:vector>
  </HeadingPairs>
  <TitlesOfParts>
    <vt:vector size="41" baseType="lpstr">
      <vt:lpstr>Arial</vt:lpstr>
      <vt:lpstr>Calibri</vt:lpstr>
      <vt:lpstr>Calibri Light</vt:lpstr>
      <vt:lpstr>Josefin Sans</vt:lpstr>
      <vt:lpstr>Minion Pro</vt:lpstr>
      <vt:lpstr>Times New Roman</vt:lpstr>
      <vt:lpstr>Office Theme</vt:lpstr>
      <vt:lpstr>PowerPoint-presentasjon</vt:lpstr>
      <vt:lpstr>Manne seksualitehtaoahpahus?</vt:lpstr>
      <vt:lpstr>Mo mii háleštit seksa birra?</vt:lpstr>
      <vt:lpstr>Du seksualitehta lea #mávssolaš</vt:lpstr>
      <vt:lpstr>Norpmat ja seksa</vt:lpstr>
      <vt:lpstr>Mii lea norbma?</vt:lpstr>
      <vt:lpstr>Mii lea seksuála sodju?</vt:lpstr>
      <vt:lpstr>Guđe seksanorpmat gávdnojit?</vt:lpstr>
      <vt:lpstr>Mii lea seksa?</vt:lpstr>
      <vt:lpstr>PowerPoint-presentasjon</vt:lpstr>
      <vt:lpstr>Oktasaš smiehtadeamit</vt:lpstr>
      <vt:lpstr>Seksuála iskkadeapmi</vt:lpstr>
      <vt:lpstr>PowerPoint-presentasjon</vt:lpstr>
      <vt:lpstr>Miehtan ja gulahallan</vt:lpstr>
      <vt:lpstr>Gulahallan ja ráját</vt:lpstr>
      <vt:lpstr>Bargobihtá: mu ja du ráját</vt:lpstr>
      <vt:lpstr>Digaštallet joavkkuin</vt:lpstr>
      <vt:lpstr>Oktasaš smiehtadeamit</vt:lpstr>
      <vt:lpstr>Gulahallan</vt:lpstr>
      <vt:lpstr>Mii lea miehtan?</vt:lpstr>
      <vt:lpstr>Mo sihkkarastit miehtama?</vt:lpstr>
      <vt:lpstr>Bargibihttá: Mo mii sáhttit veahkehit guđet guimmiideamet rájáid bidjama dilálašvuođain?</vt:lpstr>
      <vt:lpstr>Miehtan ja gulahallan: čoahkkáigeassu</vt:lpstr>
      <vt:lpstr>PowerPoint-presentasjon</vt:lpstr>
      <vt:lpstr>Mo mii sáhttit diehtit ahte mis lea miella seksii?</vt:lpstr>
      <vt:lpstr>Bargobihttá: gearggus seksii?</vt:lpstr>
      <vt:lpstr>Čoahkkáigeassu</vt:lpstr>
      <vt:lpstr>PowerPoint-presentasjon</vt:lpstr>
      <vt:lpstr>Mii lea rumašdeatta?</vt:lpstr>
      <vt:lpstr>PowerPoint-presentasjon</vt:lpstr>
      <vt:lpstr>Čoahkkáigeassu</vt:lpstr>
      <vt:lpstr>Rumašdeatta ja máidnosat</vt:lpstr>
      <vt:lpstr>Čoahkkáigeassu</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25</cp:revision>
  <dcterms:created xsi:type="dcterms:W3CDTF">2022-01-03T08:54:51Z</dcterms:created>
  <dcterms:modified xsi:type="dcterms:W3CDTF">2022-02-06T17:04:46Z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0x010100287BF2F20B5AA74C8E33701AC526598A</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_SharedFileIndex">
    <vt:lpwstr/>
  </property>
  <property fmtid="{D5CDD505-2E9C-101B-9397-08002B2CF9AE}" pid="7" name="_SourceUrl">
    <vt:lpwstr/>
  </property>
</Properties>
</file>