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9"/>
  </p:notesMasterIdLst>
  <p:sldIdLst>
    <p:sldId id="260" r:id="rId5"/>
    <p:sldId id="257" r:id="rId6"/>
    <p:sldId id="261" r:id="rId7"/>
    <p:sldId id="262" r:id="rId8"/>
    <p:sldId id="263" r:id="rId9"/>
    <p:sldId id="271" r:id="rId10"/>
    <p:sldId id="272" r:id="rId11"/>
    <p:sldId id="273" r:id="rId12"/>
    <p:sldId id="274" r:id="rId13"/>
    <p:sldId id="264" r:id="rId14"/>
    <p:sldId id="275" r:id="rId15"/>
    <p:sldId id="276" r:id="rId16"/>
    <p:sldId id="277" r:id="rId17"/>
    <p:sldId id="278" r:id="rId18"/>
    <p:sldId id="279" r:id="rId19"/>
    <p:sldId id="280" r:id="rId20"/>
    <p:sldId id="281" r:id="rId21"/>
    <p:sldId id="282" r:id="rId22"/>
    <p:sldId id="283" r:id="rId23"/>
    <p:sldId id="284" r:id="rId24"/>
    <p:sldId id="285" r:id="rId25"/>
    <p:sldId id="293" r:id="rId26"/>
    <p:sldId id="286" r:id="rId27"/>
    <p:sldId id="256" r:id="rId28"/>
    <p:sldId id="266" r:id="rId29"/>
    <p:sldId id="295" r:id="rId30"/>
    <p:sldId id="296" r:id="rId31"/>
    <p:sldId id="265" r:id="rId32"/>
    <p:sldId id="289" r:id="rId33"/>
    <p:sldId id="287" r:id="rId34"/>
    <p:sldId id="290" r:id="rId35"/>
    <p:sldId id="291" r:id="rId36"/>
    <p:sldId id="292" r:id="rId37"/>
    <p:sldId id="288" r:id="rId38"/>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20"/>
    <p:restoredTop sz="67986" autoAdjust="0"/>
  </p:normalViewPr>
  <p:slideViewPr>
    <p:cSldViewPr snapToGrid="0" snapToObjects="1">
      <p:cViewPr varScale="1">
        <p:scale>
          <a:sx n="43" d="100"/>
          <a:sy n="43" d="100"/>
        </p:scale>
        <p:origin x="188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E5DAD695-35CC-4E1E-AF17-C98F47119B54}"/>
    <pc:docChg chg="undo custSel addSld delSld modSld sldOrd">
      <pc:chgData name="Ella de Figueiredo Lykke" userId="938a913d-b5e1-4333-adef-82f26c90ce3a" providerId="ADAL" clId="{E5DAD695-35CC-4E1E-AF17-C98F47119B54}" dt="2022-01-05T13:53:51.253" v="467" actId="1037"/>
      <pc:docMkLst>
        <pc:docMk/>
      </pc:docMkLst>
      <pc:sldChg chg="addSp delSp modSp mod ord">
        <pc:chgData name="Ella de Figueiredo Lykke" userId="938a913d-b5e1-4333-adef-82f26c90ce3a" providerId="ADAL" clId="{E5DAD695-35CC-4E1E-AF17-C98F47119B54}" dt="2022-01-05T13:21:42.782" v="176" actId="1076"/>
        <pc:sldMkLst>
          <pc:docMk/>
          <pc:sldMk cId="1939206121" sldId="256"/>
        </pc:sldMkLst>
        <pc:spChg chg="mod">
          <ac:chgData name="Ella de Figueiredo Lykke" userId="938a913d-b5e1-4333-adef-82f26c90ce3a" providerId="ADAL" clId="{E5DAD695-35CC-4E1E-AF17-C98F47119B54}" dt="2022-01-05T13:21:42.782" v="176" actId="1076"/>
          <ac:spMkLst>
            <pc:docMk/>
            <pc:sldMk cId="1939206121" sldId="256"/>
            <ac:spMk id="2" creationId="{9BA08E9B-CE54-4895-B7D6-570FA1A78508}"/>
          </ac:spMkLst>
        </pc:spChg>
        <pc:picChg chg="add mod">
          <ac:chgData name="Ella de Figueiredo Lykke" userId="938a913d-b5e1-4333-adef-82f26c90ce3a" providerId="ADAL" clId="{E5DAD695-35CC-4E1E-AF17-C98F47119B54}" dt="2022-01-05T13:21:26.890" v="158"/>
          <ac:picMkLst>
            <pc:docMk/>
            <pc:sldMk cId="1939206121" sldId="256"/>
            <ac:picMk id="7" creationId="{928606A8-1DEF-41BA-8DBF-8BDF620CE67C}"/>
          </ac:picMkLst>
        </pc:picChg>
        <pc:picChg chg="del">
          <ac:chgData name="Ella de Figueiredo Lykke" userId="938a913d-b5e1-4333-adef-82f26c90ce3a" providerId="ADAL" clId="{E5DAD695-35CC-4E1E-AF17-C98F47119B54}" dt="2022-01-05T13:21:26.431" v="157" actId="478"/>
          <ac:picMkLst>
            <pc:docMk/>
            <pc:sldMk cId="1939206121" sldId="256"/>
            <ac:picMk id="12" creationId="{310C25BE-D1D6-4B4A-8EDF-28FFFC9509C1}"/>
          </ac:picMkLst>
        </pc:picChg>
      </pc:sldChg>
      <pc:sldChg chg="modSp mod">
        <pc:chgData name="Ella de Figueiredo Lykke" userId="938a913d-b5e1-4333-adef-82f26c90ce3a" providerId="ADAL" clId="{E5DAD695-35CC-4E1E-AF17-C98F47119B54}" dt="2022-01-05T13:13:16.218" v="6" actId="207"/>
        <pc:sldMkLst>
          <pc:docMk/>
          <pc:sldMk cId="439129745" sldId="257"/>
        </pc:sldMkLst>
        <pc:spChg chg="mod">
          <ac:chgData name="Ella de Figueiredo Lykke" userId="938a913d-b5e1-4333-adef-82f26c90ce3a" providerId="ADAL" clId="{E5DAD695-35CC-4E1E-AF17-C98F47119B54}" dt="2022-01-05T13:13:16.218" v="6" actId="207"/>
          <ac:spMkLst>
            <pc:docMk/>
            <pc:sldMk cId="439129745" sldId="257"/>
            <ac:spMk id="3" creationId="{7F9AD99C-A1AA-5B46-BF05-0AFFA4CF9B3F}"/>
          </ac:spMkLst>
        </pc:spChg>
      </pc:sldChg>
      <pc:sldChg chg="del">
        <pc:chgData name="Ella de Figueiredo Lykke" userId="938a913d-b5e1-4333-adef-82f26c90ce3a" providerId="ADAL" clId="{E5DAD695-35CC-4E1E-AF17-C98F47119B54}" dt="2022-01-05T13:27:30.534" v="319" actId="2696"/>
        <pc:sldMkLst>
          <pc:docMk/>
          <pc:sldMk cId="3217658263" sldId="259"/>
        </pc:sldMkLst>
      </pc:sldChg>
      <pc:sldChg chg="modSp mod modNotesTx">
        <pc:chgData name="Ella de Figueiredo Lykke" userId="938a913d-b5e1-4333-adef-82f26c90ce3a" providerId="ADAL" clId="{E5DAD695-35CC-4E1E-AF17-C98F47119B54}" dt="2022-01-05T13:47:52.093" v="322" actId="20577"/>
        <pc:sldMkLst>
          <pc:docMk/>
          <pc:sldMk cId="1437397828" sldId="260"/>
        </pc:sldMkLst>
        <pc:spChg chg="mod">
          <ac:chgData name="Ella de Figueiredo Lykke" userId="938a913d-b5e1-4333-adef-82f26c90ce3a" providerId="ADAL" clId="{E5DAD695-35CC-4E1E-AF17-C98F47119B54}" dt="2022-01-05T13:10:53.201" v="5" actId="20577"/>
          <ac:spMkLst>
            <pc:docMk/>
            <pc:sldMk cId="1437397828" sldId="260"/>
            <ac:spMk id="7" creationId="{8EED4F28-E635-4894-9E89-3CE368AD4672}"/>
          </ac:spMkLst>
        </pc:spChg>
      </pc:sldChg>
      <pc:sldChg chg="ord">
        <pc:chgData name="Ella de Figueiredo Lykke" userId="938a913d-b5e1-4333-adef-82f26c90ce3a" providerId="ADAL" clId="{E5DAD695-35CC-4E1E-AF17-C98F47119B54}" dt="2022-01-05T13:14:59.588" v="11"/>
        <pc:sldMkLst>
          <pc:docMk/>
          <pc:sldMk cId="3951203588" sldId="263"/>
        </pc:sldMkLst>
      </pc:sldChg>
      <pc:sldChg chg="ord">
        <pc:chgData name="Ella de Figueiredo Lykke" userId="938a913d-b5e1-4333-adef-82f26c90ce3a" providerId="ADAL" clId="{E5DAD695-35CC-4E1E-AF17-C98F47119B54}" dt="2022-01-05T13:14:59.588" v="11"/>
        <pc:sldMkLst>
          <pc:docMk/>
          <pc:sldMk cId="446389080" sldId="264"/>
        </pc:sldMkLst>
      </pc:sldChg>
      <pc:sldChg chg="addSp delSp modSp mod modNotesTx">
        <pc:chgData name="Ella de Figueiredo Lykke" userId="938a913d-b5e1-4333-adef-82f26c90ce3a" providerId="ADAL" clId="{E5DAD695-35CC-4E1E-AF17-C98F47119B54}" dt="2022-01-05T13:22:42.112" v="241" actId="20577"/>
        <pc:sldMkLst>
          <pc:docMk/>
          <pc:sldMk cId="2854235882" sldId="266"/>
        </pc:sldMkLst>
        <pc:spChg chg="mod">
          <ac:chgData name="Ella de Figueiredo Lykke" userId="938a913d-b5e1-4333-adef-82f26c90ce3a" providerId="ADAL" clId="{E5DAD695-35CC-4E1E-AF17-C98F47119B54}" dt="2022-01-05T13:22:21.991" v="236" actId="403"/>
          <ac:spMkLst>
            <pc:docMk/>
            <pc:sldMk cId="2854235882" sldId="266"/>
            <ac:spMk id="2" creationId="{F59C6FFC-F252-3945-A921-A670C36F2AE6}"/>
          </ac:spMkLst>
        </pc:spChg>
        <pc:spChg chg="mod">
          <ac:chgData name="Ella de Figueiredo Lykke" userId="938a913d-b5e1-4333-adef-82f26c90ce3a" providerId="ADAL" clId="{E5DAD695-35CC-4E1E-AF17-C98F47119B54}" dt="2022-01-05T13:22:36.913" v="240" actId="207"/>
          <ac:spMkLst>
            <pc:docMk/>
            <pc:sldMk cId="2854235882" sldId="266"/>
            <ac:spMk id="3" creationId="{7F9AD99C-A1AA-5B46-BF05-0AFFA4CF9B3F}"/>
          </ac:spMkLst>
        </pc:spChg>
        <pc:picChg chg="add mod">
          <ac:chgData name="Ella de Figueiredo Lykke" userId="938a913d-b5e1-4333-adef-82f26c90ce3a" providerId="ADAL" clId="{E5DAD695-35CC-4E1E-AF17-C98F47119B54}" dt="2022-01-05T13:21:07.134" v="153" actId="14100"/>
          <ac:picMkLst>
            <pc:docMk/>
            <pc:sldMk cId="2854235882" sldId="266"/>
            <ac:picMk id="8" creationId="{4EEFE46F-46EE-4464-80F5-884CE4B71AA2}"/>
          </ac:picMkLst>
        </pc:picChg>
        <pc:picChg chg="del">
          <ac:chgData name="Ella de Figueiredo Lykke" userId="938a913d-b5e1-4333-adef-82f26c90ce3a" providerId="ADAL" clId="{E5DAD695-35CC-4E1E-AF17-C98F47119B54}" dt="2022-01-05T13:20:49.423" v="148" actId="478"/>
          <ac:picMkLst>
            <pc:docMk/>
            <pc:sldMk cId="2854235882" sldId="266"/>
            <ac:picMk id="10" creationId="{BA3E16D1-0182-4A24-B8B2-073B20367CDE}"/>
          </ac:picMkLst>
        </pc:picChg>
      </pc:sldChg>
      <pc:sldChg chg="del">
        <pc:chgData name="Ella de Figueiredo Lykke" userId="938a913d-b5e1-4333-adef-82f26c90ce3a" providerId="ADAL" clId="{E5DAD695-35CC-4E1E-AF17-C98F47119B54}" dt="2022-01-05T13:26:52.025" v="315" actId="47"/>
        <pc:sldMkLst>
          <pc:docMk/>
          <pc:sldMk cId="4113022993" sldId="267"/>
        </pc:sldMkLst>
      </pc:sldChg>
      <pc:sldChg chg="del">
        <pc:chgData name="Ella de Figueiredo Lykke" userId="938a913d-b5e1-4333-adef-82f26c90ce3a" providerId="ADAL" clId="{E5DAD695-35CC-4E1E-AF17-C98F47119B54}" dt="2022-01-05T13:26:53.081" v="316" actId="47"/>
        <pc:sldMkLst>
          <pc:docMk/>
          <pc:sldMk cId="1387110895" sldId="268"/>
        </pc:sldMkLst>
      </pc:sldChg>
      <pc:sldChg chg="del">
        <pc:chgData name="Ella de Figueiredo Lykke" userId="938a913d-b5e1-4333-adef-82f26c90ce3a" providerId="ADAL" clId="{E5DAD695-35CC-4E1E-AF17-C98F47119B54}" dt="2022-01-05T13:26:54.205" v="317" actId="47"/>
        <pc:sldMkLst>
          <pc:docMk/>
          <pc:sldMk cId="3612621632" sldId="269"/>
        </pc:sldMkLst>
      </pc:sldChg>
      <pc:sldChg chg="del">
        <pc:chgData name="Ella de Figueiredo Lykke" userId="938a913d-b5e1-4333-adef-82f26c90ce3a" providerId="ADAL" clId="{E5DAD695-35CC-4E1E-AF17-C98F47119B54}" dt="2022-01-05T13:26:55.472" v="318" actId="47"/>
        <pc:sldMkLst>
          <pc:docMk/>
          <pc:sldMk cId="2323139197" sldId="270"/>
        </pc:sldMkLst>
      </pc:sldChg>
      <pc:sldChg chg="modSp mod ord">
        <pc:chgData name="Ella de Figueiredo Lykke" userId="938a913d-b5e1-4333-adef-82f26c90ce3a" providerId="ADAL" clId="{E5DAD695-35CC-4E1E-AF17-C98F47119B54}" dt="2022-01-05T13:48:29.075" v="339" actId="14100"/>
        <pc:sldMkLst>
          <pc:docMk/>
          <pc:sldMk cId="1410548761" sldId="271"/>
        </pc:sldMkLst>
        <pc:spChg chg="mod">
          <ac:chgData name="Ella de Figueiredo Lykke" userId="938a913d-b5e1-4333-adef-82f26c90ce3a" providerId="ADAL" clId="{E5DAD695-35CC-4E1E-AF17-C98F47119B54}" dt="2022-01-05T13:48:29.075" v="339" actId="14100"/>
          <ac:spMkLst>
            <pc:docMk/>
            <pc:sldMk cId="1410548761" sldId="271"/>
            <ac:spMk id="4" creationId="{B7CD9DAC-8B30-4D84-B6BF-D9BB04350EE2}"/>
          </ac:spMkLst>
        </pc:spChg>
      </pc:sldChg>
      <pc:sldChg chg="ord">
        <pc:chgData name="Ella de Figueiredo Lykke" userId="938a913d-b5e1-4333-adef-82f26c90ce3a" providerId="ADAL" clId="{E5DAD695-35CC-4E1E-AF17-C98F47119B54}" dt="2022-01-05T13:14:59.588" v="11"/>
        <pc:sldMkLst>
          <pc:docMk/>
          <pc:sldMk cId="2628096658" sldId="272"/>
        </pc:sldMkLst>
      </pc:sldChg>
      <pc:sldChg chg="ord">
        <pc:chgData name="Ella de Figueiredo Lykke" userId="938a913d-b5e1-4333-adef-82f26c90ce3a" providerId="ADAL" clId="{E5DAD695-35CC-4E1E-AF17-C98F47119B54}" dt="2022-01-05T13:14:59.588" v="11"/>
        <pc:sldMkLst>
          <pc:docMk/>
          <pc:sldMk cId="2951877253" sldId="273"/>
        </pc:sldMkLst>
      </pc:sldChg>
      <pc:sldChg chg="ord">
        <pc:chgData name="Ella de Figueiredo Lykke" userId="938a913d-b5e1-4333-adef-82f26c90ce3a" providerId="ADAL" clId="{E5DAD695-35CC-4E1E-AF17-C98F47119B54}" dt="2022-01-05T13:14:59.588" v="11"/>
        <pc:sldMkLst>
          <pc:docMk/>
          <pc:sldMk cId="981289369" sldId="274"/>
        </pc:sldMkLst>
      </pc:sldChg>
      <pc:sldChg chg="ord">
        <pc:chgData name="Ella de Figueiredo Lykke" userId="938a913d-b5e1-4333-adef-82f26c90ce3a" providerId="ADAL" clId="{E5DAD695-35CC-4E1E-AF17-C98F47119B54}" dt="2022-01-05T13:14:59.588" v="11"/>
        <pc:sldMkLst>
          <pc:docMk/>
          <pc:sldMk cId="1114596253" sldId="275"/>
        </pc:sldMkLst>
      </pc:sldChg>
      <pc:sldChg chg="ord">
        <pc:chgData name="Ella de Figueiredo Lykke" userId="938a913d-b5e1-4333-adef-82f26c90ce3a" providerId="ADAL" clId="{E5DAD695-35CC-4E1E-AF17-C98F47119B54}" dt="2022-01-05T13:14:59.588" v="11"/>
        <pc:sldMkLst>
          <pc:docMk/>
          <pc:sldMk cId="2025010444" sldId="276"/>
        </pc:sldMkLst>
      </pc:sldChg>
      <pc:sldChg chg="ord">
        <pc:chgData name="Ella de Figueiredo Lykke" userId="938a913d-b5e1-4333-adef-82f26c90ce3a" providerId="ADAL" clId="{E5DAD695-35CC-4E1E-AF17-C98F47119B54}" dt="2022-01-05T13:14:59.588" v="11"/>
        <pc:sldMkLst>
          <pc:docMk/>
          <pc:sldMk cId="1601915910" sldId="277"/>
        </pc:sldMkLst>
      </pc:sldChg>
      <pc:sldChg chg="addSp modSp mod ord">
        <pc:chgData name="Ella de Figueiredo Lykke" userId="938a913d-b5e1-4333-adef-82f26c90ce3a" providerId="ADAL" clId="{E5DAD695-35CC-4E1E-AF17-C98F47119B54}" dt="2022-01-05T13:17:36.486" v="25" actId="1076"/>
        <pc:sldMkLst>
          <pc:docMk/>
          <pc:sldMk cId="181469114" sldId="278"/>
        </pc:sldMkLst>
        <pc:picChg chg="mod">
          <ac:chgData name="Ella de Figueiredo Lykke" userId="938a913d-b5e1-4333-adef-82f26c90ce3a" providerId="ADAL" clId="{E5DAD695-35CC-4E1E-AF17-C98F47119B54}" dt="2022-01-05T13:17:31.686" v="23" actId="1076"/>
          <ac:picMkLst>
            <pc:docMk/>
            <pc:sldMk cId="181469114" sldId="278"/>
            <ac:picMk id="4" creationId="{10D36D78-FCCF-46B0-874D-D6DFC384F048}"/>
          </ac:picMkLst>
        </pc:picChg>
        <pc:picChg chg="add mod">
          <ac:chgData name="Ella de Figueiredo Lykke" userId="938a913d-b5e1-4333-adef-82f26c90ce3a" providerId="ADAL" clId="{E5DAD695-35CC-4E1E-AF17-C98F47119B54}" dt="2022-01-05T13:17:36.486" v="25" actId="1076"/>
          <ac:picMkLst>
            <pc:docMk/>
            <pc:sldMk cId="181469114" sldId="278"/>
            <ac:picMk id="7" creationId="{E4E01F85-055C-4718-84D9-DC365F3B1E8C}"/>
          </ac:picMkLst>
        </pc:picChg>
      </pc:sldChg>
      <pc:sldChg chg="addSp delSp modSp mod ord">
        <pc:chgData name="Ella de Figueiredo Lykke" userId="938a913d-b5e1-4333-adef-82f26c90ce3a" providerId="ADAL" clId="{E5DAD695-35CC-4E1E-AF17-C98F47119B54}" dt="2022-01-05T13:50:25.812" v="353" actId="1037"/>
        <pc:sldMkLst>
          <pc:docMk/>
          <pc:sldMk cId="1343586738" sldId="279"/>
        </pc:sldMkLst>
        <pc:spChg chg="mod">
          <ac:chgData name="Ella de Figueiredo Lykke" userId="938a913d-b5e1-4333-adef-82f26c90ce3a" providerId="ADAL" clId="{E5DAD695-35CC-4E1E-AF17-C98F47119B54}" dt="2022-01-05T13:50:20.837" v="347" actId="404"/>
          <ac:spMkLst>
            <pc:docMk/>
            <pc:sldMk cId="1343586738" sldId="279"/>
            <ac:spMk id="2" creationId="{F59C6FFC-F252-3945-A921-A670C36F2AE6}"/>
          </ac:spMkLst>
        </pc:spChg>
        <pc:picChg chg="mod">
          <ac:chgData name="Ella de Figueiredo Lykke" userId="938a913d-b5e1-4333-adef-82f26c90ce3a" providerId="ADAL" clId="{E5DAD695-35CC-4E1E-AF17-C98F47119B54}" dt="2022-01-05T13:50:25.812" v="353" actId="1037"/>
          <ac:picMkLst>
            <pc:docMk/>
            <pc:sldMk cId="1343586738" sldId="279"/>
            <ac:picMk id="4" creationId="{9CDEA8D0-656E-C646-9F9B-FF01C8251D2B}"/>
          </ac:picMkLst>
        </pc:picChg>
        <pc:picChg chg="del">
          <ac:chgData name="Ella de Figueiredo Lykke" userId="938a913d-b5e1-4333-adef-82f26c90ce3a" providerId="ADAL" clId="{E5DAD695-35CC-4E1E-AF17-C98F47119B54}" dt="2022-01-05T13:17:42.720" v="26" actId="478"/>
          <ac:picMkLst>
            <pc:docMk/>
            <pc:sldMk cId="1343586738" sldId="279"/>
            <ac:picMk id="10" creationId="{70801068-26CF-4D03-93A3-4F38E200A2AA}"/>
          </ac:picMkLst>
        </pc:picChg>
        <pc:picChg chg="add mod">
          <ac:chgData name="Ella de Figueiredo Lykke" userId="938a913d-b5e1-4333-adef-82f26c90ce3a" providerId="ADAL" clId="{E5DAD695-35CC-4E1E-AF17-C98F47119B54}" dt="2022-01-05T13:17:43.095" v="27"/>
          <ac:picMkLst>
            <pc:docMk/>
            <pc:sldMk cId="1343586738" sldId="279"/>
            <ac:picMk id="11" creationId="{1F1020D1-AB6A-4DE3-B586-607212FFE3FA}"/>
          </ac:picMkLst>
        </pc:picChg>
        <pc:picChg chg="add mod">
          <ac:chgData name="Ella de Figueiredo Lykke" userId="938a913d-b5e1-4333-adef-82f26c90ce3a" providerId="ADAL" clId="{E5DAD695-35CC-4E1E-AF17-C98F47119B54}" dt="2022-01-05T13:17:43.095" v="27"/>
          <ac:picMkLst>
            <pc:docMk/>
            <pc:sldMk cId="1343586738" sldId="279"/>
            <ac:picMk id="12" creationId="{6258A154-61D6-4A9F-B3B2-5A899DAFB871}"/>
          </ac:picMkLst>
        </pc:picChg>
      </pc:sldChg>
      <pc:sldChg chg="addSp delSp modSp mod ord">
        <pc:chgData name="Ella de Figueiredo Lykke" userId="938a913d-b5e1-4333-adef-82f26c90ce3a" providerId="ADAL" clId="{E5DAD695-35CC-4E1E-AF17-C98F47119B54}" dt="2022-01-05T13:17:47.778" v="29"/>
        <pc:sldMkLst>
          <pc:docMk/>
          <pc:sldMk cId="4000053688" sldId="280"/>
        </pc:sldMkLst>
        <pc:picChg chg="del">
          <ac:chgData name="Ella de Figueiredo Lykke" userId="938a913d-b5e1-4333-adef-82f26c90ce3a" providerId="ADAL" clId="{E5DAD695-35CC-4E1E-AF17-C98F47119B54}" dt="2022-01-05T13:17:47.360" v="28" actId="478"/>
          <ac:picMkLst>
            <pc:docMk/>
            <pc:sldMk cId="4000053688" sldId="280"/>
            <ac:picMk id="4" creationId="{10D36D78-FCCF-46B0-874D-D6DFC384F048}"/>
          </ac:picMkLst>
        </pc:picChg>
        <pc:picChg chg="add mod">
          <ac:chgData name="Ella de Figueiredo Lykke" userId="938a913d-b5e1-4333-adef-82f26c90ce3a" providerId="ADAL" clId="{E5DAD695-35CC-4E1E-AF17-C98F47119B54}" dt="2022-01-05T13:17:47.778" v="29"/>
          <ac:picMkLst>
            <pc:docMk/>
            <pc:sldMk cId="4000053688" sldId="280"/>
            <ac:picMk id="8" creationId="{1E96491B-0855-4745-B661-675EA3CE52D5}"/>
          </ac:picMkLst>
        </pc:picChg>
        <pc:picChg chg="add mod">
          <ac:chgData name="Ella de Figueiredo Lykke" userId="938a913d-b5e1-4333-adef-82f26c90ce3a" providerId="ADAL" clId="{E5DAD695-35CC-4E1E-AF17-C98F47119B54}" dt="2022-01-05T13:17:47.778" v="29"/>
          <ac:picMkLst>
            <pc:docMk/>
            <pc:sldMk cId="4000053688" sldId="280"/>
            <ac:picMk id="9" creationId="{C79731B0-2953-4E8E-8114-0769D9BAE14F}"/>
          </ac:picMkLst>
        </pc:picChg>
      </pc:sldChg>
      <pc:sldChg chg="addSp delSp modSp mod ord setBg">
        <pc:chgData name="Ella de Figueiredo Lykke" userId="938a913d-b5e1-4333-adef-82f26c90ce3a" providerId="ADAL" clId="{E5DAD695-35CC-4E1E-AF17-C98F47119B54}" dt="2022-01-05T13:50:36.406" v="360" actId="1037"/>
        <pc:sldMkLst>
          <pc:docMk/>
          <pc:sldMk cId="3835453040" sldId="281"/>
        </pc:sldMkLst>
        <pc:spChg chg="mod">
          <ac:chgData name="Ella de Figueiredo Lykke" userId="938a913d-b5e1-4333-adef-82f26c90ce3a" providerId="ADAL" clId="{E5DAD695-35CC-4E1E-AF17-C98F47119B54}" dt="2022-01-05T13:17:58.475" v="35" actId="26606"/>
          <ac:spMkLst>
            <pc:docMk/>
            <pc:sldMk cId="3835453040" sldId="281"/>
            <ac:spMk id="2" creationId="{F59C6FFC-F252-3945-A921-A670C36F2AE6}"/>
          </ac:spMkLst>
        </pc:spChg>
        <pc:spChg chg="mod">
          <ac:chgData name="Ella de Figueiredo Lykke" userId="938a913d-b5e1-4333-adef-82f26c90ce3a" providerId="ADAL" clId="{E5DAD695-35CC-4E1E-AF17-C98F47119B54}" dt="2022-01-05T13:17:58.475" v="35" actId="26606"/>
          <ac:spMkLst>
            <pc:docMk/>
            <pc:sldMk cId="3835453040" sldId="281"/>
            <ac:spMk id="8" creationId="{F549863B-B805-4283-8206-C6D1E05D7BEA}"/>
          </ac:spMkLst>
        </pc:spChg>
        <pc:spChg chg="add del">
          <ac:chgData name="Ella de Figueiredo Lykke" userId="938a913d-b5e1-4333-adef-82f26c90ce3a" providerId="ADAL" clId="{E5DAD695-35CC-4E1E-AF17-C98F47119B54}" dt="2022-01-05T13:17:58.475" v="35" actId="26606"/>
          <ac:spMkLst>
            <pc:docMk/>
            <pc:sldMk cId="3835453040" sldId="281"/>
            <ac:spMk id="17" creationId="{1135A26D-9D47-467E-91F1-31149BF0D213}"/>
          </ac:spMkLst>
        </pc:spChg>
        <pc:spChg chg="add del">
          <ac:chgData name="Ella de Figueiredo Lykke" userId="938a913d-b5e1-4333-adef-82f26c90ce3a" providerId="ADAL" clId="{E5DAD695-35CC-4E1E-AF17-C98F47119B54}" dt="2022-01-05T13:17:58.475" v="35" actId="26606"/>
          <ac:spMkLst>
            <pc:docMk/>
            <pc:sldMk cId="3835453040" sldId="281"/>
            <ac:spMk id="19" creationId="{CB147A70-DC29-4DDF-A34C-2B82C6E2295E}"/>
          </ac:spMkLst>
        </pc:spChg>
        <pc:spChg chg="add del">
          <ac:chgData name="Ella de Figueiredo Lykke" userId="938a913d-b5e1-4333-adef-82f26c90ce3a" providerId="ADAL" clId="{E5DAD695-35CC-4E1E-AF17-C98F47119B54}" dt="2022-01-05T13:17:58.475" v="35" actId="26606"/>
          <ac:spMkLst>
            <pc:docMk/>
            <pc:sldMk cId="3835453040" sldId="281"/>
            <ac:spMk id="21" creationId="{3B438362-1E1E-4C62-A99E-4134CB16366C}"/>
          </ac:spMkLst>
        </pc:spChg>
        <pc:spChg chg="add del">
          <ac:chgData name="Ella de Figueiredo Lykke" userId="938a913d-b5e1-4333-adef-82f26c90ce3a" providerId="ADAL" clId="{E5DAD695-35CC-4E1E-AF17-C98F47119B54}" dt="2022-01-05T13:17:58.475" v="35" actId="26606"/>
          <ac:spMkLst>
            <pc:docMk/>
            <pc:sldMk cId="3835453040" sldId="281"/>
            <ac:spMk id="23" creationId="{6C077334-5571-4B83-A83E-4CCCFA7B5E8A}"/>
          </ac:spMkLst>
        </pc:spChg>
        <pc:spChg chg="add del">
          <ac:chgData name="Ella de Figueiredo Lykke" userId="938a913d-b5e1-4333-adef-82f26c90ce3a" providerId="ADAL" clId="{E5DAD695-35CC-4E1E-AF17-C98F47119B54}" dt="2022-01-05T13:17:58.475" v="35" actId="26606"/>
          <ac:spMkLst>
            <pc:docMk/>
            <pc:sldMk cId="3835453040" sldId="281"/>
            <ac:spMk id="25" creationId="{4D3DC50D-CA0F-48F9-B17E-20D8669AA4E0}"/>
          </ac:spMkLst>
        </pc:spChg>
        <pc:spChg chg="add del">
          <ac:chgData name="Ella de Figueiredo Lykke" userId="938a913d-b5e1-4333-adef-82f26c90ce3a" providerId="ADAL" clId="{E5DAD695-35CC-4E1E-AF17-C98F47119B54}" dt="2022-01-05T13:17:58.475" v="35" actId="26606"/>
          <ac:spMkLst>
            <pc:docMk/>
            <pc:sldMk cId="3835453040" sldId="281"/>
            <ac:spMk id="27" creationId="{D1B80E9C-CF8A-440B-B8F5-54BF121BF458}"/>
          </ac:spMkLst>
        </pc:spChg>
        <pc:picChg chg="mod ord">
          <ac:chgData name="Ella de Figueiredo Lykke" userId="938a913d-b5e1-4333-adef-82f26c90ce3a" providerId="ADAL" clId="{E5DAD695-35CC-4E1E-AF17-C98F47119B54}" dt="2022-01-05T13:50:36.406" v="360" actId="1037"/>
          <ac:picMkLst>
            <pc:docMk/>
            <pc:sldMk cId="3835453040" sldId="281"/>
            <ac:picMk id="4" creationId="{9CDEA8D0-656E-C646-9F9B-FF01C8251D2B}"/>
          </ac:picMkLst>
        </pc:picChg>
        <pc:picChg chg="mod ord">
          <ac:chgData name="Ella de Figueiredo Lykke" userId="938a913d-b5e1-4333-adef-82f26c90ce3a" providerId="ADAL" clId="{E5DAD695-35CC-4E1E-AF17-C98F47119B54}" dt="2022-01-05T13:17:58.475" v="35" actId="26606"/>
          <ac:picMkLst>
            <pc:docMk/>
            <pc:sldMk cId="3835453040" sldId="281"/>
            <ac:picMk id="7" creationId="{84E26829-40BB-4249-9DE0-A5C3EB68F9F9}"/>
          </ac:picMkLst>
        </pc:picChg>
        <pc:picChg chg="mod ord">
          <ac:chgData name="Ella de Figueiredo Lykke" userId="938a913d-b5e1-4333-adef-82f26c90ce3a" providerId="ADAL" clId="{E5DAD695-35CC-4E1E-AF17-C98F47119B54}" dt="2022-01-05T13:17:58.475" v="35" actId="26606"/>
          <ac:picMkLst>
            <pc:docMk/>
            <pc:sldMk cId="3835453040" sldId="281"/>
            <ac:picMk id="9" creationId="{096A006E-CD6A-584B-8322-61B5A3645E87}"/>
          </ac:picMkLst>
        </pc:picChg>
        <pc:picChg chg="del">
          <ac:chgData name="Ella de Figueiredo Lykke" userId="938a913d-b5e1-4333-adef-82f26c90ce3a" providerId="ADAL" clId="{E5DAD695-35CC-4E1E-AF17-C98F47119B54}" dt="2022-01-05T13:17:53.432" v="30" actId="478"/>
          <ac:picMkLst>
            <pc:docMk/>
            <pc:sldMk cId="3835453040" sldId="281"/>
            <ac:picMk id="10" creationId="{70801068-26CF-4D03-93A3-4F38E200A2AA}"/>
          </ac:picMkLst>
        </pc:picChg>
        <pc:picChg chg="add mod">
          <ac:chgData name="Ella de Figueiredo Lykke" userId="938a913d-b5e1-4333-adef-82f26c90ce3a" providerId="ADAL" clId="{E5DAD695-35CC-4E1E-AF17-C98F47119B54}" dt="2022-01-05T13:17:58.475" v="35" actId="26606"/>
          <ac:picMkLst>
            <pc:docMk/>
            <pc:sldMk cId="3835453040" sldId="281"/>
            <ac:picMk id="11" creationId="{CDAE76B6-5158-4D4E-8F67-D000402D0E94}"/>
          </ac:picMkLst>
        </pc:picChg>
        <pc:picChg chg="add mod">
          <ac:chgData name="Ella de Figueiredo Lykke" userId="938a913d-b5e1-4333-adef-82f26c90ce3a" providerId="ADAL" clId="{E5DAD695-35CC-4E1E-AF17-C98F47119B54}" dt="2022-01-05T13:17:58.475" v="35" actId="26606"/>
          <ac:picMkLst>
            <pc:docMk/>
            <pc:sldMk cId="3835453040" sldId="281"/>
            <ac:picMk id="12" creationId="{722CFA56-95A1-466B-BD60-B10631DCACA2}"/>
          </ac:picMkLst>
        </pc:picChg>
      </pc:sldChg>
      <pc:sldChg chg="addSp delSp modSp mod ord">
        <pc:chgData name="Ella de Figueiredo Lykke" userId="938a913d-b5e1-4333-adef-82f26c90ce3a" providerId="ADAL" clId="{E5DAD695-35CC-4E1E-AF17-C98F47119B54}" dt="2022-01-05T13:50:47.396" v="367" actId="1037"/>
        <pc:sldMkLst>
          <pc:docMk/>
          <pc:sldMk cId="3285295192" sldId="282"/>
        </pc:sldMkLst>
        <pc:picChg chg="mod">
          <ac:chgData name="Ella de Figueiredo Lykke" userId="938a913d-b5e1-4333-adef-82f26c90ce3a" providerId="ADAL" clId="{E5DAD695-35CC-4E1E-AF17-C98F47119B54}" dt="2022-01-05T13:50:47.396" v="367" actId="1037"/>
          <ac:picMkLst>
            <pc:docMk/>
            <pc:sldMk cId="3285295192" sldId="282"/>
            <ac:picMk id="4" creationId="{9CDEA8D0-656E-C646-9F9B-FF01C8251D2B}"/>
          </ac:picMkLst>
        </pc:picChg>
        <pc:picChg chg="del">
          <ac:chgData name="Ella de Figueiredo Lykke" userId="938a913d-b5e1-4333-adef-82f26c90ce3a" providerId="ADAL" clId="{E5DAD695-35CC-4E1E-AF17-C98F47119B54}" dt="2022-01-05T13:18:02.640" v="36" actId="478"/>
          <ac:picMkLst>
            <pc:docMk/>
            <pc:sldMk cId="3285295192" sldId="282"/>
            <ac:picMk id="10" creationId="{70801068-26CF-4D03-93A3-4F38E200A2AA}"/>
          </ac:picMkLst>
        </pc:picChg>
        <pc:picChg chg="add mod">
          <ac:chgData name="Ella de Figueiredo Lykke" userId="938a913d-b5e1-4333-adef-82f26c90ce3a" providerId="ADAL" clId="{E5DAD695-35CC-4E1E-AF17-C98F47119B54}" dt="2022-01-05T13:18:03.031" v="37"/>
          <ac:picMkLst>
            <pc:docMk/>
            <pc:sldMk cId="3285295192" sldId="282"/>
            <ac:picMk id="13" creationId="{5A23FACC-2F40-4D58-9B2E-B29DFFBFEB8E}"/>
          </ac:picMkLst>
        </pc:picChg>
        <pc:picChg chg="add mod">
          <ac:chgData name="Ella de Figueiredo Lykke" userId="938a913d-b5e1-4333-adef-82f26c90ce3a" providerId="ADAL" clId="{E5DAD695-35CC-4E1E-AF17-C98F47119B54}" dt="2022-01-05T13:18:03.031" v="37"/>
          <ac:picMkLst>
            <pc:docMk/>
            <pc:sldMk cId="3285295192" sldId="282"/>
            <ac:picMk id="14" creationId="{72D87B45-F22A-4F7F-A173-55C2CF734CB3}"/>
          </ac:picMkLst>
        </pc:picChg>
      </pc:sldChg>
      <pc:sldChg chg="addSp delSp modSp mod ord">
        <pc:chgData name="Ella de Figueiredo Lykke" userId="938a913d-b5e1-4333-adef-82f26c90ce3a" providerId="ADAL" clId="{E5DAD695-35CC-4E1E-AF17-C98F47119B54}" dt="2022-01-05T13:51:37.748" v="374" actId="1037"/>
        <pc:sldMkLst>
          <pc:docMk/>
          <pc:sldMk cId="2895408567" sldId="283"/>
        </pc:sldMkLst>
        <pc:picChg chg="mod">
          <ac:chgData name="Ella de Figueiredo Lykke" userId="938a913d-b5e1-4333-adef-82f26c90ce3a" providerId="ADAL" clId="{E5DAD695-35CC-4E1E-AF17-C98F47119B54}" dt="2022-01-05T13:51:37.748" v="374" actId="1037"/>
          <ac:picMkLst>
            <pc:docMk/>
            <pc:sldMk cId="2895408567" sldId="283"/>
            <ac:picMk id="4" creationId="{9CDEA8D0-656E-C646-9F9B-FF01C8251D2B}"/>
          </ac:picMkLst>
        </pc:picChg>
        <pc:picChg chg="del">
          <ac:chgData name="Ella de Figueiredo Lykke" userId="938a913d-b5e1-4333-adef-82f26c90ce3a" providerId="ADAL" clId="{E5DAD695-35CC-4E1E-AF17-C98F47119B54}" dt="2022-01-05T13:18:06.992" v="38" actId="478"/>
          <ac:picMkLst>
            <pc:docMk/>
            <pc:sldMk cId="2895408567" sldId="283"/>
            <ac:picMk id="10" creationId="{70801068-26CF-4D03-93A3-4F38E200A2AA}"/>
          </ac:picMkLst>
        </pc:picChg>
        <pc:picChg chg="add mod">
          <ac:chgData name="Ella de Figueiredo Lykke" userId="938a913d-b5e1-4333-adef-82f26c90ce3a" providerId="ADAL" clId="{E5DAD695-35CC-4E1E-AF17-C98F47119B54}" dt="2022-01-05T13:18:07.331" v="39"/>
          <ac:picMkLst>
            <pc:docMk/>
            <pc:sldMk cId="2895408567" sldId="283"/>
            <ac:picMk id="11" creationId="{8ADF0627-76B0-42BE-B613-1FE855E466BC}"/>
          </ac:picMkLst>
        </pc:picChg>
        <pc:picChg chg="add mod">
          <ac:chgData name="Ella de Figueiredo Lykke" userId="938a913d-b5e1-4333-adef-82f26c90ce3a" providerId="ADAL" clId="{E5DAD695-35CC-4E1E-AF17-C98F47119B54}" dt="2022-01-05T13:18:07.331" v="39"/>
          <ac:picMkLst>
            <pc:docMk/>
            <pc:sldMk cId="2895408567" sldId="283"/>
            <ac:picMk id="12" creationId="{54639500-19C3-4FC8-ADF3-0579FB33E65C}"/>
          </ac:picMkLst>
        </pc:picChg>
      </pc:sldChg>
      <pc:sldChg chg="addSp delSp modSp mod ord">
        <pc:chgData name="Ella de Figueiredo Lykke" userId="938a913d-b5e1-4333-adef-82f26c90ce3a" providerId="ADAL" clId="{E5DAD695-35CC-4E1E-AF17-C98F47119B54}" dt="2022-01-05T13:51:50.813" v="381" actId="1037"/>
        <pc:sldMkLst>
          <pc:docMk/>
          <pc:sldMk cId="3884062960" sldId="284"/>
        </pc:sldMkLst>
        <pc:picChg chg="mod">
          <ac:chgData name="Ella de Figueiredo Lykke" userId="938a913d-b5e1-4333-adef-82f26c90ce3a" providerId="ADAL" clId="{E5DAD695-35CC-4E1E-AF17-C98F47119B54}" dt="2022-01-05T13:51:50.813" v="381" actId="1037"/>
          <ac:picMkLst>
            <pc:docMk/>
            <pc:sldMk cId="3884062960" sldId="284"/>
            <ac:picMk id="4" creationId="{9CDEA8D0-656E-C646-9F9B-FF01C8251D2B}"/>
          </ac:picMkLst>
        </pc:picChg>
        <pc:picChg chg="del">
          <ac:chgData name="Ella de Figueiredo Lykke" userId="938a913d-b5e1-4333-adef-82f26c90ce3a" providerId="ADAL" clId="{E5DAD695-35CC-4E1E-AF17-C98F47119B54}" dt="2022-01-05T13:18:13.261" v="42" actId="478"/>
          <ac:picMkLst>
            <pc:docMk/>
            <pc:sldMk cId="3884062960" sldId="284"/>
            <ac:picMk id="10" creationId="{70801068-26CF-4D03-93A3-4F38E200A2AA}"/>
          </ac:picMkLst>
        </pc:picChg>
        <pc:picChg chg="add del mod">
          <ac:chgData name="Ella de Figueiredo Lykke" userId="938a913d-b5e1-4333-adef-82f26c90ce3a" providerId="ADAL" clId="{E5DAD695-35CC-4E1E-AF17-C98F47119B54}" dt="2022-01-05T13:18:12.319" v="41"/>
          <ac:picMkLst>
            <pc:docMk/>
            <pc:sldMk cId="3884062960" sldId="284"/>
            <ac:picMk id="11" creationId="{F1BC9C42-86A6-45E8-A2F2-7083FBD3DA50}"/>
          </ac:picMkLst>
        </pc:picChg>
        <pc:picChg chg="add del mod">
          <ac:chgData name="Ella de Figueiredo Lykke" userId="938a913d-b5e1-4333-adef-82f26c90ce3a" providerId="ADAL" clId="{E5DAD695-35CC-4E1E-AF17-C98F47119B54}" dt="2022-01-05T13:18:12.319" v="41"/>
          <ac:picMkLst>
            <pc:docMk/>
            <pc:sldMk cId="3884062960" sldId="284"/>
            <ac:picMk id="12" creationId="{23B1771F-40C3-4A20-8AD8-3B7C2EBF65BE}"/>
          </ac:picMkLst>
        </pc:picChg>
        <pc:picChg chg="add mod">
          <ac:chgData name="Ella de Figueiredo Lykke" userId="938a913d-b5e1-4333-adef-82f26c90ce3a" providerId="ADAL" clId="{E5DAD695-35CC-4E1E-AF17-C98F47119B54}" dt="2022-01-05T13:18:13.799" v="43"/>
          <ac:picMkLst>
            <pc:docMk/>
            <pc:sldMk cId="3884062960" sldId="284"/>
            <ac:picMk id="13" creationId="{ED3EC535-FC9D-46ED-A65C-ECD23C89365E}"/>
          </ac:picMkLst>
        </pc:picChg>
        <pc:picChg chg="add mod">
          <ac:chgData name="Ella de Figueiredo Lykke" userId="938a913d-b5e1-4333-adef-82f26c90ce3a" providerId="ADAL" clId="{E5DAD695-35CC-4E1E-AF17-C98F47119B54}" dt="2022-01-05T13:18:13.799" v="43"/>
          <ac:picMkLst>
            <pc:docMk/>
            <pc:sldMk cId="3884062960" sldId="284"/>
            <ac:picMk id="14" creationId="{20DEC97F-FA31-46F6-8C3D-36F9C6ECCBBF}"/>
          </ac:picMkLst>
        </pc:picChg>
      </pc:sldChg>
      <pc:sldChg chg="addSp delSp modSp mod ord">
        <pc:chgData name="Ella de Figueiredo Lykke" userId="938a913d-b5e1-4333-adef-82f26c90ce3a" providerId="ADAL" clId="{E5DAD695-35CC-4E1E-AF17-C98F47119B54}" dt="2022-01-05T13:51:56.932" v="387" actId="1037"/>
        <pc:sldMkLst>
          <pc:docMk/>
          <pc:sldMk cId="3771018411" sldId="285"/>
        </pc:sldMkLst>
        <pc:picChg chg="mod">
          <ac:chgData name="Ella de Figueiredo Lykke" userId="938a913d-b5e1-4333-adef-82f26c90ce3a" providerId="ADAL" clId="{E5DAD695-35CC-4E1E-AF17-C98F47119B54}" dt="2022-01-05T13:51:56.932" v="387" actId="1037"/>
          <ac:picMkLst>
            <pc:docMk/>
            <pc:sldMk cId="3771018411" sldId="285"/>
            <ac:picMk id="4" creationId="{9CDEA8D0-656E-C646-9F9B-FF01C8251D2B}"/>
          </ac:picMkLst>
        </pc:picChg>
        <pc:picChg chg="del">
          <ac:chgData name="Ella de Figueiredo Lykke" userId="938a913d-b5e1-4333-adef-82f26c90ce3a" providerId="ADAL" clId="{E5DAD695-35CC-4E1E-AF17-C98F47119B54}" dt="2022-01-05T13:18:17.885" v="44" actId="478"/>
          <ac:picMkLst>
            <pc:docMk/>
            <pc:sldMk cId="3771018411" sldId="285"/>
            <ac:picMk id="10" creationId="{70801068-26CF-4D03-93A3-4F38E200A2AA}"/>
          </ac:picMkLst>
        </pc:picChg>
        <pc:picChg chg="add mod">
          <ac:chgData name="Ella de Figueiredo Lykke" userId="938a913d-b5e1-4333-adef-82f26c90ce3a" providerId="ADAL" clId="{E5DAD695-35CC-4E1E-AF17-C98F47119B54}" dt="2022-01-05T13:18:18.186" v="45"/>
          <ac:picMkLst>
            <pc:docMk/>
            <pc:sldMk cId="3771018411" sldId="285"/>
            <ac:picMk id="11" creationId="{7073B5AB-9B74-4E0C-AC60-FD67A68840FD}"/>
          </ac:picMkLst>
        </pc:picChg>
        <pc:picChg chg="add mod">
          <ac:chgData name="Ella de Figueiredo Lykke" userId="938a913d-b5e1-4333-adef-82f26c90ce3a" providerId="ADAL" clId="{E5DAD695-35CC-4E1E-AF17-C98F47119B54}" dt="2022-01-05T13:18:18.186" v="45"/>
          <ac:picMkLst>
            <pc:docMk/>
            <pc:sldMk cId="3771018411" sldId="285"/>
            <ac:picMk id="12" creationId="{7EE2EA23-D555-4C9A-A8A9-EA0F8A9E8897}"/>
          </ac:picMkLst>
        </pc:picChg>
        <pc:picChg chg="add del mod">
          <ac:chgData name="Ella de Figueiredo Lykke" userId="938a913d-b5e1-4333-adef-82f26c90ce3a" providerId="ADAL" clId="{E5DAD695-35CC-4E1E-AF17-C98F47119B54}" dt="2022-01-05T13:19:04.647" v="49"/>
          <ac:picMkLst>
            <pc:docMk/>
            <pc:sldMk cId="3771018411" sldId="285"/>
            <ac:picMk id="13" creationId="{DC7918FC-C46D-4CA2-B297-A35F02F4371B}"/>
          </ac:picMkLst>
        </pc:picChg>
        <pc:picChg chg="add del mod">
          <ac:chgData name="Ella de Figueiredo Lykke" userId="938a913d-b5e1-4333-adef-82f26c90ce3a" providerId="ADAL" clId="{E5DAD695-35CC-4E1E-AF17-C98F47119B54}" dt="2022-01-05T13:19:04.647" v="49"/>
          <ac:picMkLst>
            <pc:docMk/>
            <pc:sldMk cId="3771018411" sldId="285"/>
            <ac:picMk id="14" creationId="{47AAA5DD-9DE9-4EB0-89B5-083623ACF9AD}"/>
          </ac:picMkLst>
        </pc:picChg>
      </pc:sldChg>
      <pc:sldChg chg="addSp delSp modSp mod ord">
        <pc:chgData name="Ella de Figueiredo Lykke" userId="938a913d-b5e1-4333-adef-82f26c90ce3a" providerId="ADAL" clId="{E5DAD695-35CC-4E1E-AF17-C98F47119B54}" dt="2022-01-05T13:52:42.710" v="441" actId="20577"/>
        <pc:sldMkLst>
          <pc:docMk/>
          <pc:sldMk cId="379374210" sldId="286"/>
        </pc:sldMkLst>
        <pc:spChg chg="mod">
          <ac:chgData name="Ella de Figueiredo Lykke" userId="938a913d-b5e1-4333-adef-82f26c90ce3a" providerId="ADAL" clId="{E5DAD695-35CC-4E1E-AF17-C98F47119B54}" dt="2022-01-05T13:52:42.710" v="441" actId="20577"/>
          <ac:spMkLst>
            <pc:docMk/>
            <pc:sldMk cId="379374210" sldId="286"/>
            <ac:spMk id="8" creationId="{F549863B-B805-4283-8206-C6D1E05D7BEA}"/>
          </ac:spMkLst>
        </pc:spChg>
        <pc:picChg chg="mod">
          <ac:chgData name="Ella de Figueiredo Lykke" userId="938a913d-b5e1-4333-adef-82f26c90ce3a" providerId="ADAL" clId="{E5DAD695-35CC-4E1E-AF17-C98F47119B54}" dt="2022-01-05T13:52:14.077" v="401" actId="1037"/>
          <ac:picMkLst>
            <pc:docMk/>
            <pc:sldMk cId="379374210" sldId="286"/>
            <ac:picMk id="4" creationId="{9CDEA8D0-656E-C646-9F9B-FF01C8251D2B}"/>
          </ac:picMkLst>
        </pc:picChg>
        <pc:picChg chg="del">
          <ac:chgData name="Ella de Figueiredo Lykke" userId="938a913d-b5e1-4333-adef-82f26c90ce3a" providerId="ADAL" clId="{E5DAD695-35CC-4E1E-AF17-C98F47119B54}" dt="2022-01-05T13:18:22.152" v="46" actId="478"/>
          <ac:picMkLst>
            <pc:docMk/>
            <pc:sldMk cId="379374210" sldId="286"/>
            <ac:picMk id="10" creationId="{70801068-26CF-4D03-93A3-4F38E200A2AA}"/>
          </ac:picMkLst>
        </pc:picChg>
        <pc:picChg chg="add mod">
          <ac:chgData name="Ella de Figueiredo Lykke" userId="938a913d-b5e1-4333-adef-82f26c90ce3a" providerId="ADAL" clId="{E5DAD695-35CC-4E1E-AF17-C98F47119B54}" dt="2022-01-05T13:18:22.450" v="47"/>
          <ac:picMkLst>
            <pc:docMk/>
            <pc:sldMk cId="379374210" sldId="286"/>
            <ac:picMk id="11" creationId="{C3F8706E-A0CF-4178-9F35-EF4BE0DEA80A}"/>
          </ac:picMkLst>
        </pc:picChg>
        <pc:picChg chg="add mod">
          <ac:chgData name="Ella de Figueiredo Lykke" userId="938a913d-b5e1-4333-adef-82f26c90ce3a" providerId="ADAL" clId="{E5DAD695-35CC-4E1E-AF17-C98F47119B54}" dt="2022-01-05T13:18:22.450" v="47"/>
          <ac:picMkLst>
            <pc:docMk/>
            <pc:sldMk cId="379374210" sldId="286"/>
            <ac:picMk id="12" creationId="{00E3781B-5765-4E9D-8422-4E09D18B2FEF}"/>
          </ac:picMkLst>
        </pc:picChg>
      </pc:sldChg>
      <pc:sldChg chg="modSp mod">
        <pc:chgData name="Ella de Figueiredo Lykke" userId="938a913d-b5e1-4333-adef-82f26c90ce3a" providerId="ADAL" clId="{E5DAD695-35CC-4E1E-AF17-C98F47119B54}" dt="2022-01-05T13:53:28.446" v="448" actId="1037"/>
        <pc:sldMkLst>
          <pc:docMk/>
          <pc:sldMk cId="885427714" sldId="289"/>
        </pc:sldMkLst>
        <pc:picChg chg="mod">
          <ac:chgData name="Ella de Figueiredo Lykke" userId="938a913d-b5e1-4333-adef-82f26c90ce3a" providerId="ADAL" clId="{E5DAD695-35CC-4E1E-AF17-C98F47119B54}" dt="2022-01-05T13:53:28.446" v="448" actId="1037"/>
          <ac:picMkLst>
            <pc:docMk/>
            <pc:sldMk cId="885427714" sldId="289"/>
            <ac:picMk id="4" creationId="{9CDEA8D0-656E-C646-9F9B-FF01C8251D2B}"/>
          </ac:picMkLst>
        </pc:picChg>
      </pc:sldChg>
      <pc:sldChg chg="modSp mod">
        <pc:chgData name="Ella de Figueiredo Lykke" userId="938a913d-b5e1-4333-adef-82f26c90ce3a" providerId="ADAL" clId="{E5DAD695-35CC-4E1E-AF17-C98F47119B54}" dt="2022-01-05T13:53:36.540" v="454" actId="1037"/>
        <pc:sldMkLst>
          <pc:docMk/>
          <pc:sldMk cId="2193727647" sldId="290"/>
        </pc:sldMkLst>
        <pc:picChg chg="mod">
          <ac:chgData name="Ella de Figueiredo Lykke" userId="938a913d-b5e1-4333-adef-82f26c90ce3a" providerId="ADAL" clId="{E5DAD695-35CC-4E1E-AF17-C98F47119B54}" dt="2022-01-05T13:53:36.540" v="454" actId="1037"/>
          <ac:picMkLst>
            <pc:docMk/>
            <pc:sldMk cId="2193727647" sldId="290"/>
            <ac:picMk id="4" creationId="{9CDEA8D0-656E-C646-9F9B-FF01C8251D2B}"/>
          </ac:picMkLst>
        </pc:picChg>
      </pc:sldChg>
      <pc:sldChg chg="modSp mod">
        <pc:chgData name="Ella de Figueiredo Lykke" userId="938a913d-b5e1-4333-adef-82f26c90ce3a" providerId="ADAL" clId="{E5DAD695-35CC-4E1E-AF17-C98F47119B54}" dt="2022-01-05T13:53:42.299" v="461" actId="1037"/>
        <pc:sldMkLst>
          <pc:docMk/>
          <pc:sldMk cId="3033883710" sldId="291"/>
        </pc:sldMkLst>
        <pc:picChg chg="mod">
          <ac:chgData name="Ella de Figueiredo Lykke" userId="938a913d-b5e1-4333-adef-82f26c90ce3a" providerId="ADAL" clId="{E5DAD695-35CC-4E1E-AF17-C98F47119B54}" dt="2022-01-05T13:53:42.299" v="461" actId="1037"/>
          <ac:picMkLst>
            <pc:docMk/>
            <pc:sldMk cId="3033883710" sldId="291"/>
            <ac:picMk id="4" creationId="{9CDEA8D0-656E-C646-9F9B-FF01C8251D2B}"/>
          </ac:picMkLst>
        </pc:picChg>
      </pc:sldChg>
      <pc:sldChg chg="modSp mod">
        <pc:chgData name="Ella de Figueiredo Lykke" userId="938a913d-b5e1-4333-adef-82f26c90ce3a" providerId="ADAL" clId="{E5DAD695-35CC-4E1E-AF17-C98F47119B54}" dt="2022-01-05T13:53:51.253" v="467" actId="1037"/>
        <pc:sldMkLst>
          <pc:docMk/>
          <pc:sldMk cId="1866299267" sldId="292"/>
        </pc:sldMkLst>
        <pc:picChg chg="mod">
          <ac:chgData name="Ella de Figueiredo Lykke" userId="938a913d-b5e1-4333-adef-82f26c90ce3a" providerId="ADAL" clId="{E5DAD695-35CC-4E1E-AF17-C98F47119B54}" dt="2022-01-05T13:53:51.253" v="467" actId="1037"/>
          <ac:picMkLst>
            <pc:docMk/>
            <pc:sldMk cId="1866299267" sldId="292"/>
            <ac:picMk id="4" creationId="{9CDEA8D0-656E-C646-9F9B-FF01C8251D2B}"/>
          </ac:picMkLst>
        </pc:picChg>
      </pc:sldChg>
      <pc:sldChg chg="modSp add mod modNotesTx">
        <pc:chgData name="Ella de Figueiredo Lykke" userId="938a913d-b5e1-4333-adef-82f26c90ce3a" providerId="ADAL" clId="{E5DAD695-35CC-4E1E-AF17-C98F47119B54}" dt="2022-01-05T13:52:03.605" v="394" actId="1037"/>
        <pc:sldMkLst>
          <pc:docMk/>
          <pc:sldMk cId="2247492024" sldId="293"/>
        </pc:sldMkLst>
        <pc:spChg chg="mod">
          <ac:chgData name="Ella de Figueiredo Lykke" userId="938a913d-b5e1-4333-adef-82f26c90ce3a" providerId="ADAL" clId="{E5DAD695-35CC-4E1E-AF17-C98F47119B54}" dt="2022-01-05T13:19:30.709" v="126" actId="1076"/>
          <ac:spMkLst>
            <pc:docMk/>
            <pc:sldMk cId="2247492024" sldId="293"/>
            <ac:spMk id="2" creationId="{F59C6FFC-F252-3945-A921-A670C36F2AE6}"/>
          </ac:spMkLst>
        </pc:spChg>
        <pc:spChg chg="mod">
          <ac:chgData name="Ella de Figueiredo Lykke" userId="938a913d-b5e1-4333-adef-82f26c90ce3a" providerId="ADAL" clId="{E5DAD695-35CC-4E1E-AF17-C98F47119B54}" dt="2022-01-05T13:19:42.633" v="129" actId="2711"/>
          <ac:spMkLst>
            <pc:docMk/>
            <pc:sldMk cId="2247492024" sldId="293"/>
            <ac:spMk id="8" creationId="{F549863B-B805-4283-8206-C6D1E05D7BEA}"/>
          </ac:spMkLst>
        </pc:spChg>
        <pc:picChg chg="mod">
          <ac:chgData name="Ella de Figueiredo Lykke" userId="938a913d-b5e1-4333-adef-82f26c90ce3a" providerId="ADAL" clId="{E5DAD695-35CC-4E1E-AF17-C98F47119B54}" dt="2022-01-05T13:52:03.605" v="394" actId="1037"/>
          <ac:picMkLst>
            <pc:docMk/>
            <pc:sldMk cId="2247492024" sldId="293"/>
            <ac:picMk id="4" creationId="{9CDEA8D0-656E-C646-9F9B-FF01C8251D2B}"/>
          </ac:picMkLst>
        </pc:picChg>
      </pc:sldChg>
      <pc:sldChg chg="add del">
        <pc:chgData name="Ella de Figueiredo Lykke" userId="938a913d-b5e1-4333-adef-82f26c90ce3a" providerId="ADAL" clId="{E5DAD695-35CC-4E1E-AF17-C98F47119B54}" dt="2022-01-05T13:26:50.613" v="314" actId="47"/>
        <pc:sldMkLst>
          <pc:docMk/>
          <pc:sldMk cId="3309998806" sldId="294"/>
        </pc:sldMkLst>
      </pc:sldChg>
      <pc:sldChg chg="addSp modSp add mod modNotesTx">
        <pc:chgData name="Ella de Figueiredo Lykke" userId="938a913d-b5e1-4333-adef-82f26c90ce3a" providerId="ADAL" clId="{E5DAD695-35CC-4E1E-AF17-C98F47119B54}" dt="2022-01-05T13:53:12.711" v="442" actId="20577"/>
        <pc:sldMkLst>
          <pc:docMk/>
          <pc:sldMk cId="3533664520" sldId="295"/>
        </pc:sldMkLst>
        <pc:spChg chg="mod">
          <ac:chgData name="Ella de Figueiredo Lykke" userId="938a913d-b5e1-4333-adef-82f26c90ce3a" providerId="ADAL" clId="{E5DAD695-35CC-4E1E-AF17-C98F47119B54}" dt="2022-01-05T13:23:58.199" v="273" actId="403"/>
          <ac:spMkLst>
            <pc:docMk/>
            <pc:sldMk cId="3533664520" sldId="295"/>
            <ac:spMk id="2" creationId="{F59C6FFC-F252-3945-A921-A670C36F2AE6}"/>
          </ac:spMkLst>
        </pc:spChg>
        <pc:spChg chg="mod">
          <ac:chgData name="Ella de Figueiredo Lykke" userId="938a913d-b5e1-4333-adef-82f26c90ce3a" providerId="ADAL" clId="{E5DAD695-35CC-4E1E-AF17-C98F47119B54}" dt="2022-01-05T13:24:11.703" v="278" actId="27636"/>
          <ac:spMkLst>
            <pc:docMk/>
            <pc:sldMk cId="3533664520" sldId="295"/>
            <ac:spMk id="3" creationId="{7F9AD99C-A1AA-5B46-BF05-0AFFA4CF9B3F}"/>
          </ac:spMkLst>
        </pc:spChg>
        <pc:picChg chg="add mod">
          <ac:chgData name="Ella de Figueiredo Lykke" userId="938a913d-b5e1-4333-adef-82f26c90ce3a" providerId="ADAL" clId="{E5DAD695-35CC-4E1E-AF17-C98F47119B54}" dt="2022-01-05T13:24:32.173" v="282" actId="1076"/>
          <ac:picMkLst>
            <pc:docMk/>
            <pc:sldMk cId="3533664520" sldId="295"/>
            <ac:picMk id="10" creationId="{D963F930-8DE6-46FB-8762-7942A32DCEC6}"/>
          </ac:picMkLst>
        </pc:picChg>
      </pc:sldChg>
      <pc:sldChg chg="modSp add mod ord modNotesTx">
        <pc:chgData name="Ella de Figueiredo Lykke" userId="938a913d-b5e1-4333-adef-82f26c90ce3a" providerId="ADAL" clId="{E5DAD695-35CC-4E1E-AF17-C98F47119B54}" dt="2022-01-05T13:26:31.210" v="313"/>
        <pc:sldMkLst>
          <pc:docMk/>
          <pc:sldMk cId="10555376" sldId="296"/>
        </pc:sldMkLst>
        <pc:spChg chg="mod">
          <ac:chgData name="Ella de Figueiredo Lykke" userId="938a913d-b5e1-4333-adef-82f26c90ce3a" providerId="ADAL" clId="{E5DAD695-35CC-4E1E-AF17-C98F47119B54}" dt="2022-01-05T13:26:19.084" v="309" actId="1076"/>
          <ac:spMkLst>
            <pc:docMk/>
            <pc:sldMk cId="10555376" sldId="296"/>
            <ac:spMk id="2" creationId="{F59C6FFC-F252-3945-A921-A670C36F2AE6}"/>
          </ac:spMkLst>
        </pc:spChg>
        <pc:spChg chg="mod">
          <ac:chgData name="Ella de Figueiredo Lykke" userId="938a913d-b5e1-4333-adef-82f26c90ce3a" providerId="ADAL" clId="{E5DAD695-35CC-4E1E-AF17-C98F47119B54}" dt="2022-01-05T13:26:27.654" v="312" actId="2711"/>
          <ac:spMkLst>
            <pc:docMk/>
            <pc:sldMk cId="10555376" sldId="296"/>
            <ac:spMk id="3" creationId="{7F9AD99C-A1AA-5B46-BF05-0AFFA4CF9B3F}"/>
          </ac:spMkLst>
        </pc:spChg>
      </pc:sldChg>
    </pc:docChg>
  </pc:docChgLst>
  <pc:docChgLst>
    <pc:chgData name="Ella de Figueiredo Lykke" userId="938a913d-b5e1-4333-adef-82f26c90ce3a" providerId="ADAL" clId="{189535E6-3D09-4F31-B902-8F66D973B43A}"/>
    <pc:docChg chg="custSel modSld">
      <pc:chgData name="Ella de Figueiredo Lykke" userId="938a913d-b5e1-4333-adef-82f26c90ce3a" providerId="ADAL" clId="{189535E6-3D09-4F31-B902-8F66D973B43A}" dt="2022-02-06T17:05:05.122" v="7"/>
      <pc:docMkLst>
        <pc:docMk/>
      </pc:docMkLst>
      <pc:sldChg chg="modNotesTx">
        <pc:chgData name="Ella de Figueiredo Lykke" userId="938a913d-b5e1-4333-adef-82f26c90ce3a" providerId="ADAL" clId="{189535E6-3D09-4F31-B902-8F66D973B43A}" dt="2022-02-06T17:05:05.122" v="7"/>
        <pc:sldMkLst>
          <pc:docMk/>
          <pc:sldMk cId="82745398" sldId="287"/>
        </pc:sldMkLst>
      </pc:sldChg>
    </pc:docChg>
  </pc:docChgLst>
  <pc:docChgLst>
    <pc:chgData name="Ella de Figueiredo Lykke" userId="938a913d-b5e1-4333-adef-82f26c90ce3a" providerId="ADAL" clId="{9EDF26AD-A316-4C85-A3AE-88F49F154887}"/>
    <pc:docChg chg="undo custSel addSld delSld modSld sldOrd">
      <pc:chgData name="Ella de Figueiredo Lykke" userId="938a913d-b5e1-4333-adef-82f26c90ce3a" providerId="ADAL" clId="{9EDF26AD-A316-4C85-A3AE-88F49F154887}" dt="2022-01-05T13:05:24.485" v="1656" actId="2696"/>
      <pc:docMkLst>
        <pc:docMk/>
      </pc:docMkLst>
      <pc:sldChg chg="addSp delSp modSp mod modNotesTx">
        <pc:chgData name="Ella de Figueiredo Lykke" userId="938a913d-b5e1-4333-adef-82f26c90ce3a" providerId="ADAL" clId="{9EDF26AD-A316-4C85-A3AE-88F49F154887}" dt="2022-01-05T08:55:53.902" v="537" actId="14100"/>
        <pc:sldMkLst>
          <pc:docMk/>
          <pc:sldMk cId="1939206121" sldId="256"/>
        </pc:sldMkLst>
        <pc:spChg chg="add mod">
          <ac:chgData name="Ella de Figueiredo Lykke" userId="938a913d-b5e1-4333-adef-82f26c90ce3a" providerId="ADAL" clId="{9EDF26AD-A316-4C85-A3AE-88F49F154887}" dt="2022-01-05T08:53:36.678" v="526" actId="1076"/>
          <ac:spMkLst>
            <pc:docMk/>
            <pc:sldMk cId="1939206121" sldId="256"/>
            <ac:spMk id="2" creationId="{9BA08E9B-CE54-4895-B7D6-570FA1A78508}"/>
          </ac:spMkLst>
        </pc:spChg>
        <pc:spChg chg="del">
          <ac:chgData name="Ella de Figueiredo Lykke" userId="938a913d-b5e1-4333-adef-82f26c90ce3a" providerId="ADAL" clId="{9EDF26AD-A316-4C85-A3AE-88F49F154887}" dt="2022-01-04T15:54:00.859" v="437" actId="478"/>
          <ac:spMkLst>
            <pc:docMk/>
            <pc:sldMk cId="1939206121" sldId="256"/>
            <ac:spMk id="2" creationId="{C6EEFCF1-044F-A545-82C0-A7AB77575321}"/>
          </ac:spMkLst>
        </pc:spChg>
        <pc:spChg chg="del">
          <ac:chgData name="Ella de Figueiredo Lykke" userId="938a913d-b5e1-4333-adef-82f26c90ce3a" providerId="ADAL" clId="{9EDF26AD-A316-4C85-A3AE-88F49F154887}" dt="2022-01-04T15:54:03.586" v="439" actId="478"/>
          <ac:spMkLst>
            <pc:docMk/>
            <pc:sldMk cId="1939206121" sldId="256"/>
            <ac:spMk id="3" creationId="{0A8191B4-4326-DA4A-96D2-0F9C66F2DDB4}"/>
          </ac:spMkLst>
        </pc:spChg>
        <pc:spChg chg="add del mod">
          <ac:chgData name="Ella de Figueiredo Lykke" userId="938a913d-b5e1-4333-adef-82f26c90ce3a" providerId="ADAL" clId="{9EDF26AD-A316-4C85-A3AE-88F49F154887}" dt="2022-01-04T15:54:02.219" v="438" actId="478"/>
          <ac:spMkLst>
            <pc:docMk/>
            <pc:sldMk cId="1939206121" sldId="256"/>
            <ac:spMk id="5" creationId="{E617CF74-D0D2-4FF8-964C-2C4B2D5FAACB}"/>
          </ac:spMkLst>
        </pc:spChg>
        <pc:spChg chg="add del mod">
          <ac:chgData name="Ella de Figueiredo Lykke" userId="938a913d-b5e1-4333-adef-82f26c90ce3a" providerId="ADAL" clId="{9EDF26AD-A316-4C85-A3AE-88F49F154887}" dt="2022-01-04T15:54:07.907" v="442" actId="478"/>
          <ac:spMkLst>
            <pc:docMk/>
            <pc:sldMk cId="1939206121" sldId="256"/>
            <ac:spMk id="8" creationId="{CAC11F9C-0B18-4070-B5D6-888475B51C11}"/>
          </ac:spMkLst>
        </pc:spChg>
        <pc:picChg chg="add mod">
          <ac:chgData name="Ella de Figueiredo Lykke" userId="938a913d-b5e1-4333-adef-82f26c90ce3a" providerId="ADAL" clId="{9EDF26AD-A316-4C85-A3AE-88F49F154887}" dt="2022-01-05T08:54:55.402" v="531" actId="1036"/>
          <ac:picMkLst>
            <pc:docMk/>
            <pc:sldMk cId="1939206121" sldId="256"/>
            <ac:picMk id="4" creationId="{BAB1A4C3-3EBD-4C94-963F-E6CABEBF204F}"/>
          </ac:picMkLst>
        </pc:picChg>
        <pc:picChg chg="add del mod">
          <ac:chgData name="Ella de Figueiredo Lykke" userId="938a913d-b5e1-4333-adef-82f26c90ce3a" providerId="ADAL" clId="{9EDF26AD-A316-4C85-A3AE-88F49F154887}" dt="2022-01-04T15:54:49.097" v="473" actId="1035"/>
          <ac:picMkLst>
            <pc:docMk/>
            <pc:sldMk cId="1939206121" sldId="256"/>
            <ac:picMk id="10" creationId="{C74C5590-57A8-2F40-9971-87EE18675C25}"/>
          </ac:picMkLst>
        </pc:picChg>
        <pc:picChg chg="add mod">
          <ac:chgData name="Ella de Figueiredo Lykke" userId="938a913d-b5e1-4333-adef-82f26c90ce3a" providerId="ADAL" clId="{9EDF26AD-A316-4C85-A3AE-88F49F154887}" dt="2022-01-05T08:55:53.902" v="537" actId="14100"/>
          <ac:picMkLst>
            <pc:docMk/>
            <pc:sldMk cId="1939206121" sldId="256"/>
            <ac:picMk id="12" creationId="{310C25BE-D1D6-4B4A-8EDF-28FFFC9509C1}"/>
          </ac:picMkLst>
        </pc:picChg>
      </pc:sldChg>
      <pc:sldChg chg="modSp mod ord modNotesTx">
        <pc:chgData name="Ella de Figueiredo Lykke" userId="938a913d-b5e1-4333-adef-82f26c90ce3a" providerId="ADAL" clId="{9EDF26AD-A316-4C85-A3AE-88F49F154887}" dt="2022-01-04T15:51:32.355" v="353" actId="20577"/>
        <pc:sldMkLst>
          <pc:docMk/>
          <pc:sldMk cId="439129745" sldId="257"/>
        </pc:sldMkLst>
        <pc:spChg chg="mod">
          <ac:chgData name="Ella de Figueiredo Lykke" userId="938a913d-b5e1-4333-adef-82f26c90ce3a" providerId="ADAL" clId="{9EDF26AD-A316-4C85-A3AE-88F49F154887}" dt="2022-01-04T15:49:16.156" v="49" actId="1076"/>
          <ac:spMkLst>
            <pc:docMk/>
            <pc:sldMk cId="439129745" sldId="257"/>
            <ac:spMk id="2" creationId="{F59C6FFC-F252-3945-A921-A670C36F2AE6}"/>
          </ac:spMkLst>
        </pc:spChg>
        <pc:spChg chg="mod">
          <ac:chgData name="Ella de Figueiredo Lykke" userId="938a913d-b5e1-4333-adef-82f26c90ce3a" providerId="ADAL" clId="{9EDF26AD-A316-4C85-A3AE-88F49F154887}" dt="2022-01-04T15:49:30.701" v="55" actId="20577"/>
          <ac:spMkLst>
            <pc:docMk/>
            <pc:sldMk cId="439129745" sldId="257"/>
            <ac:spMk id="3" creationId="{7F9AD99C-A1AA-5B46-BF05-0AFFA4CF9B3F}"/>
          </ac:spMkLst>
        </pc:spChg>
      </pc:sldChg>
      <pc:sldChg chg="del">
        <pc:chgData name="Ella de Figueiredo Lykke" userId="938a913d-b5e1-4333-adef-82f26c90ce3a" providerId="ADAL" clId="{9EDF26AD-A316-4C85-A3AE-88F49F154887}" dt="2022-01-05T13:05:24.485" v="1656" actId="2696"/>
        <pc:sldMkLst>
          <pc:docMk/>
          <pc:sldMk cId="3763920775" sldId="258"/>
        </pc:sldMkLst>
      </pc:sldChg>
      <pc:sldChg chg="modNotesTx">
        <pc:chgData name="Ella de Figueiredo Lykke" userId="938a913d-b5e1-4333-adef-82f26c90ce3a" providerId="ADAL" clId="{9EDF26AD-A316-4C85-A3AE-88F49F154887}" dt="2022-01-04T15:51:41.154" v="359" actId="20577"/>
        <pc:sldMkLst>
          <pc:docMk/>
          <pc:sldMk cId="1437397828" sldId="260"/>
        </pc:sldMkLst>
      </pc:sldChg>
      <pc:sldChg chg="modSp add mod modNotesTx">
        <pc:chgData name="Ella de Figueiredo Lykke" userId="938a913d-b5e1-4333-adef-82f26c90ce3a" providerId="ADAL" clId="{9EDF26AD-A316-4C85-A3AE-88F49F154887}" dt="2022-01-05T11:21:57.962" v="795" actId="207"/>
        <pc:sldMkLst>
          <pc:docMk/>
          <pc:sldMk cId="2106028436" sldId="261"/>
        </pc:sldMkLst>
        <pc:spChg chg="mod">
          <ac:chgData name="Ella de Figueiredo Lykke" userId="938a913d-b5e1-4333-adef-82f26c90ce3a" providerId="ADAL" clId="{9EDF26AD-A316-4C85-A3AE-88F49F154887}" dt="2022-01-04T15:51:57.213" v="381" actId="20577"/>
          <ac:spMkLst>
            <pc:docMk/>
            <pc:sldMk cId="2106028436" sldId="261"/>
            <ac:spMk id="2" creationId="{F59C6FFC-F252-3945-A921-A670C36F2AE6}"/>
          </ac:spMkLst>
        </pc:spChg>
        <pc:spChg chg="mod">
          <ac:chgData name="Ella de Figueiredo Lykke" userId="938a913d-b5e1-4333-adef-82f26c90ce3a" providerId="ADAL" clId="{9EDF26AD-A316-4C85-A3AE-88F49F154887}" dt="2022-01-05T11:21:57.962" v="795" actId="207"/>
          <ac:spMkLst>
            <pc:docMk/>
            <pc:sldMk cId="2106028436" sldId="261"/>
            <ac:spMk id="3" creationId="{7F9AD99C-A1AA-5B46-BF05-0AFFA4CF9B3F}"/>
          </ac:spMkLst>
        </pc:spChg>
      </pc:sldChg>
      <pc:sldChg chg="modSp add mod modNotesTx">
        <pc:chgData name="Ella de Figueiredo Lykke" userId="938a913d-b5e1-4333-adef-82f26c90ce3a" providerId="ADAL" clId="{9EDF26AD-A316-4C85-A3AE-88F49F154887}" dt="2022-01-05T11:22:07.434" v="796" actId="207"/>
        <pc:sldMkLst>
          <pc:docMk/>
          <pc:sldMk cId="3089917123" sldId="262"/>
        </pc:sldMkLst>
        <pc:spChg chg="mod">
          <ac:chgData name="Ella de Figueiredo Lykke" userId="938a913d-b5e1-4333-adef-82f26c90ce3a" providerId="ADAL" clId="{9EDF26AD-A316-4C85-A3AE-88F49F154887}" dt="2022-01-04T15:52:48.547" v="429" actId="20577"/>
          <ac:spMkLst>
            <pc:docMk/>
            <pc:sldMk cId="3089917123" sldId="262"/>
            <ac:spMk id="2" creationId="{F59C6FFC-F252-3945-A921-A670C36F2AE6}"/>
          </ac:spMkLst>
        </pc:spChg>
        <pc:spChg chg="mod">
          <ac:chgData name="Ella de Figueiredo Lykke" userId="938a913d-b5e1-4333-adef-82f26c90ce3a" providerId="ADAL" clId="{9EDF26AD-A316-4C85-A3AE-88F49F154887}" dt="2022-01-05T11:22:07.434" v="796" actId="207"/>
          <ac:spMkLst>
            <pc:docMk/>
            <pc:sldMk cId="3089917123" sldId="262"/>
            <ac:spMk id="3" creationId="{7F9AD99C-A1AA-5B46-BF05-0AFFA4CF9B3F}"/>
          </ac:spMkLst>
        </pc:spChg>
      </pc:sldChg>
      <pc:sldChg chg="addSp modSp add mod modNotesTx">
        <pc:chgData name="Ella de Figueiredo Lykke" userId="938a913d-b5e1-4333-adef-82f26c90ce3a" providerId="ADAL" clId="{9EDF26AD-A316-4C85-A3AE-88F49F154887}" dt="2022-01-05T11:24:05.548" v="801"/>
        <pc:sldMkLst>
          <pc:docMk/>
          <pc:sldMk cId="3951203588" sldId="263"/>
        </pc:sldMkLst>
        <pc:spChg chg="add mod">
          <ac:chgData name="Ella de Figueiredo Lykke" userId="938a913d-b5e1-4333-adef-82f26c90ce3a" providerId="ADAL" clId="{9EDF26AD-A316-4C85-A3AE-88F49F154887}" dt="2022-01-05T11:23:24.629" v="799" actId="14100"/>
          <ac:spMkLst>
            <pc:docMk/>
            <pc:sldMk cId="3951203588" sldId="263"/>
            <ac:spMk id="4" creationId="{B7CD9DAC-8B30-4D84-B6BF-D9BB04350EE2}"/>
          </ac:spMkLst>
        </pc:spChg>
        <pc:picChg chg="add mod">
          <ac:chgData name="Ella de Figueiredo Lykke" userId="938a913d-b5e1-4333-adef-82f26c90ce3a" providerId="ADAL" clId="{9EDF26AD-A316-4C85-A3AE-88F49F154887}" dt="2022-01-05T09:01:51.053" v="694" actId="1076"/>
          <ac:picMkLst>
            <pc:docMk/>
            <pc:sldMk cId="3951203588" sldId="263"/>
            <ac:picMk id="5" creationId="{037B2BE7-AFE2-45DE-8A18-FC1AF746DE8E}"/>
          </ac:picMkLst>
        </pc:picChg>
        <pc:picChg chg="add mod">
          <ac:chgData name="Ella de Figueiredo Lykke" userId="938a913d-b5e1-4333-adef-82f26c90ce3a" providerId="ADAL" clId="{9EDF26AD-A316-4C85-A3AE-88F49F154887}" dt="2022-01-05T11:24:05.548" v="801"/>
          <ac:picMkLst>
            <pc:docMk/>
            <pc:sldMk cId="3951203588" sldId="263"/>
            <ac:picMk id="7" creationId="{69B40B0A-D0D8-42F1-80FF-98C5D09712FB}"/>
          </ac:picMkLst>
        </pc:picChg>
        <pc:picChg chg="mod">
          <ac:chgData name="Ella de Figueiredo Lykke" userId="938a913d-b5e1-4333-adef-82f26c90ce3a" providerId="ADAL" clId="{9EDF26AD-A316-4C85-A3AE-88F49F154887}" dt="2022-01-05T09:00:35.781" v="688" actId="1076"/>
          <ac:picMkLst>
            <pc:docMk/>
            <pc:sldMk cId="3951203588" sldId="263"/>
            <ac:picMk id="10" creationId="{C74C5590-57A8-2F40-9971-87EE18675C25}"/>
          </ac:picMkLst>
        </pc:picChg>
      </pc:sldChg>
      <pc:sldChg chg="addSp modSp add mod ord modNotesTx">
        <pc:chgData name="Ella de Figueiredo Lykke" userId="938a913d-b5e1-4333-adef-82f26c90ce3a" providerId="ADAL" clId="{9EDF26AD-A316-4C85-A3AE-88F49F154887}" dt="2022-01-05T12:35:52.935" v="959" actId="14100"/>
        <pc:sldMkLst>
          <pc:docMk/>
          <pc:sldMk cId="446389080" sldId="264"/>
        </pc:sldMkLst>
        <pc:spChg chg="add mod">
          <ac:chgData name="Ella de Figueiredo Lykke" userId="938a913d-b5e1-4333-adef-82f26c90ce3a" providerId="ADAL" clId="{9EDF26AD-A316-4C85-A3AE-88F49F154887}" dt="2022-01-05T12:34:19.578" v="945" actId="27636"/>
          <ac:spMkLst>
            <pc:docMk/>
            <pc:sldMk cId="446389080" sldId="264"/>
            <ac:spMk id="5" creationId="{17FF5C58-F2E4-440E-BF80-FEAA5001E111}"/>
          </ac:spMkLst>
        </pc:spChg>
        <pc:spChg chg="add mod">
          <ac:chgData name="Ella de Figueiredo Lykke" userId="938a913d-b5e1-4333-adef-82f26c90ce3a" providerId="ADAL" clId="{9EDF26AD-A316-4C85-A3AE-88F49F154887}" dt="2022-01-05T12:34:32.692" v="949" actId="403"/>
          <ac:spMkLst>
            <pc:docMk/>
            <pc:sldMk cId="446389080" sldId="264"/>
            <ac:spMk id="7" creationId="{3D48D850-74D7-4BB6-B35A-7FCF83E40E89}"/>
          </ac:spMkLst>
        </pc:spChg>
        <pc:picChg chg="add mod">
          <ac:chgData name="Ella de Figueiredo Lykke" userId="938a913d-b5e1-4333-adef-82f26c90ce3a" providerId="ADAL" clId="{9EDF26AD-A316-4C85-A3AE-88F49F154887}" dt="2022-01-05T12:35:52.935" v="959" actId="14100"/>
          <ac:picMkLst>
            <pc:docMk/>
            <pc:sldMk cId="446389080" sldId="264"/>
            <ac:picMk id="3" creationId="{B9CF0C51-4353-47D8-B366-92142F5A010A}"/>
          </ac:picMkLst>
        </pc:picChg>
        <pc:picChg chg="add mod">
          <ac:chgData name="Ella de Figueiredo Lykke" userId="938a913d-b5e1-4333-adef-82f26c90ce3a" providerId="ADAL" clId="{9EDF26AD-A316-4C85-A3AE-88F49F154887}" dt="2022-01-05T12:34:06.676" v="940"/>
          <ac:picMkLst>
            <pc:docMk/>
            <pc:sldMk cId="446389080" sldId="264"/>
            <ac:picMk id="4" creationId="{5E7E7CD8-A923-4E49-ABA9-A97E498CDE27}"/>
          </ac:picMkLst>
        </pc:picChg>
      </pc:sldChg>
      <pc:sldChg chg="addSp modSp add mod modNotesTx">
        <pc:chgData name="Ella de Figueiredo Lykke" userId="938a913d-b5e1-4333-adef-82f26c90ce3a" providerId="ADAL" clId="{9EDF26AD-A316-4C85-A3AE-88F49F154887}" dt="2022-01-05T12:56:17.607" v="1444" actId="14100"/>
        <pc:sldMkLst>
          <pc:docMk/>
          <pc:sldMk cId="464140019" sldId="265"/>
        </pc:sldMkLst>
        <pc:spChg chg="add mod">
          <ac:chgData name="Ella de Figueiredo Lykke" userId="938a913d-b5e1-4333-adef-82f26c90ce3a" providerId="ADAL" clId="{9EDF26AD-A316-4C85-A3AE-88F49F154887}" dt="2022-01-05T12:54:21.775" v="1431" actId="1076"/>
          <ac:spMkLst>
            <pc:docMk/>
            <pc:sldMk cId="464140019" sldId="265"/>
            <ac:spMk id="4" creationId="{38F43259-19E5-4978-B0B5-83D092D856B8}"/>
          </ac:spMkLst>
        </pc:spChg>
        <pc:picChg chg="add mod">
          <ac:chgData name="Ella de Figueiredo Lykke" userId="938a913d-b5e1-4333-adef-82f26c90ce3a" providerId="ADAL" clId="{9EDF26AD-A316-4C85-A3AE-88F49F154887}" dt="2022-01-05T12:55:15.151" v="1436" actId="1076"/>
          <ac:picMkLst>
            <pc:docMk/>
            <pc:sldMk cId="464140019" sldId="265"/>
            <ac:picMk id="3" creationId="{C9D10A3E-34C0-42B4-BF18-EDDB15FB0F8A}"/>
          </ac:picMkLst>
        </pc:picChg>
        <pc:picChg chg="add mod">
          <ac:chgData name="Ella de Figueiredo Lykke" userId="938a913d-b5e1-4333-adef-82f26c90ce3a" providerId="ADAL" clId="{9EDF26AD-A316-4C85-A3AE-88F49F154887}" dt="2022-01-05T12:56:17.607" v="1444" actId="14100"/>
          <ac:picMkLst>
            <pc:docMk/>
            <pc:sldMk cId="464140019" sldId="265"/>
            <ac:picMk id="7" creationId="{21A7D3D8-EE8E-414A-8E8E-2049BDA59EA3}"/>
          </ac:picMkLst>
        </pc:picChg>
      </pc:sldChg>
      <pc:sldChg chg="addSp delSp modSp add mod ord setBg setClrOvrMap modNotesTx">
        <pc:chgData name="Ella de Figueiredo Lykke" userId="938a913d-b5e1-4333-adef-82f26c90ce3a" providerId="ADAL" clId="{9EDF26AD-A316-4C85-A3AE-88F49F154887}" dt="2022-01-05T09:20:43.576" v="724" actId="207"/>
        <pc:sldMkLst>
          <pc:docMk/>
          <pc:sldMk cId="2854235882" sldId="266"/>
        </pc:sldMkLst>
        <pc:spChg chg="mod">
          <ac:chgData name="Ella de Figueiredo Lykke" userId="938a913d-b5e1-4333-adef-82f26c90ce3a" providerId="ADAL" clId="{9EDF26AD-A316-4C85-A3AE-88F49F154887}" dt="2022-01-05T08:56:10.057" v="557" actId="20577"/>
          <ac:spMkLst>
            <pc:docMk/>
            <pc:sldMk cId="2854235882" sldId="266"/>
            <ac:spMk id="2" creationId="{F59C6FFC-F252-3945-A921-A670C36F2AE6}"/>
          </ac:spMkLst>
        </pc:spChg>
        <pc:spChg chg="mod">
          <ac:chgData name="Ella de Figueiredo Lykke" userId="938a913d-b5e1-4333-adef-82f26c90ce3a" providerId="ADAL" clId="{9EDF26AD-A316-4C85-A3AE-88F49F154887}" dt="2022-01-05T09:20:43.576" v="724" actId="207"/>
          <ac:spMkLst>
            <pc:docMk/>
            <pc:sldMk cId="2854235882" sldId="266"/>
            <ac:spMk id="3" creationId="{7F9AD99C-A1AA-5B46-BF05-0AFFA4CF9B3F}"/>
          </ac:spMkLst>
        </pc:spChg>
        <pc:spChg chg="add del">
          <ac:chgData name="Ella de Figueiredo Lykke" userId="938a913d-b5e1-4333-adef-82f26c90ce3a" providerId="ADAL" clId="{9EDF26AD-A316-4C85-A3AE-88F49F154887}" dt="2022-01-05T08:56:01.011" v="541" actId="26606"/>
          <ac:spMkLst>
            <pc:docMk/>
            <pc:sldMk cId="2854235882" sldId="266"/>
            <ac:spMk id="15" creationId="{003713C1-2FB2-413B-BF91-3AE41726FB7A}"/>
          </ac:spMkLst>
        </pc:spChg>
        <pc:spChg chg="add del">
          <ac:chgData name="Ella de Figueiredo Lykke" userId="938a913d-b5e1-4333-adef-82f26c90ce3a" providerId="ADAL" clId="{9EDF26AD-A316-4C85-A3AE-88F49F154887}" dt="2022-01-05T08:56:01.011" v="541" actId="26606"/>
          <ac:spMkLst>
            <pc:docMk/>
            <pc:sldMk cId="2854235882" sldId="266"/>
            <ac:spMk id="17" creationId="{90795B4D-5022-4A7F-A01D-8D880B7CDBE6}"/>
          </ac:spMkLst>
        </pc:spChg>
        <pc:spChg chg="add del">
          <ac:chgData name="Ella de Figueiredo Lykke" userId="938a913d-b5e1-4333-adef-82f26c90ce3a" providerId="ADAL" clId="{9EDF26AD-A316-4C85-A3AE-88F49F154887}" dt="2022-01-05T08:56:01.011" v="541" actId="26606"/>
          <ac:spMkLst>
            <pc:docMk/>
            <pc:sldMk cId="2854235882" sldId="266"/>
            <ac:spMk id="19" creationId="{AFD19018-DE7C-4796-ADF2-AD2EB0FC0D9C}"/>
          </ac:spMkLst>
        </pc:spChg>
        <pc:spChg chg="add del">
          <ac:chgData name="Ella de Figueiredo Lykke" userId="938a913d-b5e1-4333-adef-82f26c90ce3a" providerId="ADAL" clId="{9EDF26AD-A316-4C85-A3AE-88F49F154887}" dt="2022-01-05T08:56:01.011" v="541" actId="26606"/>
          <ac:spMkLst>
            <pc:docMk/>
            <pc:sldMk cId="2854235882" sldId="266"/>
            <ac:spMk id="21" creationId="{B1A0A2C2-4F85-44AF-8708-8DCA4B550CB8}"/>
          </ac:spMkLst>
        </pc:spChg>
        <pc:picChg chg="mod ord">
          <ac:chgData name="Ella de Figueiredo Lykke" userId="938a913d-b5e1-4333-adef-82f26c90ce3a" providerId="ADAL" clId="{9EDF26AD-A316-4C85-A3AE-88F49F154887}" dt="2022-01-05T08:56:01.011" v="541" actId="26606"/>
          <ac:picMkLst>
            <pc:docMk/>
            <pc:sldMk cId="2854235882" sldId="266"/>
            <ac:picMk id="4" creationId="{9CDEA8D0-656E-C646-9F9B-FF01C8251D2B}"/>
          </ac:picMkLst>
        </pc:picChg>
        <pc:picChg chg="mod">
          <ac:chgData name="Ella de Figueiredo Lykke" userId="938a913d-b5e1-4333-adef-82f26c90ce3a" providerId="ADAL" clId="{9EDF26AD-A316-4C85-A3AE-88F49F154887}" dt="2022-01-05T08:56:01.011" v="541" actId="26606"/>
          <ac:picMkLst>
            <pc:docMk/>
            <pc:sldMk cId="2854235882" sldId="266"/>
            <ac:picMk id="7" creationId="{84E26829-40BB-4249-9DE0-A5C3EB68F9F9}"/>
          </ac:picMkLst>
        </pc:picChg>
        <pc:picChg chg="add del mod">
          <ac:chgData name="Ella de Figueiredo Lykke" userId="938a913d-b5e1-4333-adef-82f26c90ce3a" providerId="ADAL" clId="{9EDF26AD-A316-4C85-A3AE-88F49F154887}" dt="2022-01-05T08:55:57.323" v="538" actId="478"/>
          <ac:picMkLst>
            <pc:docMk/>
            <pc:sldMk cId="2854235882" sldId="266"/>
            <ac:picMk id="8" creationId="{9E92A91E-66DE-4E7C-9B82-F1CD9D4EA901}"/>
          </ac:picMkLst>
        </pc:picChg>
        <pc:picChg chg="mod ord">
          <ac:chgData name="Ella de Figueiredo Lykke" userId="938a913d-b5e1-4333-adef-82f26c90ce3a" providerId="ADAL" clId="{9EDF26AD-A316-4C85-A3AE-88F49F154887}" dt="2022-01-05T08:56:01.011" v="541" actId="26606"/>
          <ac:picMkLst>
            <pc:docMk/>
            <pc:sldMk cId="2854235882" sldId="266"/>
            <ac:picMk id="9" creationId="{096A006E-CD6A-584B-8322-61B5A3645E87}"/>
          </ac:picMkLst>
        </pc:picChg>
        <pc:picChg chg="add mod">
          <ac:chgData name="Ella de Figueiredo Lykke" userId="938a913d-b5e1-4333-adef-82f26c90ce3a" providerId="ADAL" clId="{9EDF26AD-A316-4C85-A3AE-88F49F154887}" dt="2022-01-05T08:55:57.660" v="539"/>
          <ac:picMkLst>
            <pc:docMk/>
            <pc:sldMk cId="2854235882" sldId="266"/>
            <ac:picMk id="10" creationId="{BA3E16D1-0182-4A24-B8B2-073B20367CDE}"/>
          </ac:picMkLst>
        </pc:picChg>
      </pc:sldChg>
      <pc:sldChg chg="modSp add mod modNotesTx">
        <pc:chgData name="Ella de Figueiredo Lykke" userId="938a913d-b5e1-4333-adef-82f26c90ce3a" providerId="ADAL" clId="{9EDF26AD-A316-4C85-A3AE-88F49F154887}" dt="2022-01-05T09:20:50.425" v="725" actId="207"/>
        <pc:sldMkLst>
          <pc:docMk/>
          <pc:sldMk cId="4113022993" sldId="267"/>
        </pc:sldMkLst>
        <pc:spChg chg="mod">
          <ac:chgData name="Ella de Figueiredo Lykke" userId="938a913d-b5e1-4333-adef-82f26c90ce3a" providerId="ADAL" clId="{9EDF26AD-A316-4C85-A3AE-88F49F154887}" dt="2022-01-05T08:56:42.641" v="570" actId="20577"/>
          <ac:spMkLst>
            <pc:docMk/>
            <pc:sldMk cId="4113022993" sldId="267"/>
            <ac:spMk id="2" creationId="{F59C6FFC-F252-3945-A921-A670C36F2AE6}"/>
          </ac:spMkLst>
        </pc:spChg>
        <pc:spChg chg="mod">
          <ac:chgData name="Ella de Figueiredo Lykke" userId="938a913d-b5e1-4333-adef-82f26c90ce3a" providerId="ADAL" clId="{9EDF26AD-A316-4C85-A3AE-88F49F154887}" dt="2022-01-05T09:20:50.425" v="725" actId="207"/>
          <ac:spMkLst>
            <pc:docMk/>
            <pc:sldMk cId="4113022993" sldId="267"/>
            <ac:spMk id="3" creationId="{7F9AD99C-A1AA-5B46-BF05-0AFFA4CF9B3F}"/>
          </ac:spMkLst>
        </pc:spChg>
      </pc:sldChg>
      <pc:sldChg chg="modSp add mod modNotesTx">
        <pc:chgData name="Ella de Figueiredo Lykke" userId="938a913d-b5e1-4333-adef-82f26c90ce3a" providerId="ADAL" clId="{9EDF26AD-A316-4C85-A3AE-88F49F154887}" dt="2022-01-05T09:20:53.561" v="726" actId="207"/>
        <pc:sldMkLst>
          <pc:docMk/>
          <pc:sldMk cId="1387110895" sldId="268"/>
        </pc:sldMkLst>
        <pc:spChg chg="mod">
          <ac:chgData name="Ella de Figueiredo Lykke" userId="938a913d-b5e1-4333-adef-82f26c90ce3a" providerId="ADAL" clId="{9EDF26AD-A316-4C85-A3AE-88F49F154887}" dt="2022-01-05T08:57:58.576" v="614" actId="20577"/>
          <ac:spMkLst>
            <pc:docMk/>
            <pc:sldMk cId="1387110895" sldId="268"/>
            <ac:spMk id="2" creationId="{F59C6FFC-F252-3945-A921-A670C36F2AE6}"/>
          </ac:spMkLst>
        </pc:spChg>
        <pc:spChg chg="mod">
          <ac:chgData name="Ella de Figueiredo Lykke" userId="938a913d-b5e1-4333-adef-82f26c90ce3a" providerId="ADAL" clId="{9EDF26AD-A316-4C85-A3AE-88F49F154887}" dt="2022-01-05T09:20:53.561" v="726" actId="207"/>
          <ac:spMkLst>
            <pc:docMk/>
            <pc:sldMk cId="1387110895" sldId="268"/>
            <ac:spMk id="3" creationId="{7F9AD99C-A1AA-5B46-BF05-0AFFA4CF9B3F}"/>
          </ac:spMkLst>
        </pc:spChg>
      </pc:sldChg>
      <pc:sldChg chg="modSp add mod modNotesTx">
        <pc:chgData name="Ella de Figueiredo Lykke" userId="938a913d-b5e1-4333-adef-82f26c90ce3a" providerId="ADAL" clId="{9EDF26AD-A316-4C85-A3AE-88F49F154887}" dt="2022-01-05T09:21:03.385" v="727" actId="207"/>
        <pc:sldMkLst>
          <pc:docMk/>
          <pc:sldMk cId="3612621632" sldId="269"/>
        </pc:sldMkLst>
        <pc:spChg chg="mod">
          <ac:chgData name="Ella de Figueiredo Lykke" userId="938a913d-b5e1-4333-adef-82f26c90ce3a" providerId="ADAL" clId="{9EDF26AD-A316-4C85-A3AE-88F49F154887}" dt="2022-01-05T08:58:35.551" v="660" actId="20577"/>
          <ac:spMkLst>
            <pc:docMk/>
            <pc:sldMk cId="3612621632" sldId="269"/>
            <ac:spMk id="2" creationId="{F59C6FFC-F252-3945-A921-A670C36F2AE6}"/>
          </ac:spMkLst>
        </pc:spChg>
        <pc:spChg chg="mod">
          <ac:chgData name="Ella de Figueiredo Lykke" userId="938a913d-b5e1-4333-adef-82f26c90ce3a" providerId="ADAL" clId="{9EDF26AD-A316-4C85-A3AE-88F49F154887}" dt="2022-01-05T09:21:03.385" v="727" actId="207"/>
          <ac:spMkLst>
            <pc:docMk/>
            <pc:sldMk cId="3612621632" sldId="269"/>
            <ac:spMk id="3" creationId="{7F9AD99C-A1AA-5B46-BF05-0AFFA4CF9B3F}"/>
          </ac:spMkLst>
        </pc:spChg>
      </pc:sldChg>
      <pc:sldChg chg="modSp add mod modNotesTx">
        <pc:chgData name="Ella de Figueiredo Lykke" userId="938a913d-b5e1-4333-adef-82f26c90ce3a" providerId="ADAL" clId="{9EDF26AD-A316-4C85-A3AE-88F49F154887}" dt="2022-01-05T09:21:10.024" v="728" actId="207"/>
        <pc:sldMkLst>
          <pc:docMk/>
          <pc:sldMk cId="2323139197" sldId="270"/>
        </pc:sldMkLst>
        <pc:spChg chg="mod">
          <ac:chgData name="Ella de Figueiredo Lykke" userId="938a913d-b5e1-4333-adef-82f26c90ce3a" providerId="ADAL" clId="{9EDF26AD-A316-4C85-A3AE-88F49F154887}" dt="2022-01-05T08:59:13.655" v="676" actId="20577"/>
          <ac:spMkLst>
            <pc:docMk/>
            <pc:sldMk cId="2323139197" sldId="270"/>
            <ac:spMk id="2" creationId="{F59C6FFC-F252-3945-A921-A670C36F2AE6}"/>
          </ac:spMkLst>
        </pc:spChg>
        <pc:spChg chg="mod">
          <ac:chgData name="Ella de Figueiredo Lykke" userId="938a913d-b5e1-4333-adef-82f26c90ce3a" providerId="ADAL" clId="{9EDF26AD-A316-4C85-A3AE-88F49F154887}" dt="2022-01-05T09:21:10.024" v="728" actId="207"/>
          <ac:spMkLst>
            <pc:docMk/>
            <pc:sldMk cId="2323139197" sldId="270"/>
            <ac:spMk id="3" creationId="{7F9AD99C-A1AA-5B46-BF05-0AFFA4CF9B3F}"/>
          </ac:spMkLst>
        </pc:spChg>
      </pc:sldChg>
      <pc:sldChg chg="addSp delSp modSp add mod modNotesTx">
        <pc:chgData name="Ella de Figueiredo Lykke" userId="938a913d-b5e1-4333-adef-82f26c90ce3a" providerId="ADAL" clId="{9EDF26AD-A316-4C85-A3AE-88F49F154887}" dt="2022-01-05T11:25:19.014" v="822"/>
        <pc:sldMkLst>
          <pc:docMk/>
          <pc:sldMk cId="1410548761" sldId="271"/>
        </pc:sldMkLst>
        <pc:spChg chg="mod">
          <ac:chgData name="Ella de Figueiredo Lykke" userId="938a913d-b5e1-4333-adef-82f26c90ce3a" providerId="ADAL" clId="{9EDF26AD-A316-4C85-A3AE-88F49F154887}" dt="2022-01-05T09:06:45.543" v="708" actId="403"/>
          <ac:spMkLst>
            <pc:docMk/>
            <pc:sldMk cId="1410548761" sldId="271"/>
            <ac:spMk id="4" creationId="{B7CD9DAC-8B30-4D84-B6BF-D9BB04350EE2}"/>
          </ac:spMkLst>
        </pc:spChg>
        <pc:spChg chg="add mod">
          <ac:chgData name="Ella de Figueiredo Lykke" userId="938a913d-b5e1-4333-adef-82f26c90ce3a" providerId="ADAL" clId="{9EDF26AD-A316-4C85-A3AE-88F49F154887}" dt="2022-01-05T11:24:35.484" v="808" actId="1076"/>
          <ac:spMkLst>
            <pc:docMk/>
            <pc:sldMk cId="1410548761" sldId="271"/>
            <ac:spMk id="7" creationId="{379D530D-0EDE-4740-9C5E-196E316ABC48}"/>
          </ac:spMkLst>
        </pc:spChg>
        <pc:spChg chg="add del mod">
          <ac:chgData name="Ella de Figueiredo Lykke" userId="938a913d-b5e1-4333-adef-82f26c90ce3a" providerId="ADAL" clId="{9EDF26AD-A316-4C85-A3AE-88F49F154887}" dt="2022-01-05T09:20:25.610" v="723" actId="21"/>
          <ac:spMkLst>
            <pc:docMk/>
            <pc:sldMk cId="1410548761" sldId="271"/>
            <ac:spMk id="8" creationId="{26BA3245-3F1C-4B43-AF5B-200D9EA32283}"/>
          </ac:spMkLst>
        </pc:spChg>
        <pc:spChg chg="add del mod">
          <ac:chgData name="Ella de Figueiredo Lykke" userId="938a913d-b5e1-4333-adef-82f26c90ce3a" providerId="ADAL" clId="{9EDF26AD-A316-4C85-A3AE-88F49F154887}" dt="2022-01-05T09:21:32.083" v="735" actId="21"/>
          <ac:spMkLst>
            <pc:docMk/>
            <pc:sldMk cId="1410548761" sldId="271"/>
            <ac:spMk id="9" creationId="{E4C529EC-D7AC-4AF0-A732-1DC23EB7EDF7}"/>
          </ac:spMkLst>
        </pc:spChg>
        <pc:spChg chg="add mod">
          <ac:chgData name="Ella de Figueiredo Lykke" userId="938a913d-b5e1-4333-adef-82f26c90ce3a" providerId="ADAL" clId="{9EDF26AD-A316-4C85-A3AE-88F49F154887}" dt="2022-01-05T11:25:06.710" v="821" actId="1076"/>
          <ac:spMkLst>
            <pc:docMk/>
            <pc:sldMk cId="1410548761" sldId="271"/>
            <ac:spMk id="23" creationId="{2AF1D035-F6D9-48B5-B678-D4983A82BB72}"/>
          </ac:spMkLst>
        </pc:spChg>
        <pc:picChg chg="add del mod">
          <ac:chgData name="Ella de Figueiredo Lykke" userId="938a913d-b5e1-4333-adef-82f26c90ce3a" providerId="ADAL" clId="{9EDF26AD-A316-4C85-A3AE-88F49F154887}" dt="2022-01-05T09:27:38.774" v="766" actId="478"/>
          <ac:picMkLst>
            <pc:docMk/>
            <pc:sldMk cId="1410548761" sldId="271"/>
            <ac:picMk id="3" creationId="{1BB0DA42-F3E5-4D28-954B-F8F536EA63DC}"/>
          </ac:picMkLst>
        </pc:picChg>
        <pc:picChg chg="add del mod">
          <ac:chgData name="Ella de Figueiredo Lykke" userId="938a913d-b5e1-4333-adef-82f26c90ce3a" providerId="ADAL" clId="{9EDF26AD-A316-4C85-A3AE-88F49F154887}" dt="2022-01-05T09:38:54.204" v="771" actId="478"/>
          <ac:picMkLst>
            <pc:docMk/>
            <pc:sldMk cId="1410548761" sldId="271"/>
            <ac:picMk id="12" creationId="{2516C605-274D-462A-99BB-5D4EE17BBDE3}"/>
          </ac:picMkLst>
        </pc:picChg>
        <pc:picChg chg="add del mod">
          <ac:chgData name="Ella de Figueiredo Lykke" userId="938a913d-b5e1-4333-adef-82f26c90ce3a" providerId="ADAL" clId="{9EDF26AD-A316-4C85-A3AE-88F49F154887}" dt="2022-01-05T09:39:11.724" v="777" actId="478"/>
          <ac:picMkLst>
            <pc:docMk/>
            <pc:sldMk cId="1410548761" sldId="271"/>
            <ac:picMk id="14" creationId="{1C7F15BE-52C8-462F-AD07-48F8B93CC593}"/>
          </ac:picMkLst>
        </pc:picChg>
        <pc:picChg chg="add del mod">
          <ac:chgData name="Ella de Figueiredo Lykke" userId="938a913d-b5e1-4333-adef-82f26c90ce3a" providerId="ADAL" clId="{9EDF26AD-A316-4C85-A3AE-88F49F154887}" dt="2022-01-05T09:39:35.044" v="782" actId="478"/>
          <ac:picMkLst>
            <pc:docMk/>
            <pc:sldMk cId="1410548761" sldId="271"/>
            <ac:picMk id="16" creationId="{19A7733C-FF3D-454B-B6D3-02EE52FA4FB2}"/>
          </ac:picMkLst>
        </pc:picChg>
        <pc:picChg chg="add del mod">
          <ac:chgData name="Ella de Figueiredo Lykke" userId="938a913d-b5e1-4333-adef-82f26c90ce3a" providerId="ADAL" clId="{9EDF26AD-A316-4C85-A3AE-88F49F154887}" dt="2022-01-05T09:39:41.363" v="784" actId="478"/>
          <ac:picMkLst>
            <pc:docMk/>
            <pc:sldMk cId="1410548761" sldId="271"/>
            <ac:picMk id="18" creationId="{238DC79F-0DE0-48E7-AC70-FDABA657C198}"/>
          </ac:picMkLst>
        </pc:picChg>
        <pc:picChg chg="add del mod">
          <ac:chgData name="Ella de Figueiredo Lykke" userId="938a913d-b5e1-4333-adef-82f26c90ce3a" providerId="ADAL" clId="{9EDF26AD-A316-4C85-A3AE-88F49F154887}" dt="2022-01-05T09:39:48.950" v="786" actId="478"/>
          <ac:picMkLst>
            <pc:docMk/>
            <pc:sldMk cId="1410548761" sldId="271"/>
            <ac:picMk id="20" creationId="{9C683591-72C7-411A-AEF7-165408072589}"/>
          </ac:picMkLst>
        </pc:picChg>
        <pc:picChg chg="add del mod">
          <ac:chgData name="Ella de Figueiredo Lykke" userId="938a913d-b5e1-4333-adef-82f26c90ce3a" providerId="ADAL" clId="{9EDF26AD-A316-4C85-A3AE-88F49F154887}" dt="2022-01-05T11:24:03.386" v="800" actId="21"/>
          <ac:picMkLst>
            <pc:docMk/>
            <pc:sldMk cId="1410548761" sldId="271"/>
            <ac:picMk id="22" creationId="{57049366-DE33-4885-B1D1-7AE146CCE968}"/>
          </ac:picMkLst>
        </pc:picChg>
      </pc:sldChg>
      <pc:sldChg chg="addSp delSp modSp add mod ord modNotesTx">
        <pc:chgData name="Ella de Figueiredo Lykke" userId="938a913d-b5e1-4333-adef-82f26c90ce3a" providerId="ADAL" clId="{9EDF26AD-A316-4C85-A3AE-88F49F154887}" dt="2022-01-05T11:26:07.924" v="855"/>
        <pc:sldMkLst>
          <pc:docMk/>
          <pc:sldMk cId="2628096658" sldId="272"/>
        </pc:sldMkLst>
        <pc:spChg chg="mod">
          <ac:chgData name="Ella de Figueiredo Lykke" userId="938a913d-b5e1-4333-adef-82f26c90ce3a" providerId="ADAL" clId="{9EDF26AD-A316-4C85-A3AE-88F49F154887}" dt="2022-01-05T11:25:29.749" v="843" actId="20577"/>
          <ac:spMkLst>
            <pc:docMk/>
            <pc:sldMk cId="2628096658" sldId="272"/>
            <ac:spMk id="2" creationId="{F59C6FFC-F252-3945-A921-A670C36F2AE6}"/>
          </ac:spMkLst>
        </pc:spChg>
        <pc:spChg chg="del">
          <ac:chgData name="Ella de Figueiredo Lykke" userId="938a913d-b5e1-4333-adef-82f26c90ce3a" providerId="ADAL" clId="{9EDF26AD-A316-4C85-A3AE-88F49F154887}" dt="2022-01-05T09:21:38.864" v="736" actId="478"/>
          <ac:spMkLst>
            <pc:docMk/>
            <pc:sldMk cId="2628096658" sldId="272"/>
            <ac:spMk id="3" creationId="{7F9AD99C-A1AA-5B46-BF05-0AFFA4CF9B3F}"/>
          </ac:spMkLst>
        </pc:spChg>
        <pc:spChg chg="add del mod">
          <ac:chgData name="Ella de Figueiredo Lykke" userId="938a913d-b5e1-4333-adef-82f26c90ce3a" providerId="ADAL" clId="{9EDF26AD-A316-4C85-A3AE-88F49F154887}" dt="2022-01-05T09:21:45.237" v="738" actId="478"/>
          <ac:spMkLst>
            <pc:docMk/>
            <pc:sldMk cId="2628096658" sldId="272"/>
            <ac:spMk id="6" creationId="{6B4CD244-3A50-43A8-B334-384B035A01D6}"/>
          </ac:spMkLst>
        </pc:spChg>
        <pc:spChg chg="add mod">
          <ac:chgData name="Ella de Figueiredo Lykke" userId="938a913d-b5e1-4333-adef-82f26c90ce3a" providerId="ADAL" clId="{9EDF26AD-A316-4C85-A3AE-88F49F154887}" dt="2022-01-05T11:26:03.276" v="854" actId="14100"/>
          <ac:spMkLst>
            <pc:docMk/>
            <pc:sldMk cId="2628096658" sldId="272"/>
            <ac:spMk id="11" creationId="{D8B49DFE-BF98-47C0-82C2-7E6E5E32B8A1}"/>
          </ac:spMkLst>
        </pc:spChg>
        <pc:picChg chg="del">
          <ac:chgData name="Ella de Figueiredo Lykke" userId="938a913d-b5e1-4333-adef-82f26c90ce3a" providerId="ADAL" clId="{9EDF26AD-A316-4C85-A3AE-88F49F154887}" dt="2022-01-05T09:22:51.941" v="762" actId="478"/>
          <ac:picMkLst>
            <pc:docMk/>
            <pc:sldMk cId="2628096658" sldId="272"/>
            <ac:picMk id="10" creationId="{BA3E16D1-0182-4A24-B8B2-073B20367CDE}"/>
          </ac:picMkLst>
        </pc:picChg>
        <pc:picChg chg="add mod">
          <ac:chgData name="Ella de Figueiredo Lykke" userId="938a913d-b5e1-4333-adef-82f26c90ce3a" providerId="ADAL" clId="{9EDF26AD-A316-4C85-A3AE-88F49F154887}" dt="2022-01-05T09:23:08.361" v="763"/>
          <ac:picMkLst>
            <pc:docMk/>
            <pc:sldMk cId="2628096658" sldId="272"/>
            <ac:picMk id="12" creationId="{46B03865-4E73-4870-9FB3-2ED41CE6B604}"/>
          </ac:picMkLst>
        </pc:picChg>
      </pc:sldChg>
      <pc:sldChg chg="modSp add mod modNotesTx">
        <pc:chgData name="Ella de Figueiredo Lykke" userId="938a913d-b5e1-4333-adef-82f26c90ce3a" providerId="ADAL" clId="{9EDF26AD-A316-4C85-A3AE-88F49F154887}" dt="2022-01-05T11:27:01.837" v="891"/>
        <pc:sldMkLst>
          <pc:docMk/>
          <pc:sldMk cId="2951877253" sldId="273"/>
        </pc:sldMkLst>
        <pc:spChg chg="mod">
          <ac:chgData name="Ella de Figueiredo Lykke" userId="938a913d-b5e1-4333-adef-82f26c90ce3a" providerId="ADAL" clId="{9EDF26AD-A316-4C85-A3AE-88F49F154887}" dt="2022-01-05T11:26:42.885" v="886" actId="20577"/>
          <ac:spMkLst>
            <pc:docMk/>
            <pc:sldMk cId="2951877253" sldId="273"/>
            <ac:spMk id="2" creationId="{F59C6FFC-F252-3945-A921-A670C36F2AE6}"/>
          </ac:spMkLst>
        </pc:spChg>
        <pc:spChg chg="mod">
          <ac:chgData name="Ella de Figueiredo Lykke" userId="938a913d-b5e1-4333-adef-82f26c90ce3a" providerId="ADAL" clId="{9EDF26AD-A316-4C85-A3AE-88F49F154887}" dt="2022-01-05T11:26:54.007" v="889" actId="207"/>
          <ac:spMkLst>
            <pc:docMk/>
            <pc:sldMk cId="2951877253" sldId="273"/>
            <ac:spMk id="11" creationId="{D8B49DFE-BF98-47C0-82C2-7E6E5E32B8A1}"/>
          </ac:spMkLst>
        </pc:spChg>
        <pc:picChg chg="mod">
          <ac:chgData name="Ella de Figueiredo Lykke" userId="938a913d-b5e1-4333-adef-82f26c90ce3a" providerId="ADAL" clId="{9EDF26AD-A316-4C85-A3AE-88F49F154887}" dt="2022-01-05T11:26:54.757" v="890" actId="1076"/>
          <ac:picMkLst>
            <pc:docMk/>
            <pc:sldMk cId="2951877253" sldId="273"/>
            <ac:picMk id="4" creationId="{9CDEA8D0-656E-C646-9F9B-FF01C8251D2B}"/>
          </ac:picMkLst>
        </pc:picChg>
      </pc:sldChg>
      <pc:sldChg chg="modSp add mod modNotesTx">
        <pc:chgData name="Ella de Figueiredo Lykke" userId="938a913d-b5e1-4333-adef-82f26c90ce3a" providerId="ADAL" clId="{9EDF26AD-A316-4C85-A3AE-88F49F154887}" dt="2022-01-05T11:28:35.339" v="924"/>
        <pc:sldMkLst>
          <pc:docMk/>
          <pc:sldMk cId="981289369" sldId="274"/>
        </pc:sldMkLst>
        <pc:spChg chg="mod">
          <ac:chgData name="Ella de Figueiredo Lykke" userId="938a913d-b5e1-4333-adef-82f26c90ce3a" providerId="ADAL" clId="{9EDF26AD-A316-4C85-A3AE-88F49F154887}" dt="2022-01-05T11:27:34.341" v="903" actId="20577"/>
          <ac:spMkLst>
            <pc:docMk/>
            <pc:sldMk cId="981289369" sldId="274"/>
            <ac:spMk id="2" creationId="{F59C6FFC-F252-3945-A921-A670C36F2AE6}"/>
          </ac:spMkLst>
        </pc:spChg>
        <pc:spChg chg="mod">
          <ac:chgData name="Ella de Figueiredo Lykke" userId="938a913d-b5e1-4333-adef-82f26c90ce3a" providerId="ADAL" clId="{9EDF26AD-A316-4C85-A3AE-88F49F154887}" dt="2022-01-05T11:28:26.017" v="923" actId="27636"/>
          <ac:spMkLst>
            <pc:docMk/>
            <pc:sldMk cId="981289369" sldId="274"/>
            <ac:spMk id="11" creationId="{D8B49DFE-BF98-47C0-82C2-7E6E5E32B8A1}"/>
          </ac:spMkLst>
        </pc:spChg>
      </pc:sldChg>
      <pc:sldChg chg="addSp delSp modSp add mod modNotesTx">
        <pc:chgData name="Ella de Figueiredo Lykke" userId="938a913d-b5e1-4333-adef-82f26c90ce3a" providerId="ADAL" clId="{9EDF26AD-A316-4C85-A3AE-88F49F154887}" dt="2022-01-05T12:36:36.356" v="988"/>
        <pc:sldMkLst>
          <pc:docMk/>
          <pc:sldMk cId="1114596253" sldId="275"/>
        </pc:sldMkLst>
        <pc:spChg chg="mod">
          <ac:chgData name="Ella de Figueiredo Lykke" userId="938a913d-b5e1-4333-adef-82f26c90ce3a" providerId="ADAL" clId="{9EDF26AD-A316-4C85-A3AE-88F49F154887}" dt="2022-01-05T12:36:10.542" v="980" actId="20577"/>
          <ac:spMkLst>
            <pc:docMk/>
            <pc:sldMk cId="1114596253" sldId="275"/>
            <ac:spMk id="2" creationId="{F59C6FFC-F252-3945-A921-A670C36F2AE6}"/>
          </ac:spMkLst>
        </pc:spChg>
        <pc:spChg chg="add mod">
          <ac:chgData name="Ella de Figueiredo Lykke" userId="938a913d-b5e1-4333-adef-82f26c90ce3a" providerId="ADAL" clId="{9EDF26AD-A316-4C85-A3AE-88F49F154887}" dt="2022-01-05T12:36:31.728" v="986" actId="2711"/>
          <ac:spMkLst>
            <pc:docMk/>
            <pc:sldMk cId="1114596253" sldId="275"/>
            <ac:spMk id="8" creationId="{F549863B-B805-4283-8206-C6D1E05D7BEA}"/>
          </ac:spMkLst>
        </pc:spChg>
        <pc:spChg chg="add mod">
          <ac:chgData name="Ella de Figueiredo Lykke" userId="938a913d-b5e1-4333-adef-82f26c90ce3a" providerId="ADAL" clId="{9EDF26AD-A316-4C85-A3AE-88F49F154887}" dt="2022-01-05T12:36:31.756" v="987" actId="27636"/>
          <ac:spMkLst>
            <pc:docMk/>
            <pc:sldMk cId="1114596253" sldId="275"/>
            <ac:spMk id="10" creationId="{5CD5409D-9520-486B-B3A1-41B33830A519}"/>
          </ac:spMkLst>
        </pc:spChg>
        <pc:spChg chg="del mod">
          <ac:chgData name="Ella de Figueiredo Lykke" userId="938a913d-b5e1-4333-adef-82f26c90ce3a" providerId="ADAL" clId="{9EDF26AD-A316-4C85-A3AE-88F49F154887}" dt="2022-01-05T12:36:19.037" v="982" actId="478"/>
          <ac:spMkLst>
            <pc:docMk/>
            <pc:sldMk cId="1114596253" sldId="275"/>
            <ac:spMk id="11" creationId="{D8B49DFE-BF98-47C0-82C2-7E6E5E32B8A1}"/>
          </ac:spMkLst>
        </pc:spChg>
      </pc:sldChg>
      <pc:sldChg chg="add del">
        <pc:chgData name="Ella de Figueiredo Lykke" userId="938a913d-b5e1-4333-adef-82f26c90ce3a" providerId="ADAL" clId="{9EDF26AD-A316-4C85-A3AE-88F49F154887}" dt="2022-01-05T12:33:34.516" v="926"/>
        <pc:sldMkLst>
          <pc:docMk/>
          <pc:sldMk cId="3967877597" sldId="275"/>
        </pc:sldMkLst>
      </pc:sldChg>
      <pc:sldChg chg="delSp modSp add mod modNotesTx">
        <pc:chgData name="Ella de Figueiredo Lykke" userId="938a913d-b5e1-4333-adef-82f26c90ce3a" providerId="ADAL" clId="{9EDF26AD-A316-4C85-A3AE-88F49F154887}" dt="2022-01-05T12:37:21.923" v="1020"/>
        <pc:sldMkLst>
          <pc:docMk/>
          <pc:sldMk cId="2025010444" sldId="276"/>
        </pc:sldMkLst>
        <pc:spChg chg="mod">
          <ac:chgData name="Ella de Figueiredo Lykke" userId="938a913d-b5e1-4333-adef-82f26c90ce3a" providerId="ADAL" clId="{9EDF26AD-A316-4C85-A3AE-88F49F154887}" dt="2022-01-05T12:37:05.290" v="1013" actId="20577"/>
          <ac:spMkLst>
            <pc:docMk/>
            <pc:sldMk cId="2025010444" sldId="276"/>
            <ac:spMk id="2" creationId="{F59C6FFC-F252-3945-A921-A670C36F2AE6}"/>
          </ac:spMkLst>
        </pc:spChg>
        <pc:spChg chg="mod">
          <ac:chgData name="Ella de Figueiredo Lykke" userId="938a913d-b5e1-4333-adef-82f26c90ce3a" providerId="ADAL" clId="{9EDF26AD-A316-4C85-A3AE-88F49F154887}" dt="2022-01-05T12:37:15.695" v="1019" actId="2711"/>
          <ac:spMkLst>
            <pc:docMk/>
            <pc:sldMk cId="2025010444" sldId="276"/>
            <ac:spMk id="8" creationId="{F549863B-B805-4283-8206-C6D1E05D7BEA}"/>
          </ac:spMkLst>
        </pc:spChg>
        <pc:spChg chg="del">
          <ac:chgData name="Ella de Figueiredo Lykke" userId="938a913d-b5e1-4333-adef-82f26c90ce3a" providerId="ADAL" clId="{9EDF26AD-A316-4C85-A3AE-88F49F154887}" dt="2022-01-05T12:36:58.660" v="990" actId="478"/>
          <ac:spMkLst>
            <pc:docMk/>
            <pc:sldMk cId="2025010444" sldId="276"/>
            <ac:spMk id="10" creationId="{5CD5409D-9520-486B-B3A1-41B33830A519}"/>
          </ac:spMkLst>
        </pc:spChg>
      </pc:sldChg>
      <pc:sldChg chg="addSp delSp modSp add mod ord modNotesTx">
        <pc:chgData name="Ella de Figueiredo Lykke" userId="938a913d-b5e1-4333-adef-82f26c90ce3a" providerId="ADAL" clId="{9EDF26AD-A316-4C85-A3AE-88F49F154887}" dt="2022-01-05T12:39:38.736" v="1077" actId="1076"/>
        <pc:sldMkLst>
          <pc:docMk/>
          <pc:sldMk cId="1601915910" sldId="277"/>
        </pc:sldMkLst>
        <pc:spChg chg="mod">
          <ac:chgData name="Ella de Figueiredo Lykke" userId="938a913d-b5e1-4333-adef-82f26c90ce3a" providerId="ADAL" clId="{9EDF26AD-A316-4C85-A3AE-88F49F154887}" dt="2022-01-05T12:37:45.938" v="1041" actId="20577"/>
          <ac:spMkLst>
            <pc:docMk/>
            <pc:sldMk cId="1601915910" sldId="277"/>
            <ac:spMk id="5" creationId="{17FF5C58-F2E4-440E-BF80-FEAA5001E111}"/>
          </ac:spMkLst>
        </pc:spChg>
        <pc:spChg chg="mod">
          <ac:chgData name="Ella de Figueiredo Lykke" userId="938a913d-b5e1-4333-adef-82f26c90ce3a" providerId="ADAL" clId="{9EDF26AD-A316-4C85-A3AE-88F49F154887}" dt="2022-01-05T12:38:18.529" v="1054" actId="14100"/>
          <ac:spMkLst>
            <pc:docMk/>
            <pc:sldMk cId="1601915910" sldId="277"/>
            <ac:spMk id="7" creationId="{3D48D850-74D7-4BB6-B35A-7FCF83E40E89}"/>
          </ac:spMkLst>
        </pc:spChg>
        <pc:picChg chg="del">
          <ac:chgData name="Ella de Figueiredo Lykke" userId="938a913d-b5e1-4333-adef-82f26c90ce3a" providerId="ADAL" clId="{9EDF26AD-A316-4C85-A3AE-88F49F154887}" dt="2022-01-05T12:38:21.626" v="1055" actId="478"/>
          <ac:picMkLst>
            <pc:docMk/>
            <pc:sldMk cId="1601915910" sldId="277"/>
            <ac:picMk id="3" creationId="{B9CF0C51-4353-47D8-B366-92142F5A010A}"/>
          </ac:picMkLst>
        </pc:picChg>
        <pc:picChg chg="add del mod">
          <ac:chgData name="Ella de Figueiredo Lykke" userId="938a913d-b5e1-4333-adef-82f26c90ce3a" providerId="ADAL" clId="{9EDF26AD-A316-4C85-A3AE-88F49F154887}" dt="2022-01-05T12:38:41.168" v="1059" actId="478"/>
          <ac:picMkLst>
            <pc:docMk/>
            <pc:sldMk cId="1601915910" sldId="277"/>
            <ac:picMk id="8" creationId="{8D567DB0-09AE-4C3C-B6A3-EC296EB24937}"/>
          </ac:picMkLst>
        </pc:picChg>
        <pc:picChg chg="mod">
          <ac:chgData name="Ella de Figueiredo Lykke" userId="938a913d-b5e1-4333-adef-82f26c90ce3a" providerId="ADAL" clId="{9EDF26AD-A316-4C85-A3AE-88F49F154887}" dt="2022-01-05T12:39:34.642" v="1076" actId="1076"/>
          <ac:picMkLst>
            <pc:docMk/>
            <pc:sldMk cId="1601915910" sldId="277"/>
            <ac:picMk id="10" creationId="{C74C5590-57A8-2F40-9971-87EE18675C25}"/>
          </ac:picMkLst>
        </pc:picChg>
        <pc:picChg chg="add del mod ord">
          <ac:chgData name="Ella de Figueiredo Lykke" userId="938a913d-b5e1-4333-adef-82f26c90ce3a" providerId="ADAL" clId="{9EDF26AD-A316-4C85-A3AE-88F49F154887}" dt="2022-01-05T12:39:08.346" v="1068" actId="478"/>
          <ac:picMkLst>
            <pc:docMk/>
            <pc:sldMk cId="1601915910" sldId="277"/>
            <ac:picMk id="11" creationId="{116FA57F-A516-4F01-99EA-567E168E8360}"/>
          </ac:picMkLst>
        </pc:picChg>
        <pc:picChg chg="add mod ord">
          <ac:chgData name="Ella de Figueiredo Lykke" userId="938a913d-b5e1-4333-adef-82f26c90ce3a" providerId="ADAL" clId="{9EDF26AD-A316-4C85-A3AE-88F49F154887}" dt="2022-01-05T12:39:38.736" v="1077" actId="1076"/>
          <ac:picMkLst>
            <pc:docMk/>
            <pc:sldMk cId="1601915910" sldId="277"/>
            <ac:picMk id="13" creationId="{145D29C1-57C8-4808-A030-E18BEB823823}"/>
          </ac:picMkLst>
        </pc:picChg>
      </pc:sldChg>
      <pc:sldChg chg="addSp modSp add mod ord">
        <pc:chgData name="Ella de Figueiredo Lykke" userId="938a913d-b5e1-4333-adef-82f26c90ce3a" providerId="ADAL" clId="{9EDF26AD-A316-4C85-A3AE-88F49F154887}" dt="2022-01-05T12:42:04.658" v="1110"/>
        <pc:sldMkLst>
          <pc:docMk/>
          <pc:sldMk cId="181469114" sldId="278"/>
        </pc:sldMkLst>
        <pc:spChg chg="add mod">
          <ac:chgData name="Ella de Figueiredo Lykke" userId="938a913d-b5e1-4333-adef-82f26c90ce3a" providerId="ADAL" clId="{9EDF26AD-A316-4C85-A3AE-88F49F154887}" dt="2022-01-05T12:41:08.809" v="1095" actId="1076"/>
          <ac:spMkLst>
            <pc:docMk/>
            <pc:sldMk cId="181469114" sldId="278"/>
            <ac:spMk id="5" creationId="{01E530B9-0B90-4D69-ABB1-151360FA231A}"/>
          </ac:spMkLst>
        </pc:spChg>
        <pc:picChg chg="add mod ord">
          <ac:chgData name="Ella de Figueiredo Lykke" userId="938a913d-b5e1-4333-adef-82f26c90ce3a" providerId="ADAL" clId="{9EDF26AD-A316-4C85-A3AE-88F49F154887}" dt="2022-01-05T12:41:47.328" v="1105" actId="1076"/>
          <ac:picMkLst>
            <pc:docMk/>
            <pc:sldMk cId="181469114" sldId="278"/>
            <ac:picMk id="3" creationId="{34D29059-0417-4AB7-929F-46056A9722D9}"/>
          </ac:picMkLst>
        </pc:picChg>
        <pc:picChg chg="add mod">
          <ac:chgData name="Ella de Figueiredo Lykke" userId="938a913d-b5e1-4333-adef-82f26c90ce3a" providerId="ADAL" clId="{9EDF26AD-A316-4C85-A3AE-88F49F154887}" dt="2022-01-05T12:40:30.056" v="1083" actId="1076"/>
          <ac:picMkLst>
            <pc:docMk/>
            <pc:sldMk cId="181469114" sldId="278"/>
            <ac:picMk id="4" creationId="{10D36D78-FCCF-46B0-874D-D6DFC384F048}"/>
          </ac:picMkLst>
        </pc:picChg>
      </pc:sldChg>
      <pc:sldChg chg="addSp delSp modSp add mod ord modNotesTx">
        <pc:chgData name="Ella de Figueiredo Lykke" userId="938a913d-b5e1-4333-adef-82f26c90ce3a" providerId="ADAL" clId="{9EDF26AD-A316-4C85-A3AE-88F49F154887}" dt="2022-01-05T12:42:39.242" v="1144" actId="20577"/>
        <pc:sldMkLst>
          <pc:docMk/>
          <pc:sldMk cId="1343586738" sldId="279"/>
        </pc:sldMkLst>
        <pc:spChg chg="mod">
          <ac:chgData name="Ella de Figueiredo Lykke" userId="938a913d-b5e1-4333-adef-82f26c90ce3a" providerId="ADAL" clId="{9EDF26AD-A316-4C85-A3AE-88F49F154887}" dt="2022-01-05T12:42:21.562" v="1138" actId="20577"/>
          <ac:spMkLst>
            <pc:docMk/>
            <pc:sldMk cId="1343586738" sldId="279"/>
            <ac:spMk id="2" creationId="{F59C6FFC-F252-3945-A921-A670C36F2AE6}"/>
          </ac:spMkLst>
        </pc:spChg>
        <pc:spChg chg="mod">
          <ac:chgData name="Ella de Figueiredo Lykke" userId="938a913d-b5e1-4333-adef-82f26c90ce3a" providerId="ADAL" clId="{9EDF26AD-A316-4C85-A3AE-88F49F154887}" dt="2022-01-05T12:42:35.931" v="1143" actId="403"/>
          <ac:spMkLst>
            <pc:docMk/>
            <pc:sldMk cId="1343586738" sldId="279"/>
            <ac:spMk id="8" creationId="{F549863B-B805-4283-8206-C6D1E05D7BEA}"/>
          </ac:spMkLst>
        </pc:spChg>
        <pc:picChg chg="add mod">
          <ac:chgData name="Ella de Figueiredo Lykke" userId="938a913d-b5e1-4333-adef-82f26c90ce3a" providerId="ADAL" clId="{9EDF26AD-A316-4C85-A3AE-88F49F154887}" dt="2022-01-05T12:42:14.569" v="1114"/>
          <ac:picMkLst>
            <pc:docMk/>
            <pc:sldMk cId="1343586738" sldId="279"/>
            <ac:picMk id="10" creationId="{70801068-26CF-4D03-93A3-4F38E200A2AA}"/>
          </ac:picMkLst>
        </pc:picChg>
        <pc:picChg chg="del">
          <ac:chgData name="Ella de Figueiredo Lykke" userId="938a913d-b5e1-4333-adef-82f26c90ce3a" providerId="ADAL" clId="{9EDF26AD-A316-4C85-A3AE-88F49F154887}" dt="2022-01-05T12:42:13.962" v="1113" actId="478"/>
          <ac:picMkLst>
            <pc:docMk/>
            <pc:sldMk cId="1343586738" sldId="279"/>
            <ac:picMk id="12" creationId="{46B03865-4E73-4870-9FB3-2ED41CE6B604}"/>
          </ac:picMkLst>
        </pc:picChg>
      </pc:sldChg>
      <pc:sldChg chg="addSp delSp modSp add mod ord modNotesTx">
        <pc:chgData name="Ella de Figueiredo Lykke" userId="938a913d-b5e1-4333-adef-82f26c90ce3a" providerId="ADAL" clId="{9EDF26AD-A316-4C85-A3AE-88F49F154887}" dt="2022-01-05T12:43:37.259" v="1190"/>
        <pc:sldMkLst>
          <pc:docMk/>
          <pc:sldMk cId="4000053688" sldId="280"/>
        </pc:sldMkLst>
        <pc:spChg chg="mod">
          <ac:chgData name="Ella de Figueiredo Lykke" userId="938a913d-b5e1-4333-adef-82f26c90ce3a" providerId="ADAL" clId="{9EDF26AD-A316-4C85-A3AE-88F49F154887}" dt="2022-01-05T12:43:10.335" v="1181" actId="1076"/>
          <ac:spMkLst>
            <pc:docMk/>
            <pc:sldMk cId="4000053688" sldId="280"/>
            <ac:spMk id="5" creationId="{01E530B9-0B90-4D69-ABB1-151360FA231A}"/>
          </ac:spMkLst>
        </pc:spChg>
        <pc:spChg chg="add mod">
          <ac:chgData name="Ella de Figueiredo Lykke" userId="938a913d-b5e1-4333-adef-82f26c90ce3a" providerId="ADAL" clId="{9EDF26AD-A316-4C85-A3AE-88F49F154887}" dt="2022-01-05T12:43:32.104" v="1189" actId="1076"/>
          <ac:spMkLst>
            <pc:docMk/>
            <pc:sldMk cId="4000053688" sldId="280"/>
            <ac:spMk id="7" creationId="{4A2A6328-6FE3-422D-8FF0-7C5FA95C9B01}"/>
          </ac:spMkLst>
        </pc:spChg>
        <pc:picChg chg="del">
          <ac:chgData name="Ella de Figueiredo Lykke" userId="938a913d-b5e1-4333-adef-82f26c90ce3a" providerId="ADAL" clId="{9EDF26AD-A316-4C85-A3AE-88F49F154887}" dt="2022-01-05T12:43:12.034" v="1182" actId="478"/>
          <ac:picMkLst>
            <pc:docMk/>
            <pc:sldMk cId="4000053688" sldId="280"/>
            <ac:picMk id="3" creationId="{34D29059-0417-4AB7-929F-46056A9722D9}"/>
          </ac:picMkLst>
        </pc:picChg>
      </pc:sldChg>
      <pc:sldChg chg="modSp add mod ord modNotesTx">
        <pc:chgData name="Ella de Figueiredo Lykke" userId="938a913d-b5e1-4333-adef-82f26c90ce3a" providerId="ADAL" clId="{9EDF26AD-A316-4C85-A3AE-88F49F154887}" dt="2022-01-05T12:44:13.388" v="1219" actId="27636"/>
        <pc:sldMkLst>
          <pc:docMk/>
          <pc:sldMk cId="3835453040" sldId="281"/>
        </pc:sldMkLst>
        <pc:spChg chg="mod">
          <ac:chgData name="Ella de Figueiredo Lykke" userId="938a913d-b5e1-4333-adef-82f26c90ce3a" providerId="ADAL" clId="{9EDF26AD-A316-4C85-A3AE-88F49F154887}" dt="2022-01-05T12:43:52.570" v="1211" actId="20577"/>
          <ac:spMkLst>
            <pc:docMk/>
            <pc:sldMk cId="3835453040" sldId="281"/>
            <ac:spMk id="2" creationId="{F59C6FFC-F252-3945-A921-A670C36F2AE6}"/>
          </ac:spMkLst>
        </pc:spChg>
        <pc:spChg chg="mod">
          <ac:chgData name="Ella de Figueiredo Lykke" userId="938a913d-b5e1-4333-adef-82f26c90ce3a" providerId="ADAL" clId="{9EDF26AD-A316-4C85-A3AE-88F49F154887}" dt="2022-01-05T12:44:13.388" v="1219" actId="27636"/>
          <ac:spMkLst>
            <pc:docMk/>
            <pc:sldMk cId="3835453040" sldId="281"/>
            <ac:spMk id="8" creationId="{F549863B-B805-4283-8206-C6D1E05D7BEA}"/>
          </ac:spMkLst>
        </pc:spChg>
      </pc:sldChg>
      <pc:sldChg chg="addSp delSp modSp add mod modNotesTx">
        <pc:chgData name="Ella de Figueiredo Lykke" userId="938a913d-b5e1-4333-adef-82f26c90ce3a" providerId="ADAL" clId="{9EDF26AD-A316-4C85-A3AE-88F49F154887}" dt="2022-01-05T12:46:12.983" v="1258" actId="14100"/>
        <pc:sldMkLst>
          <pc:docMk/>
          <pc:sldMk cId="3285295192" sldId="282"/>
        </pc:sldMkLst>
        <pc:spChg chg="mod">
          <ac:chgData name="Ella de Figueiredo Lykke" userId="938a913d-b5e1-4333-adef-82f26c90ce3a" providerId="ADAL" clId="{9EDF26AD-A316-4C85-A3AE-88F49F154887}" dt="2022-01-05T12:44:28.107" v="1237" actId="20577"/>
          <ac:spMkLst>
            <pc:docMk/>
            <pc:sldMk cId="3285295192" sldId="282"/>
            <ac:spMk id="2" creationId="{F59C6FFC-F252-3945-A921-A670C36F2AE6}"/>
          </ac:spMkLst>
        </pc:spChg>
        <pc:spChg chg="add del mod">
          <ac:chgData name="Ella de Figueiredo Lykke" userId="938a913d-b5e1-4333-adef-82f26c90ce3a" providerId="ADAL" clId="{9EDF26AD-A316-4C85-A3AE-88F49F154887}" dt="2022-01-05T12:44:51.946" v="1241" actId="478"/>
          <ac:spMkLst>
            <pc:docMk/>
            <pc:sldMk cId="3285295192" sldId="282"/>
            <ac:spMk id="5" creationId="{B1FC3785-749E-4BA4-8809-1DCDDF6CC9CE}"/>
          </ac:spMkLst>
        </pc:spChg>
        <pc:spChg chg="del">
          <ac:chgData name="Ella de Figueiredo Lykke" userId="938a913d-b5e1-4333-adef-82f26c90ce3a" providerId="ADAL" clId="{9EDF26AD-A316-4C85-A3AE-88F49F154887}" dt="2022-01-05T12:44:46.420" v="1239" actId="478"/>
          <ac:spMkLst>
            <pc:docMk/>
            <pc:sldMk cId="3285295192" sldId="282"/>
            <ac:spMk id="8" creationId="{F549863B-B805-4283-8206-C6D1E05D7BEA}"/>
          </ac:spMkLst>
        </pc:spChg>
        <pc:spChg chg="add mod">
          <ac:chgData name="Ella de Figueiredo Lykke" userId="938a913d-b5e1-4333-adef-82f26c90ce3a" providerId="ADAL" clId="{9EDF26AD-A316-4C85-A3AE-88F49F154887}" dt="2022-01-05T12:45:25.829" v="1256" actId="27636"/>
          <ac:spMkLst>
            <pc:docMk/>
            <pc:sldMk cId="3285295192" sldId="282"/>
            <ac:spMk id="11" creationId="{965E9CB4-AFA5-4EC8-AF5B-D95C1870740E}"/>
          </ac:spMkLst>
        </pc:spChg>
        <pc:spChg chg="add mod">
          <ac:chgData name="Ella de Figueiredo Lykke" userId="938a913d-b5e1-4333-adef-82f26c90ce3a" providerId="ADAL" clId="{9EDF26AD-A316-4C85-A3AE-88F49F154887}" dt="2022-01-05T12:46:12.983" v="1258" actId="14100"/>
          <ac:spMkLst>
            <pc:docMk/>
            <pc:sldMk cId="3285295192" sldId="282"/>
            <ac:spMk id="12" creationId="{7EDC2A4B-0D42-4570-8F3E-4895799A5FD9}"/>
          </ac:spMkLst>
        </pc:spChg>
      </pc:sldChg>
      <pc:sldChg chg="modSp add mod ord modNotesTx">
        <pc:chgData name="Ella de Figueiredo Lykke" userId="938a913d-b5e1-4333-adef-82f26c90ce3a" providerId="ADAL" clId="{9EDF26AD-A316-4C85-A3AE-88F49F154887}" dt="2022-01-05T12:51:52.858" v="1321" actId="20577"/>
        <pc:sldMkLst>
          <pc:docMk/>
          <pc:sldMk cId="2895408567" sldId="283"/>
        </pc:sldMkLst>
        <pc:spChg chg="mod">
          <ac:chgData name="Ella de Figueiredo Lykke" userId="938a913d-b5e1-4333-adef-82f26c90ce3a" providerId="ADAL" clId="{9EDF26AD-A316-4C85-A3AE-88F49F154887}" dt="2022-01-05T12:46:33.610" v="1274" actId="20577"/>
          <ac:spMkLst>
            <pc:docMk/>
            <pc:sldMk cId="2895408567" sldId="283"/>
            <ac:spMk id="2" creationId="{F59C6FFC-F252-3945-A921-A670C36F2AE6}"/>
          </ac:spMkLst>
        </pc:spChg>
        <pc:spChg chg="mod">
          <ac:chgData name="Ella de Figueiredo Lykke" userId="938a913d-b5e1-4333-adef-82f26c90ce3a" providerId="ADAL" clId="{9EDF26AD-A316-4C85-A3AE-88F49F154887}" dt="2022-01-05T12:46:44.172" v="1279" actId="27636"/>
          <ac:spMkLst>
            <pc:docMk/>
            <pc:sldMk cId="2895408567" sldId="283"/>
            <ac:spMk id="8" creationId="{F549863B-B805-4283-8206-C6D1E05D7BEA}"/>
          </ac:spMkLst>
        </pc:spChg>
      </pc:sldChg>
      <pc:sldChg chg="modSp add mod modNotesTx">
        <pc:chgData name="Ella de Figueiredo Lykke" userId="938a913d-b5e1-4333-adef-82f26c90ce3a" providerId="ADAL" clId="{9EDF26AD-A316-4C85-A3AE-88F49F154887}" dt="2022-01-05T12:52:29.071" v="1329"/>
        <pc:sldMkLst>
          <pc:docMk/>
          <pc:sldMk cId="3884062960" sldId="284"/>
        </pc:sldMkLst>
        <pc:spChg chg="mod">
          <ac:chgData name="Ella de Figueiredo Lykke" userId="938a913d-b5e1-4333-adef-82f26c90ce3a" providerId="ADAL" clId="{9EDF26AD-A316-4C85-A3AE-88F49F154887}" dt="2022-01-05T12:47:26.403" v="1297" actId="20577"/>
          <ac:spMkLst>
            <pc:docMk/>
            <pc:sldMk cId="3884062960" sldId="284"/>
            <ac:spMk id="2" creationId="{F59C6FFC-F252-3945-A921-A670C36F2AE6}"/>
          </ac:spMkLst>
        </pc:spChg>
        <pc:spChg chg="mod">
          <ac:chgData name="Ella de Figueiredo Lykke" userId="938a913d-b5e1-4333-adef-82f26c90ce3a" providerId="ADAL" clId="{9EDF26AD-A316-4C85-A3AE-88F49F154887}" dt="2022-01-05T12:52:13.413" v="1327" actId="27636"/>
          <ac:spMkLst>
            <pc:docMk/>
            <pc:sldMk cId="3884062960" sldId="284"/>
            <ac:spMk id="8" creationId="{F549863B-B805-4283-8206-C6D1E05D7BEA}"/>
          </ac:spMkLst>
        </pc:spChg>
      </pc:sldChg>
      <pc:sldChg chg="modSp add mod">
        <pc:chgData name="Ella de Figueiredo Lykke" userId="938a913d-b5e1-4333-adef-82f26c90ce3a" providerId="ADAL" clId="{9EDF26AD-A316-4C85-A3AE-88F49F154887}" dt="2022-01-05T12:52:51.726" v="1357" actId="207"/>
        <pc:sldMkLst>
          <pc:docMk/>
          <pc:sldMk cId="3771018411" sldId="285"/>
        </pc:sldMkLst>
        <pc:spChg chg="mod">
          <ac:chgData name="Ella de Figueiredo Lykke" userId="938a913d-b5e1-4333-adef-82f26c90ce3a" providerId="ADAL" clId="{9EDF26AD-A316-4C85-A3AE-88F49F154887}" dt="2022-01-05T12:52:39.761" v="1353" actId="20577"/>
          <ac:spMkLst>
            <pc:docMk/>
            <pc:sldMk cId="3771018411" sldId="285"/>
            <ac:spMk id="2" creationId="{F59C6FFC-F252-3945-A921-A670C36F2AE6}"/>
          </ac:spMkLst>
        </pc:spChg>
        <pc:spChg chg="mod">
          <ac:chgData name="Ella de Figueiredo Lykke" userId="938a913d-b5e1-4333-adef-82f26c90ce3a" providerId="ADAL" clId="{9EDF26AD-A316-4C85-A3AE-88F49F154887}" dt="2022-01-05T12:52:51.726" v="1357" actId="207"/>
          <ac:spMkLst>
            <pc:docMk/>
            <pc:sldMk cId="3771018411" sldId="285"/>
            <ac:spMk id="8" creationId="{F549863B-B805-4283-8206-C6D1E05D7BEA}"/>
          </ac:spMkLst>
        </pc:spChg>
      </pc:sldChg>
      <pc:sldChg chg="modSp add mod modNotesTx">
        <pc:chgData name="Ella de Figueiredo Lykke" userId="938a913d-b5e1-4333-adef-82f26c90ce3a" providerId="ADAL" clId="{9EDF26AD-A316-4C85-A3AE-88F49F154887}" dt="2022-01-05T12:53:43.103" v="1420"/>
        <pc:sldMkLst>
          <pc:docMk/>
          <pc:sldMk cId="379374210" sldId="286"/>
        </pc:sldMkLst>
        <pc:spChg chg="mod">
          <ac:chgData name="Ella de Figueiredo Lykke" userId="938a913d-b5e1-4333-adef-82f26c90ce3a" providerId="ADAL" clId="{9EDF26AD-A316-4C85-A3AE-88F49F154887}" dt="2022-01-05T12:53:28.736" v="1416" actId="1076"/>
          <ac:spMkLst>
            <pc:docMk/>
            <pc:sldMk cId="379374210" sldId="286"/>
            <ac:spMk id="2" creationId="{F59C6FFC-F252-3945-A921-A670C36F2AE6}"/>
          </ac:spMkLst>
        </pc:spChg>
        <pc:spChg chg="mod">
          <ac:chgData name="Ella de Figueiredo Lykke" userId="938a913d-b5e1-4333-adef-82f26c90ce3a" providerId="ADAL" clId="{9EDF26AD-A316-4C85-A3AE-88F49F154887}" dt="2022-01-05T12:53:37.588" v="1419" actId="207"/>
          <ac:spMkLst>
            <pc:docMk/>
            <pc:sldMk cId="379374210" sldId="286"/>
            <ac:spMk id="8" creationId="{F549863B-B805-4283-8206-C6D1E05D7BEA}"/>
          </ac:spMkLst>
        </pc:spChg>
      </pc:sldChg>
      <pc:sldChg chg="addSp modSp add mod">
        <pc:chgData name="Ella de Figueiredo Lykke" userId="938a913d-b5e1-4333-adef-82f26c90ce3a" providerId="ADAL" clId="{9EDF26AD-A316-4C85-A3AE-88F49F154887}" dt="2022-01-05T12:59:11.711" v="1499" actId="1076"/>
        <pc:sldMkLst>
          <pc:docMk/>
          <pc:sldMk cId="82745398" sldId="287"/>
        </pc:sldMkLst>
        <pc:spChg chg="add mod">
          <ac:chgData name="Ella de Figueiredo Lykke" userId="938a913d-b5e1-4333-adef-82f26c90ce3a" providerId="ADAL" clId="{9EDF26AD-A316-4C85-A3AE-88F49F154887}" dt="2022-01-05T12:57:45.688" v="1484" actId="14100"/>
          <ac:spMkLst>
            <pc:docMk/>
            <pc:sldMk cId="82745398" sldId="287"/>
            <ac:spMk id="5" creationId="{DFC15C75-52DF-4884-8133-D51699F69C80}"/>
          </ac:spMkLst>
        </pc:spChg>
        <pc:spChg chg="add mod">
          <ac:chgData name="Ella de Figueiredo Lykke" userId="938a913d-b5e1-4333-adef-82f26c90ce3a" providerId="ADAL" clId="{9EDF26AD-A316-4C85-A3AE-88F49F154887}" dt="2022-01-05T12:58:07.210" v="1493" actId="403"/>
          <ac:spMkLst>
            <pc:docMk/>
            <pc:sldMk cId="82745398" sldId="287"/>
            <ac:spMk id="7" creationId="{F4A90C64-6620-4BF3-9610-804A01157307}"/>
          </ac:spMkLst>
        </pc:spChg>
        <pc:picChg chg="add mod ord">
          <ac:chgData name="Ella de Figueiredo Lykke" userId="938a913d-b5e1-4333-adef-82f26c90ce3a" providerId="ADAL" clId="{9EDF26AD-A316-4C85-A3AE-88F49F154887}" dt="2022-01-05T12:59:11.711" v="1499" actId="1076"/>
          <ac:picMkLst>
            <pc:docMk/>
            <pc:sldMk cId="82745398" sldId="287"/>
            <ac:picMk id="3" creationId="{46F18FA3-6F03-4A48-82A5-250D1F6D0E5B}"/>
          </ac:picMkLst>
        </pc:picChg>
        <pc:picChg chg="add mod">
          <ac:chgData name="Ella de Figueiredo Lykke" userId="938a913d-b5e1-4333-adef-82f26c90ce3a" providerId="ADAL" clId="{9EDF26AD-A316-4C85-A3AE-88F49F154887}" dt="2022-01-05T12:57:18.339" v="1478"/>
          <ac:picMkLst>
            <pc:docMk/>
            <pc:sldMk cId="82745398" sldId="287"/>
            <ac:picMk id="4" creationId="{2F58DA44-7D82-435A-A2A6-D19F480983A0}"/>
          </ac:picMkLst>
        </pc:picChg>
      </pc:sldChg>
      <pc:sldChg chg="addSp modSp add mod modNotesTx">
        <pc:chgData name="Ella de Figueiredo Lykke" userId="938a913d-b5e1-4333-adef-82f26c90ce3a" providerId="ADAL" clId="{9EDF26AD-A316-4C85-A3AE-88F49F154887}" dt="2022-01-05T13:05:10.775" v="1655" actId="1036"/>
        <pc:sldMkLst>
          <pc:docMk/>
          <pc:sldMk cId="2438780722" sldId="288"/>
        </pc:sldMkLst>
        <pc:spChg chg="add mod">
          <ac:chgData name="Ella de Figueiredo Lykke" userId="938a913d-b5e1-4333-adef-82f26c90ce3a" providerId="ADAL" clId="{9EDF26AD-A316-4C85-A3AE-88F49F154887}" dt="2022-01-05T13:05:10.775" v="1655" actId="1036"/>
          <ac:spMkLst>
            <pc:docMk/>
            <pc:sldMk cId="2438780722" sldId="288"/>
            <ac:spMk id="4" creationId="{2E894212-B67B-4AEA-A239-00A55216F8A8}"/>
          </ac:spMkLst>
        </pc:spChg>
        <pc:picChg chg="add mod ord">
          <ac:chgData name="Ella de Figueiredo Lykke" userId="938a913d-b5e1-4333-adef-82f26c90ce3a" providerId="ADAL" clId="{9EDF26AD-A316-4C85-A3AE-88F49F154887}" dt="2022-01-05T13:03:50.022" v="1648" actId="1076"/>
          <ac:picMkLst>
            <pc:docMk/>
            <pc:sldMk cId="2438780722" sldId="288"/>
            <ac:picMk id="3" creationId="{B61ED10D-FB2D-41CE-A7BC-F160D078CAD4}"/>
          </ac:picMkLst>
        </pc:picChg>
      </pc:sldChg>
      <pc:sldChg chg="addSp delSp modSp add mod ord modNotesTx">
        <pc:chgData name="Ella de Figueiredo Lykke" userId="938a913d-b5e1-4333-adef-82f26c90ce3a" providerId="ADAL" clId="{9EDF26AD-A316-4C85-A3AE-88F49F154887}" dt="2022-01-05T12:57:02.638" v="1477"/>
        <pc:sldMkLst>
          <pc:docMk/>
          <pc:sldMk cId="885427714" sldId="289"/>
        </pc:sldMkLst>
        <pc:spChg chg="mod">
          <ac:chgData name="Ella de Figueiredo Lykke" userId="938a913d-b5e1-4333-adef-82f26c90ce3a" providerId="ADAL" clId="{9EDF26AD-A316-4C85-A3AE-88F49F154887}" dt="2022-01-05T12:56:40.362" v="1471" actId="403"/>
          <ac:spMkLst>
            <pc:docMk/>
            <pc:sldMk cId="885427714" sldId="289"/>
            <ac:spMk id="2" creationId="{F59C6FFC-F252-3945-A921-A670C36F2AE6}"/>
          </ac:spMkLst>
        </pc:spChg>
        <pc:spChg chg="mod">
          <ac:chgData name="Ella de Figueiredo Lykke" userId="938a913d-b5e1-4333-adef-82f26c90ce3a" providerId="ADAL" clId="{9EDF26AD-A316-4C85-A3AE-88F49F154887}" dt="2022-01-05T12:56:56.890" v="1476" actId="403"/>
          <ac:spMkLst>
            <pc:docMk/>
            <pc:sldMk cId="885427714" sldId="289"/>
            <ac:spMk id="8" creationId="{F549863B-B805-4283-8206-C6D1E05D7BEA}"/>
          </ac:spMkLst>
        </pc:spChg>
        <pc:picChg chg="del">
          <ac:chgData name="Ella de Figueiredo Lykke" userId="938a913d-b5e1-4333-adef-82f26c90ce3a" providerId="ADAL" clId="{9EDF26AD-A316-4C85-A3AE-88F49F154887}" dt="2022-01-05T12:56:26.113" v="1445" actId="478"/>
          <ac:picMkLst>
            <pc:docMk/>
            <pc:sldMk cId="885427714" sldId="289"/>
            <ac:picMk id="10" creationId="{70801068-26CF-4D03-93A3-4F38E200A2AA}"/>
          </ac:picMkLst>
        </pc:picChg>
        <pc:picChg chg="add mod">
          <ac:chgData name="Ella de Figueiredo Lykke" userId="938a913d-b5e1-4333-adef-82f26c90ce3a" providerId="ADAL" clId="{9EDF26AD-A316-4C85-A3AE-88F49F154887}" dt="2022-01-05T12:56:26.460" v="1446"/>
          <ac:picMkLst>
            <pc:docMk/>
            <pc:sldMk cId="885427714" sldId="289"/>
            <ac:picMk id="11" creationId="{D1B8B16E-3B77-42B2-BF69-F9081CB4CD79}"/>
          </ac:picMkLst>
        </pc:picChg>
      </pc:sldChg>
      <pc:sldChg chg="modSp add mod ord modNotesTx">
        <pc:chgData name="Ella de Figueiredo Lykke" userId="938a913d-b5e1-4333-adef-82f26c90ce3a" providerId="ADAL" clId="{9EDF26AD-A316-4C85-A3AE-88F49F154887}" dt="2022-01-05T12:59:48.706" v="1518" actId="2711"/>
        <pc:sldMkLst>
          <pc:docMk/>
          <pc:sldMk cId="2193727647" sldId="290"/>
        </pc:sldMkLst>
        <pc:spChg chg="mod">
          <ac:chgData name="Ella de Figueiredo Lykke" userId="938a913d-b5e1-4333-adef-82f26c90ce3a" providerId="ADAL" clId="{9EDF26AD-A316-4C85-A3AE-88F49F154887}" dt="2022-01-05T12:59:31.424" v="1514" actId="20577"/>
          <ac:spMkLst>
            <pc:docMk/>
            <pc:sldMk cId="2193727647" sldId="290"/>
            <ac:spMk id="2" creationId="{F59C6FFC-F252-3945-A921-A670C36F2AE6}"/>
          </ac:spMkLst>
        </pc:spChg>
        <pc:spChg chg="mod">
          <ac:chgData name="Ella de Figueiredo Lykke" userId="938a913d-b5e1-4333-adef-82f26c90ce3a" providerId="ADAL" clId="{9EDF26AD-A316-4C85-A3AE-88F49F154887}" dt="2022-01-05T12:59:48.706" v="1518" actId="2711"/>
          <ac:spMkLst>
            <pc:docMk/>
            <pc:sldMk cId="2193727647" sldId="290"/>
            <ac:spMk id="8" creationId="{F549863B-B805-4283-8206-C6D1E05D7BEA}"/>
          </ac:spMkLst>
        </pc:spChg>
      </pc:sldChg>
      <pc:sldChg chg="modSp add mod modNotesTx">
        <pc:chgData name="Ella de Figueiredo Lykke" userId="938a913d-b5e1-4333-adef-82f26c90ce3a" providerId="ADAL" clId="{9EDF26AD-A316-4C85-A3AE-88F49F154887}" dt="2022-01-05T13:00:25.729" v="1548" actId="403"/>
        <pc:sldMkLst>
          <pc:docMk/>
          <pc:sldMk cId="3033883710" sldId="291"/>
        </pc:sldMkLst>
        <pc:spChg chg="mod">
          <ac:chgData name="Ella de Figueiredo Lykke" userId="938a913d-b5e1-4333-adef-82f26c90ce3a" providerId="ADAL" clId="{9EDF26AD-A316-4C85-A3AE-88F49F154887}" dt="2022-01-05T13:00:10.191" v="1542" actId="20577"/>
          <ac:spMkLst>
            <pc:docMk/>
            <pc:sldMk cId="3033883710" sldId="291"/>
            <ac:spMk id="2" creationId="{F59C6FFC-F252-3945-A921-A670C36F2AE6}"/>
          </ac:spMkLst>
        </pc:spChg>
        <pc:spChg chg="mod">
          <ac:chgData name="Ella de Figueiredo Lykke" userId="938a913d-b5e1-4333-adef-82f26c90ce3a" providerId="ADAL" clId="{9EDF26AD-A316-4C85-A3AE-88F49F154887}" dt="2022-01-05T13:00:25.729" v="1548" actId="403"/>
          <ac:spMkLst>
            <pc:docMk/>
            <pc:sldMk cId="3033883710" sldId="291"/>
            <ac:spMk id="8" creationId="{F549863B-B805-4283-8206-C6D1E05D7BEA}"/>
          </ac:spMkLst>
        </pc:spChg>
      </pc:sldChg>
      <pc:sldChg chg="modSp add mod modNotesTx">
        <pc:chgData name="Ella de Figueiredo Lykke" userId="938a913d-b5e1-4333-adef-82f26c90ce3a" providerId="ADAL" clId="{9EDF26AD-A316-4C85-A3AE-88F49F154887}" dt="2022-01-05T13:00:54.162" v="1566"/>
        <pc:sldMkLst>
          <pc:docMk/>
          <pc:sldMk cId="1866299267" sldId="292"/>
        </pc:sldMkLst>
        <pc:spChg chg="mod">
          <ac:chgData name="Ella de Figueiredo Lykke" userId="938a913d-b5e1-4333-adef-82f26c90ce3a" providerId="ADAL" clId="{9EDF26AD-A316-4C85-A3AE-88F49F154887}" dt="2022-01-05T13:00:39.673" v="1561" actId="20577"/>
          <ac:spMkLst>
            <pc:docMk/>
            <pc:sldMk cId="1866299267" sldId="292"/>
            <ac:spMk id="2" creationId="{F59C6FFC-F252-3945-A921-A670C36F2AE6}"/>
          </ac:spMkLst>
        </pc:spChg>
        <pc:spChg chg="mod">
          <ac:chgData name="Ella de Figueiredo Lykke" userId="938a913d-b5e1-4333-adef-82f26c90ce3a" providerId="ADAL" clId="{9EDF26AD-A316-4C85-A3AE-88F49F154887}" dt="2022-01-05T13:00:49.410" v="1565" actId="207"/>
          <ac:spMkLst>
            <pc:docMk/>
            <pc:sldMk cId="1866299267" sldId="292"/>
            <ac:spMk id="8" creationId="{F549863B-B805-4283-8206-C6D1E05D7B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2DCE8-7135-DD45-A116-11FA5F527363}" type="datetimeFigureOut">
              <a:rPr lang="en-NO" smtClean="0"/>
              <a:t>02/06/2022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BF613-B6E0-8F4F-B45A-DEDD7E102861}" type="slidenum">
              <a:rPr lang="en-NO" smtClean="0"/>
              <a:t>‹#›</a:t>
            </a:fld>
            <a:endParaRPr lang="en-NO"/>
          </a:p>
        </p:txBody>
      </p:sp>
    </p:spTree>
    <p:extLst>
      <p:ext uri="{BB962C8B-B14F-4D97-AF65-F5344CB8AC3E}">
        <p14:creationId xmlns:p14="http://schemas.microsoft.com/office/powerpoint/2010/main" val="47522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PowerPoint som kan deles opp i flere deler alt etter hvor mye tid som settes av. Slide 2, 3 og 4 kan brukes som introduksjonsslide til alle temaene, og slide 35 kan brukes som oppsummerende slide. Oppgavene fra oppgaveheftet er lagt inn i </a:t>
            </a:r>
            <a:r>
              <a:rPr lang="nb-NO" dirty="0" err="1"/>
              <a:t>PowerPointen</a:t>
            </a:r>
            <a:r>
              <a:rPr lang="nb-NO" dirty="0"/>
              <a:t>.</a:t>
            </a:r>
          </a:p>
          <a:p>
            <a:endParaRPr lang="nb-NO" dirty="0"/>
          </a:p>
          <a:p>
            <a:r>
              <a:rPr lang="nb-NO" dirty="0"/>
              <a:t>Ca. tidsforbruk:</a:t>
            </a:r>
          </a:p>
          <a:p>
            <a:endParaRPr lang="nb-NO" dirty="0"/>
          </a:p>
          <a:p>
            <a:r>
              <a:rPr lang="nb-NO" dirty="0"/>
              <a:t>Kroppen: 90 minutter</a:t>
            </a:r>
          </a:p>
          <a:p>
            <a:r>
              <a:rPr lang="nb-NO" dirty="0"/>
              <a:t>Normer og sex: 90 minutter</a:t>
            </a:r>
          </a:p>
          <a:p>
            <a:r>
              <a:rPr lang="nb-NO" dirty="0"/>
              <a:t>Samtykke og kommunikasjon:  minutter</a:t>
            </a:r>
          </a:p>
          <a:p>
            <a:r>
              <a:rPr lang="nb-NO" dirty="0"/>
              <a:t>Kroppspress: 90 minutter</a:t>
            </a:r>
          </a:p>
        </p:txBody>
      </p:sp>
      <p:sp>
        <p:nvSpPr>
          <p:cNvPr id="4" name="Plassholder for lysbildenummer 3"/>
          <p:cNvSpPr>
            <a:spLocks noGrp="1"/>
          </p:cNvSpPr>
          <p:nvPr>
            <p:ph type="sldNum" sz="quarter" idx="5"/>
          </p:nvPr>
        </p:nvSpPr>
        <p:spPr/>
        <p:txBody>
          <a:bodyPr/>
          <a:lstStyle/>
          <a:p>
            <a:fld id="{1698C077-D96A-4BD0-9177-9E270A5260E8}" type="slidenum">
              <a:rPr lang="nb-NO" smtClean="0"/>
              <a:t>1</a:t>
            </a:fld>
            <a:endParaRPr lang="nb-NO"/>
          </a:p>
        </p:txBody>
      </p:sp>
    </p:spTree>
    <p:extLst>
      <p:ext uri="{BB962C8B-B14F-4D97-AF65-F5344CB8AC3E}">
        <p14:creationId xmlns:p14="http://schemas.microsoft.com/office/powerpoint/2010/main" val="1000630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Klassen skal gjøre oppgave 3: definisjoner på sex</a:t>
            </a:r>
          </a:p>
          <a:p>
            <a:r>
              <a:rPr lang="nb-NO" dirty="0"/>
              <a:t>Underviser kan klippe ut kortene på forhånd, eller elevgruppene kan klippe ut illustrasjonene selv.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10</a:t>
            </a:fld>
            <a:endParaRPr lang="en-NO"/>
          </a:p>
        </p:txBody>
      </p:sp>
    </p:spTree>
    <p:extLst>
      <p:ext uri="{BB962C8B-B14F-4D97-AF65-F5344CB8AC3E}">
        <p14:creationId xmlns:p14="http://schemas.microsoft.com/office/powerpoint/2010/main" val="4245294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Oppgavens siste del består av en film fra NRK Newton med tilhørende refleksjonsspørsmål. Den er utelatt fra </a:t>
            </a:r>
            <a:r>
              <a:rPr lang="nb-NO" dirty="0" err="1"/>
              <a:t>PowerPointen</a:t>
            </a:r>
            <a:r>
              <a:rPr lang="nb-NO" dirty="0"/>
              <a:t>, men kan gjerne inkluderes hvis det er tid til det. </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11</a:t>
            </a:fld>
            <a:endParaRPr lang="en-NO"/>
          </a:p>
        </p:txBody>
      </p:sp>
    </p:spTree>
    <p:extLst>
      <p:ext uri="{BB962C8B-B14F-4D97-AF65-F5344CB8AC3E}">
        <p14:creationId xmlns:p14="http://schemas.microsoft.com/office/powerpoint/2010/main" val="2519541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Seksualitet er variert og forskjellig. I og med at definisjonen på sex og hva som er seksuelt fra person til person, er det viktig å snakke sammen om hva sex og seksualitet betyr for den enkelte. Det er også viktig å finne ut av hva det betyr for deg! </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12</a:t>
            </a:fld>
            <a:endParaRPr lang="en-NO"/>
          </a:p>
        </p:txBody>
      </p:sp>
    </p:spTree>
    <p:extLst>
      <p:ext uri="{BB962C8B-B14F-4D97-AF65-F5344CB8AC3E}">
        <p14:creationId xmlns:p14="http://schemas.microsoft.com/office/powerpoint/2010/main" val="267187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oppsummeringen kan man enten dele klassen opp i grupper og la dem diskutere, eller man kan ta det i plenum. Gjennomgå de forskjellige punktene. Dvel gjerne ekstra ved det nest siste punktet – her kan man nevne mange ting. Film, TV og sosiale medier bidrar også til å skape forventninger om hvordan vi skal se ut og oppføre oss. </a:t>
            </a:r>
          </a:p>
          <a:p>
            <a:endParaRPr lang="nb-NO" dirty="0"/>
          </a:p>
          <a:p>
            <a:r>
              <a:rPr lang="nb-NO" dirty="0"/>
              <a:t>Svaret på den siste er: så lenge alle kan gi samtykke og man ikke skader seg selv og andre, er svaret NEI.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13</a:t>
            </a:fld>
            <a:endParaRPr lang="en-NO"/>
          </a:p>
        </p:txBody>
      </p:sp>
    </p:spTree>
    <p:extLst>
      <p:ext uri="{BB962C8B-B14F-4D97-AF65-F5344CB8AC3E}">
        <p14:creationId xmlns:p14="http://schemas.microsoft.com/office/powerpoint/2010/main" val="528897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14</a:t>
            </a:fld>
            <a:endParaRPr lang="en-NO"/>
          </a:p>
        </p:txBody>
      </p:sp>
    </p:spTree>
    <p:extLst>
      <p:ext uri="{BB962C8B-B14F-4D97-AF65-F5344CB8AC3E}">
        <p14:creationId xmlns:p14="http://schemas.microsoft.com/office/powerpoint/2010/main" val="1915900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15</a:t>
            </a:fld>
            <a:endParaRPr lang="en-NO"/>
          </a:p>
        </p:txBody>
      </p:sp>
    </p:spTree>
    <p:extLst>
      <p:ext uri="{BB962C8B-B14F-4D97-AF65-F5344CB8AC3E}">
        <p14:creationId xmlns:p14="http://schemas.microsoft.com/office/powerpoint/2010/main" val="2012559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Finn fram oppgave x «mine og dine grenser. Gjør oppmerksom på at teksten elevene skal </a:t>
            </a:r>
            <a:r>
              <a:rPr lang="nb-NO" dirty="0" err="1"/>
              <a:t>tenkeskrive</a:t>
            </a:r>
            <a:r>
              <a:rPr lang="nb-NO" dirty="0"/>
              <a:t> ikke skal leses høyt, men at den skal brukes i gruppearbeidet. </a:t>
            </a:r>
          </a:p>
          <a:p>
            <a:endParaRPr lang="nb-NO" dirty="0"/>
          </a:p>
          <a:p>
            <a:r>
              <a:rPr lang="nb-NO" dirty="0"/>
              <a:t>Etter tenkeskriving skal klassen deles inn i grupper på 2-4 elever per gruppe.</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16</a:t>
            </a:fld>
            <a:endParaRPr lang="en-NO"/>
          </a:p>
        </p:txBody>
      </p:sp>
    </p:spTree>
    <p:extLst>
      <p:ext uri="{BB962C8B-B14F-4D97-AF65-F5344CB8AC3E}">
        <p14:creationId xmlns:p14="http://schemas.microsoft.com/office/powerpoint/2010/main" val="233102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NB: minn elevene på å diskutere spørsmålene på generelt grunnlag, og ikke med utgangspunkt i egne erfaringer. </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17</a:t>
            </a:fld>
            <a:endParaRPr lang="en-NO"/>
          </a:p>
        </p:txBody>
      </p:sp>
    </p:spTree>
    <p:extLst>
      <p:ext uri="{BB962C8B-B14F-4D97-AF65-F5344CB8AC3E}">
        <p14:creationId xmlns:p14="http://schemas.microsoft.com/office/powerpoint/2010/main" val="4155023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dirty="0"/>
              <a:t>Gjennomgå punktene i plenum. </a:t>
            </a:r>
            <a:endParaRPr lang="nb-NO" sz="1200" b="0" i="0" u="none" strike="noStrike" baseline="0" dirty="0">
              <a:solidFill>
                <a:srgbClr val="000000"/>
              </a:solidFill>
              <a:latin typeface="Open Sans" panose="020B0606030504020204" pitchFamily="34" charset="0"/>
            </a:endParaRPr>
          </a:p>
          <a:p>
            <a:r>
              <a:rPr lang="nb-NO" sz="1200" b="0" i="0" u="none" strike="noStrike" baseline="0" dirty="0">
                <a:solidFill>
                  <a:srgbClr val="000000"/>
                </a:solidFill>
                <a:latin typeface="Open Sans" panose="020B0606030504020204" pitchFamily="34" charset="0"/>
              </a:rPr>
              <a:t>Underviserens rolle i denne øvelsen er å </a:t>
            </a:r>
            <a:r>
              <a:rPr lang="nb-NO" sz="1200" b="0" i="0" u="none" strike="noStrike" baseline="0" dirty="0" err="1">
                <a:solidFill>
                  <a:srgbClr val="000000"/>
                </a:solidFill>
                <a:latin typeface="Open Sans" panose="020B0606030504020204" pitchFamily="34" charset="0"/>
              </a:rPr>
              <a:t>fasilitere</a:t>
            </a:r>
            <a:r>
              <a:rPr lang="nb-NO" sz="1200" b="0" i="0" u="none" strike="noStrike" baseline="0" dirty="0">
                <a:solidFill>
                  <a:srgbClr val="000000"/>
                </a:solidFill>
                <a:latin typeface="Open Sans" panose="020B0606030504020204" pitchFamily="34" charset="0"/>
              </a:rPr>
              <a:t> for samtalen og sørge for at elevenes holdninger og synspunkter kommer frem så godt som mulig gjennom å stille åpne og utdypende spørsmål.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18</a:t>
            </a:fld>
            <a:endParaRPr lang="en-NO"/>
          </a:p>
        </p:txBody>
      </p:sp>
    </p:spTree>
    <p:extLst>
      <p:ext uri="{BB962C8B-B14F-4D97-AF65-F5344CB8AC3E}">
        <p14:creationId xmlns:p14="http://schemas.microsoft.com/office/powerpoint/2010/main" val="2174122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19</a:t>
            </a:fld>
            <a:endParaRPr lang="en-NO"/>
          </a:p>
        </p:txBody>
      </p:sp>
    </p:spTree>
    <p:extLst>
      <p:ext uri="{BB962C8B-B14F-4D97-AF65-F5344CB8AC3E}">
        <p14:creationId xmlns:p14="http://schemas.microsoft.com/office/powerpoint/2010/main" val="384165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introduksjonsslide som kan brukes til alle oppgavene. Forskning viser at man tar tryggere valg og får et mer positivt forhold til kropp og seksualitet hvis man har god seksualitetsundervisning før man blir seksuelt aktiv.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2</a:t>
            </a:fld>
            <a:endParaRPr lang="en-NO"/>
          </a:p>
        </p:txBody>
      </p:sp>
    </p:spTree>
    <p:extLst>
      <p:ext uri="{BB962C8B-B14F-4D97-AF65-F5344CB8AC3E}">
        <p14:creationId xmlns:p14="http://schemas.microsoft.com/office/powerpoint/2010/main" val="376906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20</a:t>
            </a:fld>
            <a:endParaRPr lang="en-NO"/>
          </a:p>
        </p:txBody>
      </p:sp>
    </p:spTree>
    <p:extLst>
      <p:ext uri="{BB962C8B-B14F-4D97-AF65-F5344CB8AC3E}">
        <p14:creationId xmlns:p14="http://schemas.microsoft.com/office/powerpoint/2010/main" val="2420047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21</a:t>
            </a:fld>
            <a:endParaRPr lang="en-NO"/>
          </a:p>
        </p:txBody>
      </p:sp>
    </p:spTree>
    <p:extLst>
      <p:ext uri="{BB962C8B-B14F-4D97-AF65-F5344CB8AC3E}">
        <p14:creationId xmlns:p14="http://schemas.microsoft.com/office/powerpoint/2010/main" val="1792403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 skal klassen gjøre oppgave 5: hvordan hjelpe hverandre i grensesituasjoner. </a:t>
            </a:r>
          </a:p>
          <a:p>
            <a:endParaRPr lang="nb-NO" dirty="0"/>
          </a:p>
          <a:p>
            <a:r>
              <a:rPr lang="nb-NO" sz="1200" b="0" i="0" u="none" strike="noStrike" baseline="0" dirty="0">
                <a:solidFill>
                  <a:srgbClr val="000000"/>
                </a:solidFill>
                <a:latin typeface="Open Sans" panose="020B0606030504020204" pitchFamily="34" charset="0"/>
              </a:rPr>
              <a:t>Denne oppgaven kan jobbes videre med på flere ulike måter. Elevene kan for eksempel lage en oversikt over ulike ting man kan gjøre eller si i grensesituasjoner og lage en mal på dette. De kan også lage for eksempel en tegneserie eller ulike tegninger basert på situasjonen. </a:t>
            </a:r>
          </a:p>
          <a:p>
            <a:r>
              <a:rPr lang="nb-NO" sz="1200" b="0" i="0" u="none" strike="noStrike" baseline="0" dirty="0">
                <a:solidFill>
                  <a:srgbClr val="000000"/>
                </a:solidFill>
                <a:latin typeface="Open Sans" panose="020B0606030504020204" pitchFamily="34" charset="0"/>
              </a:rPr>
              <a:t>Det er viktig å lære å sette grenser for seg selv, men det er vel så viktig å lære å lytte til og respektere andres grenser. Det kan bli for mye fokus på «nei betyr nei» og for lite fokus på «ja betyr ja». Husk å være oppmerksom på dette. </a:t>
            </a:r>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22</a:t>
            </a:fld>
            <a:endParaRPr lang="en-NO"/>
          </a:p>
        </p:txBody>
      </p:sp>
    </p:spTree>
    <p:extLst>
      <p:ext uri="{BB962C8B-B14F-4D97-AF65-F5344CB8AC3E}">
        <p14:creationId xmlns:p14="http://schemas.microsoft.com/office/powerpoint/2010/main" val="2603594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Her er det viktig å understreke at samtykke og kommunikasjon er viktig nettopp </a:t>
            </a:r>
            <a:r>
              <a:rPr lang="nb-NO" b="1" dirty="0"/>
              <a:t>fordi </a:t>
            </a:r>
            <a:r>
              <a:rPr lang="nb-NO" b="0" dirty="0"/>
              <a:t>vi er forskjellige, har forskjellige tenningsmønstre og forskjellige grenser. Det du synes er godt er ikke nødvendigvis noe partneren din liker. Egen og andres seksualitet skal respekteres, og derfor er kommunikasjon viktig!</a:t>
            </a:r>
            <a:endParaRPr lang="nb-NO" dirty="0"/>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23</a:t>
            </a:fld>
            <a:endParaRPr lang="en-NO"/>
          </a:p>
        </p:txBody>
      </p:sp>
    </p:spTree>
    <p:extLst>
      <p:ext uri="{BB962C8B-B14F-4D97-AF65-F5344CB8AC3E}">
        <p14:creationId xmlns:p14="http://schemas.microsoft.com/office/powerpoint/2010/main" val="889373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 skal vi snakke litt om kropp og seksualitet. Estimert tid: 90 minutter. </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24</a:t>
            </a:fld>
            <a:endParaRPr lang="en-NO"/>
          </a:p>
        </p:txBody>
      </p:sp>
    </p:spTree>
    <p:extLst>
      <p:ext uri="{BB962C8B-B14F-4D97-AF65-F5344CB8AC3E}">
        <p14:creationId xmlns:p14="http://schemas.microsoft.com/office/powerpoint/2010/main" val="1538772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25</a:t>
            </a:fld>
            <a:endParaRPr lang="en-NO"/>
          </a:p>
        </p:txBody>
      </p:sp>
    </p:spTree>
    <p:extLst>
      <p:ext uri="{BB962C8B-B14F-4D97-AF65-F5344CB8AC3E}">
        <p14:creationId xmlns:p14="http://schemas.microsoft.com/office/powerpoint/2010/main" val="2457381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Finn fram oppgave 6: «klar for å ha sex?». Fortell at denne oppgaven er relevant for alle, også de som har hatt sex. Temaene som skal diskuteres gjelder for alle som har tenkt seg å inngå i en seksuell relasjon på et eller annet tidspunkt.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Når gruppene er ferdige, skal de presenterer deres prioriteringer for klassen og begrunne valgene sine. Underviser kan stille utdypende spørsmål underveis. </a:t>
            </a:r>
            <a:endParaRPr lang="nb-NO" sz="1800" b="0" i="0" u="none" strike="noStrike" baseline="0" dirty="0">
              <a:solidFill>
                <a:srgbClr val="000000"/>
              </a:solidFill>
              <a:latin typeface="Open Sans" panose="020B0606030504020204" pitchFamily="34" charset="0"/>
            </a:endParaRPr>
          </a:p>
          <a:p>
            <a:r>
              <a:rPr lang="nb-NO" sz="1800" b="0" i="0" u="none" strike="noStrike" baseline="0" dirty="0">
                <a:solidFill>
                  <a:srgbClr val="000000"/>
                </a:solidFill>
                <a:latin typeface="Open Sans" panose="020B0606030504020204" pitchFamily="34" charset="0"/>
              </a:rPr>
              <a:t>Hva kan man gjøre for å sikre at faktorene som er viktige for en oppfylles? Ta utgangspunkt i faktorene på kortet. </a:t>
            </a: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26</a:t>
            </a:fld>
            <a:endParaRPr lang="en-NO"/>
          </a:p>
        </p:txBody>
      </p:sp>
    </p:spTree>
    <p:extLst>
      <p:ext uri="{BB962C8B-B14F-4D97-AF65-F5344CB8AC3E}">
        <p14:creationId xmlns:p14="http://schemas.microsoft.com/office/powerpoint/2010/main" val="3364759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Som svar på siste spørsmål kan man for eksempel spørre vedkommende om de har lyst til å ha sex. Man kan også spørre på en annen måte, for eksempel: skal vi beholde undertøyet på? Skal jeg hente kondomer? </a:t>
            </a: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27</a:t>
            </a:fld>
            <a:endParaRPr lang="en-NO"/>
          </a:p>
        </p:txBody>
      </p:sp>
    </p:spTree>
    <p:extLst>
      <p:ext uri="{BB962C8B-B14F-4D97-AF65-F5344CB8AC3E}">
        <p14:creationId xmlns:p14="http://schemas.microsoft.com/office/powerpoint/2010/main" val="726643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Fortell at dere nå skal snakke om kroppspress og deretter se en liten dokumentar som handler om ungdommer som ikke vil dusje i fellesdusjen etter gym. </a:t>
            </a:r>
            <a:r>
              <a:rPr lang="nb-NO" sz="1200" dirty="0">
                <a:effectLst/>
                <a:latin typeface="Calibri" panose="020F0502020204030204" pitchFamily="34" charset="0"/>
                <a:ea typeface="Calibri" panose="020F0502020204030204" pitchFamily="34" charset="0"/>
                <a:cs typeface="Times New Roman" panose="02020603050405020304" pitchFamily="18" charset="0"/>
              </a:rPr>
              <a:t>Det er intervjuer med elevene i garderoben, hvor de snakker om hvorfor de ikke dusjer etter gym. De snakker om kroppsbilde, selvtillit, usikkerhet og sosiale fellesskaper. Først skal vi snakke litt om kroppspress, deretter ser vi filmen, og dere skal notere noen ting ned underveis.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cs typeface="Times New Roman" panose="02020603050405020304" pitchFamily="18" charset="0"/>
              </a:rPr>
              <a:t>Snakk kort i plenum om hva en dokumentar er, og hva som er forskjellen på fiksjon og dokumentar. </a:t>
            </a:r>
            <a:endParaRPr lang="nb-NO" dirty="0"/>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28</a:t>
            </a:fld>
            <a:endParaRPr lang="en-NO"/>
          </a:p>
        </p:txBody>
      </p:sp>
    </p:spTree>
    <p:extLst>
      <p:ext uri="{BB962C8B-B14F-4D97-AF65-F5344CB8AC3E}">
        <p14:creationId xmlns:p14="http://schemas.microsoft.com/office/powerpoint/2010/main" val="3221580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Felles oppsummering. Skriv elevenes forslag på tavlen, og se om dere kan komme fram til en felles definisjon på hva kroppspress er. (</a:t>
            </a:r>
            <a:r>
              <a:rPr lang="nb-NO" sz="1200" i="1" dirty="0">
                <a:effectLst/>
                <a:latin typeface="Calibri" panose="020F0502020204030204" pitchFamily="34" charset="0"/>
                <a:ea typeface="Calibri" panose="020F0502020204030204" pitchFamily="34" charset="0"/>
                <a:cs typeface="Times New Roman" panose="02020603050405020304" pitchFamily="18" charset="0"/>
              </a:rPr>
              <a:t>F.eks. «kroppspress er å føle på forventning til at kroppen din skal se ut på en spesiell måte, og at man føler seg usikker på om man ser bra ut fordi den ikke ligner</a:t>
            </a:r>
            <a:r>
              <a:rPr lang="nb-NO" sz="12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Plassholder for lysbildenummer 3"/>
          <p:cNvSpPr>
            <a:spLocks noGrp="1"/>
          </p:cNvSpPr>
          <p:nvPr>
            <p:ph type="sldNum" sz="quarter" idx="5"/>
          </p:nvPr>
        </p:nvSpPr>
        <p:spPr/>
        <p:txBody>
          <a:bodyPr/>
          <a:lstStyle/>
          <a:p>
            <a:fld id="{0E7BF613-B6E0-8F4F-B45A-DEDD7E102861}" type="slidenum">
              <a:rPr lang="en-NO" smtClean="0"/>
              <a:t>29</a:t>
            </a:fld>
            <a:endParaRPr lang="en-NO"/>
          </a:p>
        </p:txBody>
      </p:sp>
    </p:spTree>
    <p:extLst>
      <p:ext uri="{BB962C8B-B14F-4D97-AF65-F5344CB8AC3E}">
        <p14:creationId xmlns:p14="http://schemas.microsoft.com/office/powerpoint/2010/main" val="65247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kan være vanskelig å snakke om seksualitet og sex. For noen kan det oppleves veldig sårbart, og det anbefales at man lager noen tydelige, sosiale avtaler. Se i lærerveiledningen for eksempler på avtaler man lager med klassen for å skape et trygt rom i undervisningen. Lag felles kjøreregler for klassen, f.eks.: ingen hatefulle eller diskriminerende ytringer, vi ler ikke av hverandre, vi tar temaene alvorlig, også videre. </a:t>
            </a: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3</a:t>
            </a:fld>
            <a:endParaRPr lang="en-NO"/>
          </a:p>
        </p:txBody>
      </p:sp>
    </p:spTree>
    <p:extLst>
      <p:ext uri="{BB962C8B-B14F-4D97-AF65-F5344CB8AC3E}">
        <p14:creationId xmlns:p14="http://schemas.microsoft.com/office/powerpoint/2010/main" val="1277510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Link: </a:t>
            </a:r>
            <a:r>
              <a:rPr lang="nb-NO" sz="1200" b="0" i="0" u="none" strike="noStrike" baseline="0">
                <a:latin typeface="Minion Pro"/>
              </a:rPr>
              <a:t>https://tv.nrk.no/se?v=KOID75002021 </a:t>
            </a:r>
            <a:endParaRPr lang="nb-NO" sz="120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30</a:t>
            </a:fld>
            <a:endParaRPr lang="en-NO"/>
          </a:p>
        </p:txBody>
      </p:sp>
    </p:spTree>
    <p:extLst>
      <p:ext uri="{BB962C8B-B14F-4D97-AF65-F5344CB8AC3E}">
        <p14:creationId xmlns:p14="http://schemas.microsoft.com/office/powerpoint/2010/main" val="395243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Skriv alle ordene elevene har notert seg på tavlen, som et tankekart. </a:t>
            </a:r>
          </a:p>
          <a:p>
            <a:r>
              <a:rPr lang="nb-NO" dirty="0"/>
              <a:t>Diskuter deretter spørsmålene i plenum.</a:t>
            </a:r>
          </a:p>
          <a:p>
            <a:endParaRPr lang="nb-NO" dirty="0"/>
          </a:p>
          <a:p>
            <a:r>
              <a:rPr lang="nb-NO" dirty="0"/>
              <a:t>I oppgaveheftet til «Fortellinger fra dusjen» vil du legge merke til at oppgaven består av en del 2, en 90 minutters kreativ </a:t>
            </a:r>
            <a:r>
              <a:rPr lang="nb-NO" dirty="0" err="1"/>
              <a:t>skriveøkt</a:t>
            </a:r>
            <a:r>
              <a:rPr lang="nb-NO" dirty="0"/>
              <a:t>. Denne kan klassen jobbe videre med, hvis det er tid til det. For flere oppgaver om kroppspress, se </a:t>
            </a:r>
            <a:r>
              <a:rPr lang="nb-NO" dirty="0" err="1"/>
              <a:t>grunnmateriellet</a:t>
            </a:r>
            <a:r>
              <a:rPr lang="nb-NO" dirty="0"/>
              <a:t> for 8.10, tema 2 «Idealer, normer og forventninger», særlig oppgave 2, 3 og 4.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31</a:t>
            </a:fld>
            <a:endParaRPr lang="en-NO"/>
          </a:p>
        </p:txBody>
      </p:sp>
    </p:spTree>
    <p:extLst>
      <p:ext uri="{BB962C8B-B14F-4D97-AF65-F5344CB8AC3E}">
        <p14:creationId xmlns:p14="http://schemas.microsoft.com/office/powerpoint/2010/main" val="4021842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Kroppspress kan komme fra mange steder. Både sosiale medier, venner og familie, film og tv. Kroppspress kommer også fra reklame. </a:t>
            </a:r>
          </a:p>
          <a:p>
            <a:r>
              <a:rPr lang="nb-NO" dirty="0"/>
              <a:t>Målet med reklame er å selge produkter, og mange reklamer gjør det ved å spille på følelser. </a:t>
            </a:r>
          </a:p>
          <a:p>
            <a:r>
              <a:rPr lang="nb-NO" dirty="0"/>
              <a:t>Her er det viktig å kommunisere til elevene at </a:t>
            </a:r>
            <a:r>
              <a:rPr lang="nb-NO" b="1" dirty="0"/>
              <a:t>ingen </a:t>
            </a:r>
            <a:r>
              <a:rPr lang="nb-NO" b="0" dirty="0"/>
              <a:t>ser ut som de gjør i reklamer, heller ikke modellene som er med på reklamene. De retusjeres så de ikke ligner på deg selv. Det blir derfor et </a:t>
            </a:r>
            <a:r>
              <a:rPr lang="nb-NO" b="1" dirty="0"/>
              <a:t>uoppnåelig </a:t>
            </a:r>
            <a:r>
              <a:rPr lang="nb-NO" b="0" dirty="0"/>
              <a:t>ideal.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32</a:t>
            </a:fld>
            <a:endParaRPr lang="en-NO"/>
          </a:p>
        </p:txBody>
      </p:sp>
    </p:spTree>
    <p:extLst>
      <p:ext uri="{BB962C8B-B14F-4D97-AF65-F5344CB8AC3E}">
        <p14:creationId xmlns:p14="http://schemas.microsoft.com/office/powerpoint/2010/main" val="2317750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refleksjonsspørsmål klassen kan ta i plenum. </a:t>
            </a:r>
          </a:p>
          <a:p>
            <a:r>
              <a:rPr lang="nb-NO" dirty="0"/>
              <a:t>Det er viktig å vite at bilder man ser i sosiale medier og reklamer er retusjerte fordi man ellers kan tro at det er sånn noen ser ut, og at det er sånn man burde se ut. Når man retusjerer eller bruker filter, skaper man et bilde av et menneske som ikke ser ut som noen mennesker gjør. </a:t>
            </a:r>
          </a:p>
          <a:p>
            <a:r>
              <a:rPr lang="nb-NO" dirty="0"/>
              <a:t>Kroppspress kan føre til at barn og unge ikke føler seg bra nok som de er. </a:t>
            </a:r>
          </a:p>
          <a:p>
            <a:r>
              <a:rPr lang="nb-NO" dirty="0"/>
              <a:t>Kroppspress kan takles på mange måter. Man kan bli oppmerksom på at noen faktisk tjener gode penger på kroppspress, ved f.eks. å selge produkter som markedsføres til mennesker med dårlig selvtillit (kosmetiske produkter, proteinpulver også videre), man kan bli oppmerksom på at noen skjønnhetsidealer er uoppnåelige fordi de bare eksisterer på en skjerm. Hvis man føler noen på sosiale medier som får en til å føle seg mindre verdt eller gir kroppspress, kan man avfølge vedkommende. </a:t>
            </a:r>
          </a:p>
          <a:p>
            <a:r>
              <a:rPr lang="nb-NO" dirty="0"/>
              <a:t>Man kan bli god til å gi hverandre komplimenter. Hvis man ikke har noe positivt å si om en annens kropp, kan man la vær med å si det. På den måten kan man hjelpe seg selv og andre med å takle kroppspress.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33</a:t>
            </a:fld>
            <a:endParaRPr lang="en-NO"/>
          </a:p>
        </p:txBody>
      </p:sp>
    </p:spTree>
    <p:extLst>
      <p:ext uri="{BB962C8B-B14F-4D97-AF65-F5344CB8AC3E}">
        <p14:creationId xmlns:p14="http://schemas.microsoft.com/office/powerpoint/2010/main" val="4249325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Felles oppsummering for alle oppgaver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Målet med oppgavene og </a:t>
            </a:r>
            <a:r>
              <a:rPr lang="nb-NO" dirty="0" err="1"/>
              <a:t>PowerPointen</a:t>
            </a:r>
            <a:r>
              <a:rPr lang="nb-NO" dirty="0"/>
              <a:t> i årets kampanje, er å fremheve at vi er forskjellige alle sammen, men verdifulle akkurat som vi er. Det er mange ting å lure på i en alder hvor mye forandrer seg fort og man plutselig møter nye forventninger. Da er det viktig å huske at dine valg og dine grenser er verdifulle, akkurat som de er.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Vil du ha flere oppgaver? Gå inn på uke6.no og registrer deg for å få tilgang til hele </a:t>
            </a:r>
            <a:r>
              <a:rPr lang="nb-NO" dirty="0" err="1"/>
              <a:t>grunnmateriellet</a:t>
            </a:r>
            <a:r>
              <a:rPr lang="nb-NO" dirty="0"/>
              <a:t>! Det er helt gratis og uforpliktende </a:t>
            </a:r>
            <a:r>
              <a:rPr lang="nb-NO" dirty="0">
                <a:sym typeface="Wingdings" panose="05000000000000000000" pitchFamily="2" charset="2"/>
              </a:rPr>
              <a:t> </a:t>
            </a:r>
            <a:endParaRPr lang="nb-NO" dirty="0"/>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34</a:t>
            </a:fld>
            <a:endParaRPr lang="en-NO"/>
          </a:p>
        </p:txBody>
      </p:sp>
    </p:spTree>
    <p:extLst>
      <p:ext uri="{BB962C8B-B14F-4D97-AF65-F5344CB8AC3E}">
        <p14:creationId xmlns:p14="http://schemas.microsoft.com/office/powerpoint/2010/main" val="1027998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Målet med årets kampanje er å fremheve at du er verdifull, akkurat som du er. Vi er forskjellige, og dette er helt normalt.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4</a:t>
            </a:fld>
            <a:endParaRPr lang="en-NO"/>
          </a:p>
        </p:txBody>
      </p:sp>
    </p:spTree>
    <p:extLst>
      <p:ext uri="{BB962C8B-B14F-4D97-AF65-F5344CB8AC3E}">
        <p14:creationId xmlns:p14="http://schemas.microsoft.com/office/powerpoint/2010/main" val="337633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Estimert tidsbruk: 90 minutter</a:t>
            </a: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5</a:t>
            </a:fld>
            <a:endParaRPr lang="en-NO"/>
          </a:p>
        </p:txBody>
      </p:sp>
    </p:spTree>
    <p:extLst>
      <p:ext uri="{BB962C8B-B14F-4D97-AF65-F5344CB8AC3E}">
        <p14:creationId xmlns:p14="http://schemas.microsoft.com/office/powerpoint/2010/main" val="366633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Det finnes forskjellige normer for forskjellige situasjoner. Man oppfører seg for eksempel annerledes sammen med bestemoren sin enn bestevennen sin. </a:t>
            </a:r>
          </a:p>
          <a:p>
            <a:endParaRPr lang="nb-NO" dirty="0"/>
          </a:p>
          <a:p>
            <a:r>
              <a:rPr lang="nb-NO" dirty="0"/>
              <a:t>Kan klassen komme på noen normer? Bruk litt tid på å finne eksempler. Elevene skal lære at det eksisterer en masse forventninger til atferd som man ikke tenker over men gjør «automatisk». </a:t>
            </a:r>
          </a:p>
          <a:p>
            <a:r>
              <a:rPr lang="nb-NO" dirty="0" err="1"/>
              <a:t>F.eks</a:t>
            </a:r>
            <a:r>
              <a:rPr lang="nb-NO" dirty="0"/>
              <a:t>: </a:t>
            </a:r>
          </a:p>
          <a:p>
            <a:pPr marL="171450" indent="-171450">
              <a:buFontTx/>
              <a:buChar char="-"/>
            </a:pPr>
            <a:r>
              <a:rPr lang="nb-NO" dirty="0"/>
              <a:t>Man sier hei når man møter noen</a:t>
            </a:r>
          </a:p>
          <a:p>
            <a:pPr marL="171450" indent="-171450">
              <a:buFontTx/>
              <a:buChar char="-"/>
            </a:pPr>
            <a:r>
              <a:rPr lang="nb-NO" dirty="0"/>
              <a:t>Man takker for en gave</a:t>
            </a:r>
          </a:p>
          <a:p>
            <a:pPr marL="0" indent="0">
              <a:buFontTx/>
              <a:buNone/>
            </a:pPr>
            <a:endParaRPr lang="nb-NO" dirty="0"/>
          </a:p>
          <a:p>
            <a:pPr marL="0" indent="0">
              <a:buFontTx/>
              <a:buNone/>
            </a:pPr>
            <a:r>
              <a:rPr lang="nb-NO" dirty="0"/>
              <a:t>Normer legges merke til når de brytes. Hvis noen for eksempel raper høyt under middagen eller legge beina på bordet på en restaurant, legger man mer merke til det enn hvis noen følger normen og takker for maten. </a:t>
            </a:r>
          </a:p>
          <a:p>
            <a:pPr marL="0" indent="0">
              <a:buFontTx/>
              <a:buNone/>
            </a:pPr>
            <a:r>
              <a:rPr lang="nb-NO" dirty="0"/>
              <a:t>Når man bryter en norm, kan andre reagere. Hvis man for eksempel er gutt, og ønsker å bruke kjole, finnes det mennesker som synes dette er galt fordi det er noe som hører til kategorien «jente». Dette kan føre til at man blir ropt etter på gata, mobbet eller verre. Normer kan derfor være ekskluderende og diskriminerende, og gjøre at noen ikke tør å være seg selv helt, i frykt for ekskludering. </a:t>
            </a:r>
          </a:p>
          <a:p>
            <a:pPr marL="0" indent="0">
              <a:buFontTx/>
              <a:buNone/>
            </a:pPr>
            <a:endParaRPr lang="nb-NO" dirty="0"/>
          </a:p>
          <a:p>
            <a:pPr marL="0" indent="0">
              <a:buFontTx/>
              <a:buNone/>
            </a:pPr>
            <a:endParaRPr lang="nb-NO" dirty="0"/>
          </a:p>
          <a:p>
            <a:pPr marL="0" indent="0">
              <a:buFontTx/>
              <a:buNone/>
            </a:pPr>
            <a:endParaRPr lang="nb-NO" dirty="0"/>
          </a:p>
          <a:p>
            <a:endParaRPr lang="nb-NO" dirty="0"/>
          </a:p>
          <a:p>
            <a:endParaRPr lang="nb-NO" dirty="0">
              <a:cs typeface="Calibri"/>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6</a:t>
            </a:fld>
            <a:endParaRPr lang="en-NO"/>
          </a:p>
        </p:txBody>
      </p:sp>
    </p:spTree>
    <p:extLst>
      <p:ext uri="{BB962C8B-B14F-4D97-AF65-F5344CB8AC3E}">
        <p14:creationId xmlns:p14="http://schemas.microsoft.com/office/powerpoint/2010/main" val="872181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vanlig norm, er den vi kaller «heteronormen». Dette er normen som blant annet sier at alle er heterofile til det motsatte er bevist. Å være hetero betyr at man for eksempel er gutt og forelsker seg i jenter og motsatt. Det finnes mange andre seksuelle orienteringer enn dette!</a:t>
            </a:r>
          </a:p>
          <a:p>
            <a:r>
              <a:rPr lang="nb-NO" dirty="0"/>
              <a:t>Kan klassen komme på andre seksuelle orienteringer? Sjekk eventuelt ordlista til Skeiv Ungdom: https://skeivungdom.no/skeiv-a-a/ </a:t>
            </a:r>
          </a:p>
          <a:p>
            <a:endParaRPr lang="nb-NO" dirty="0"/>
          </a:p>
          <a:p>
            <a:r>
              <a:rPr lang="nb-NO" dirty="0"/>
              <a:t>Noen kan oppleve at seksuell orientering endrer seg, og man blir tiltrukket av noen med et annet kjønn enn man pleier. </a:t>
            </a:r>
          </a:p>
          <a:p>
            <a:endParaRPr lang="nb-NO" dirty="0">
              <a:cs typeface="Calibri"/>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7</a:t>
            </a:fld>
            <a:endParaRPr lang="en-NO"/>
          </a:p>
        </p:txBody>
      </p:sp>
    </p:spTree>
    <p:extLst>
      <p:ext uri="{BB962C8B-B14F-4D97-AF65-F5344CB8AC3E}">
        <p14:creationId xmlns:p14="http://schemas.microsoft.com/office/powerpoint/2010/main" val="186285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dirty="0"/>
              <a:t>Eksempler på normer:</a:t>
            </a:r>
          </a:p>
          <a:p>
            <a:pPr marL="171450" indent="-171450">
              <a:buFontTx/>
              <a:buChar char="-"/>
            </a:pPr>
            <a:r>
              <a:rPr lang="nb-NO" dirty="0"/>
              <a:t>Alle er heterofile</a:t>
            </a:r>
          </a:p>
          <a:p>
            <a:pPr marL="171450" indent="-171450">
              <a:buFontTx/>
              <a:buChar char="-"/>
            </a:pPr>
            <a:r>
              <a:rPr lang="nb-NO" dirty="0"/>
              <a:t>Sex innebærer alltid penetrering</a:t>
            </a:r>
          </a:p>
          <a:p>
            <a:pPr marL="171450" indent="-171450">
              <a:buFontTx/>
              <a:buChar char="-"/>
            </a:pPr>
            <a:r>
              <a:rPr lang="nb-NO" dirty="0"/>
              <a:t>Alle får alltid orgasme</a:t>
            </a:r>
          </a:p>
          <a:p>
            <a:pPr marL="171450" indent="-171450">
              <a:buFontTx/>
              <a:buChar char="-"/>
            </a:pPr>
            <a:r>
              <a:rPr lang="nb-NO" dirty="0"/>
              <a:t>Gutter vil alltid ha sex</a:t>
            </a:r>
          </a:p>
          <a:p>
            <a:pPr marL="171450" indent="-171450">
              <a:buFontTx/>
              <a:buChar char="-"/>
            </a:pPr>
            <a:r>
              <a:rPr lang="nb-NO" dirty="0"/>
              <a:t>Jenter skal helst ikke ha sex med så mange</a:t>
            </a:r>
          </a:p>
          <a:p>
            <a:pPr marL="171450" indent="-171450">
              <a:buFontTx/>
              <a:buChar char="-"/>
            </a:pPr>
            <a:r>
              <a:rPr lang="nb-NO" dirty="0"/>
              <a:t>Hånd- og munnsex teller ikke som sex</a:t>
            </a:r>
          </a:p>
          <a:p>
            <a:pPr marL="171450" indent="-171450">
              <a:buFontTx/>
              <a:buChar char="-"/>
            </a:pPr>
            <a:r>
              <a:rPr lang="nb-NO" dirty="0"/>
              <a:t>Man kan ikke ha sex alene</a:t>
            </a:r>
          </a:p>
          <a:p>
            <a:pPr marL="171450" indent="-171450">
              <a:buFontTx/>
              <a:buChar char="-"/>
            </a:pPr>
            <a:r>
              <a:rPr lang="nb-NO" dirty="0"/>
              <a:t>Det ødelegger stemningen å snakke sammen under sex</a:t>
            </a:r>
          </a:p>
          <a:p>
            <a:pPr marL="171450" indent="-171450">
              <a:buFontTx/>
              <a:buChar char="-"/>
            </a:pPr>
            <a:r>
              <a:rPr lang="nb-NO" dirty="0"/>
              <a:t>Gutter er aktive og kvinner er passive </a:t>
            </a:r>
          </a:p>
          <a:p>
            <a:pPr marL="171450" indent="-171450">
              <a:buFontTx/>
              <a:buChar char="-"/>
            </a:pPr>
            <a:r>
              <a:rPr lang="nb-NO" dirty="0"/>
              <a:t>Alle debuterer seksuelt før de fyller 18</a:t>
            </a:r>
          </a:p>
          <a:p>
            <a:pPr marL="171450" indent="-171450">
              <a:buFontTx/>
              <a:buChar char="-"/>
            </a:pPr>
            <a:endParaRPr lang="nb-NO" dirty="0"/>
          </a:p>
          <a:p>
            <a:pPr marL="0" indent="0">
              <a:buFontTx/>
              <a:buNone/>
            </a:pPr>
            <a:r>
              <a:rPr lang="nb-NO" dirty="0"/>
              <a:t>Hvor kommer disse normene fra?</a:t>
            </a:r>
          </a:p>
          <a:p>
            <a:pPr marL="171450" indent="-171450">
              <a:buFontTx/>
              <a:buChar char="-"/>
            </a:pPr>
            <a:r>
              <a:rPr lang="nb-NO" dirty="0"/>
              <a:t>Porno</a:t>
            </a:r>
          </a:p>
          <a:p>
            <a:pPr marL="171450" indent="-171450">
              <a:buFontTx/>
              <a:buChar char="-"/>
            </a:pPr>
            <a:r>
              <a:rPr lang="nb-NO" dirty="0"/>
              <a:t>Sosiale medier</a:t>
            </a:r>
          </a:p>
          <a:p>
            <a:pPr marL="171450" indent="-171450">
              <a:buFontTx/>
              <a:buChar char="-"/>
            </a:pPr>
            <a:r>
              <a:rPr lang="nb-NO" dirty="0"/>
              <a:t>Venner og familie</a:t>
            </a:r>
          </a:p>
          <a:p>
            <a:pPr marL="171450" indent="-171450">
              <a:buFontTx/>
              <a:buChar char="-"/>
            </a:pPr>
            <a:r>
              <a:rPr lang="nb-NO" dirty="0"/>
              <a:t>TV-serier og film</a:t>
            </a:r>
          </a:p>
          <a:p>
            <a:pPr marL="171450" indent="-171450">
              <a:buFontTx/>
              <a:buChar char="-"/>
            </a:pPr>
            <a:r>
              <a:rPr lang="nb-NO" dirty="0"/>
              <a:t>Reklame</a:t>
            </a:r>
          </a:p>
          <a:p>
            <a:pPr marL="171450" indent="-171450">
              <a:buFontTx/>
              <a:buChar cha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To ting som skaper urealistiske idealer når det kommer til kropp og seksualitet er reklame og porno. </a:t>
            </a:r>
            <a:r>
              <a:rPr lang="nb-NO" dirty="0">
                <a:ea typeface="+mn-lt"/>
                <a:cs typeface="+mn-lt"/>
              </a:rPr>
              <a:t>Reklame og porno viser ofte mennesker som ser ganske like ut, og gjenspeiler ikke hvor variert utseendet vårt er i virkeligheten.</a:t>
            </a:r>
            <a:endParaRPr lang="en-US" dirty="0">
              <a:ea typeface="+mn-lt"/>
              <a:cs typeface="+mn-lt"/>
            </a:endParaRPr>
          </a:p>
          <a:p>
            <a:r>
              <a:rPr lang="nb-NO" dirty="0"/>
              <a:t>Ofte er det et ensidig fokus på penetrering i porno, og andre viktige og vanlige aspekter ved sex vises ikke, som for eksempel: Kommunikasjon, emosjonell nærhet, utforsking, oppvarming, kløning og at ting går galt. </a:t>
            </a:r>
          </a:p>
          <a:p>
            <a:r>
              <a:rPr lang="nb-NO" dirty="0"/>
              <a:t>Dette skaper urealistiske forventninger til sex. Det er viktig å vite at porno ikke er ekte, og viser sen type sex som ingen har i virkeligheten, så man ikke tror at det er sånn det skal se ut når man selv skal ha sex. </a:t>
            </a:r>
          </a:p>
          <a:p>
            <a:pPr marL="171450" indent="-171450">
              <a:buFontTx/>
              <a:buChar char="-"/>
            </a:pPr>
            <a:endParaRPr lang="nb-NO" dirty="0"/>
          </a:p>
          <a:p>
            <a:pPr marL="171450" indent="-171450">
              <a:buFontTx/>
              <a:buChar char="-"/>
            </a:pP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8</a:t>
            </a:fld>
            <a:endParaRPr lang="en-NO"/>
          </a:p>
        </p:txBody>
      </p:sp>
    </p:spTree>
    <p:extLst>
      <p:ext uri="{BB962C8B-B14F-4D97-AF65-F5344CB8AC3E}">
        <p14:creationId xmlns:p14="http://schemas.microsoft.com/office/powerpoint/2010/main" val="2979166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Kan klassen komme på andre ting som kan kalles sex?</a:t>
            </a:r>
          </a:p>
        </p:txBody>
      </p:sp>
      <p:sp>
        <p:nvSpPr>
          <p:cNvPr id="4" name="Plassholder for lysbildenummer 3"/>
          <p:cNvSpPr>
            <a:spLocks noGrp="1"/>
          </p:cNvSpPr>
          <p:nvPr>
            <p:ph type="sldNum" sz="quarter" idx="5"/>
          </p:nvPr>
        </p:nvSpPr>
        <p:spPr/>
        <p:txBody>
          <a:bodyPr/>
          <a:lstStyle/>
          <a:p>
            <a:fld id="{0E7BF613-B6E0-8F4F-B45A-DEDD7E102861}" type="slidenum">
              <a:rPr lang="en-NO" smtClean="0"/>
              <a:t>9</a:t>
            </a:fld>
            <a:endParaRPr lang="en-NO"/>
          </a:p>
        </p:txBody>
      </p:sp>
    </p:spTree>
    <p:extLst>
      <p:ext uri="{BB962C8B-B14F-4D97-AF65-F5344CB8AC3E}">
        <p14:creationId xmlns:p14="http://schemas.microsoft.com/office/powerpoint/2010/main" val="164917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643942-F8FE-4C1F-9581-147B81F764B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FB97057-CA1D-49F6-963B-B5C59C00D67A}"/>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011162F-B2A0-43B5-8BAE-36B3E28EB696}"/>
              </a:ext>
            </a:extLst>
          </p:cNvPr>
          <p:cNvSpPr>
            <a:spLocks noGrp="1"/>
          </p:cNvSpPr>
          <p:nvPr>
            <p:ph type="dt" sz="half" idx="10"/>
          </p:nvPr>
        </p:nvSpPr>
        <p:spPr/>
        <p:txBody>
          <a:bodyPr/>
          <a:lstStyle/>
          <a:p>
            <a:fld id="{2EFA31CD-F186-4046-80E1-79DED76DE744}" type="datetimeFigureOut">
              <a:rPr lang="nb-NO" smtClean="0"/>
              <a:t>06.02.2022</a:t>
            </a:fld>
            <a:endParaRPr lang="nb-NO"/>
          </a:p>
        </p:txBody>
      </p:sp>
      <p:sp>
        <p:nvSpPr>
          <p:cNvPr id="5" name="Plassholder for bunntekst 4">
            <a:extLst>
              <a:ext uri="{FF2B5EF4-FFF2-40B4-BE49-F238E27FC236}">
                <a16:creationId xmlns:a16="http://schemas.microsoft.com/office/drawing/2014/main" id="{723F39B4-86F0-40BC-B7CD-9E0C7F067D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242EC2-5002-4119-99D2-568545D72856}"/>
              </a:ext>
            </a:extLst>
          </p:cNvPr>
          <p:cNvSpPr>
            <a:spLocks noGrp="1"/>
          </p:cNvSpPr>
          <p:nvPr>
            <p:ph type="sldNum" sz="quarter" idx="12"/>
          </p:nvPr>
        </p:nvSpPr>
        <p:spPr/>
        <p:txBody>
          <a:bodyPr/>
          <a:lstStyle/>
          <a:p>
            <a:fld id="{E3AF5FA3-5D7D-4BE2-AB82-6130AEA3FA85}" type="slidenum">
              <a:rPr lang="nb-NO" smtClean="0"/>
              <a:t>‹#›</a:t>
            </a:fld>
            <a:endParaRPr lang="nb-NO"/>
          </a:p>
        </p:txBody>
      </p:sp>
    </p:spTree>
    <p:extLst>
      <p:ext uri="{BB962C8B-B14F-4D97-AF65-F5344CB8AC3E}">
        <p14:creationId xmlns:p14="http://schemas.microsoft.com/office/powerpoint/2010/main" val="411022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youtube.com/watch?v=N3QBqAB0Avs" TargetMode="External"/><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ung.no/" TargetMode="Externa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Bilde 36">
            <a:extLst>
              <a:ext uri="{FF2B5EF4-FFF2-40B4-BE49-F238E27FC236}">
                <a16:creationId xmlns:a16="http://schemas.microsoft.com/office/drawing/2014/main" id="{B3F5F95B-0D03-4A4B-9562-A93B9AFF9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437" y="-193964"/>
            <a:ext cx="7051964" cy="7051964"/>
          </a:xfrm>
          <a:prstGeom prst="rect">
            <a:avLst/>
          </a:prstGeom>
        </p:spPr>
      </p:pic>
      <p:pic>
        <p:nvPicPr>
          <p:cNvPr id="5" name="Plassholder for innhold 4">
            <a:extLst>
              <a:ext uri="{FF2B5EF4-FFF2-40B4-BE49-F238E27FC236}">
                <a16:creationId xmlns:a16="http://schemas.microsoft.com/office/drawing/2014/main" id="{B0697877-2FDD-45F8-864E-F4E2BDD9F27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098588" y="0"/>
            <a:ext cx="3088023" cy="3088023"/>
          </a:xfrm>
          <a:prstGeom prst="rect">
            <a:avLst/>
          </a:prstGeom>
          <a:noFill/>
        </p:spPr>
      </p:pic>
      <p:sp>
        <p:nvSpPr>
          <p:cNvPr id="6" name="TekstSylinder 5">
            <a:extLst>
              <a:ext uri="{FF2B5EF4-FFF2-40B4-BE49-F238E27FC236}">
                <a16:creationId xmlns:a16="http://schemas.microsoft.com/office/drawing/2014/main" id="{9D00AB79-FBBD-4D08-9D4A-5657DA213B3C}"/>
              </a:ext>
            </a:extLst>
          </p:cNvPr>
          <p:cNvSpPr txBox="1"/>
          <p:nvPr/>
        </p:nvSpPr>
        <p:spPr>
          <a:xfrm>
            <a:off x="803564" y="4904509"/>
            <a:ext cx="10958508" cy="1077218"/>
          </a:xfrm>
          <a:prstGeom prst="rect">
            <a:avLst/>
          </a:prstGeom>
          <a:noFill/>
        </p:spPr>
        <p:txBody>
          <a:bodyPr wrap="square" lIns="91440" tIns="45720" rIns="91440" bIns="45720" rtlCol="0" anchor="t">
            <a:spAutoFit/>
          </a:bodyPr>
          <a:lstStyle/>
          <a:p>
            <a:r>
              <a:rPr lang="nb-NO" sz="3600" b="1" dirty="0">
                <a:latin typeface="Josefin Sans" pitchFamily="2" charset="0"/>
              </a:rPr>
              <a:t>Sex og seksualitet: Variasjon er normalen!</a:t>
            </a:r>
          </a:p>
          <a:p>
            <a:r>
              <a:rPr lang="nb-NO" sz="2800" dirty="0">
                <a:latin typeface="Josefin Sans" pitchFamily="2" charset="0"/>
              </a:rPr>
              <a:t>#verdifull – akkurat som du er</a:t>
            </a:r>
          </a:p>
        </p:txBody>
      </p:sp>
      <p:sp>
        <p:nvSpPr>
          <p:cNvPr id="7" name="TekstSylinder 6">
            <a:extLst>
              <a:ext uri="{FF2B5EF4-FFF2-40B4-BE49-F238E27FC236}">
                <a16:creationId xmlns:a16="http://schemas.microsoft.com/office/drawing/2014/main" id="{8EED4F28-E635-4894-9E89-3CE368AD4672}"/>
              </a:ext>
            </a:extLst>
          </p:cNvPr>
          <p:cNvSpPr txBox="1"/>
          <p:nvPr/>
        </p:nvSpPr>
        <p:spPr>
          <a:xfrm>
            <a:off x="803564" y="6132945"/>
            <a:ext cx="2409634" cy="369332"/>
          </a:xfrm>
          <a:prstGeom prst="rect">
            <a:avLst/>
          </a:prstGeom>
          <a:noFill/>
        </p:spPr>
        <p:txBody>
          <a:bodyPr wrap="none" lIns="91440" tIns="45720" rIns="91440" bIns="45720" rtlCol="0" anchor="t">
            <a:spAutoFit/>
          </a:bodyPr>
          <a:lstStyle/>
          <a:p>
            <a:r>
              <a:rPr lang="nb-NO" dirty="0">
                <a:solidFill>
                  <a:schemeClr val="accent5"/>
                </a:solidFill>
                <a:latin typeface="Josefin Sans" pitchFamily="2" charset="0"/>
              </a:rPr>
              <a:t>Uke 6 2022 | 10. trinn</a:t>
            </a:r>
          </a:p>
        </p:txBody>
      </p:sp>
    </p:spTree>
    <p:extLst>
      <p:ext uri="{BB962C8B-B14F-4D97-AF65-F5344CB8AC3E}">
        <p14:creationId xmlns:p14="http://schemas.microsoft.com/office/powerpoint/2010/main" val="1437397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5"/>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9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a:solidFill>
                  <a:schemeClr val="bg1"/>
                </a:solidFill>
                <a:latin typeface="Josefin Sans" pitchFamily="2" charset="0"/>
              </a:rPr>
              <a:t>Oppgave: Hva er sex?</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10"/>
            <a:ext cx="5346193" cy="452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latin typeface="Josefin Sans" pitchFamily="2" charset="0"/>
              </a:rPr>
              <a:t>Nå skal dere gjøre en oppgave som handler om sex og hva sex er.</a:t>
            </a:r>
          </a:p>
          <a:p>
            <a:r>
              <a:rPr lang="nb-NO" dirty="0">
                <a:solidFill>
                  <a:schemeClr val="bg1"/>
                </a:solidFill>
                <a:latin typeface="Josefin Sans" pitchFamily="2" charset="0"/>
              </a:rPr>
              <a:t>Dere deles inn i små grupper og får utdelt </a:t>
            </a:r>
            <a:r>
              <a:rPr lang="nb-NO" dirty="0" err="1">
                <a:solidFill>
                  <a:schemeClr val="bg1"/>
                </a:solidFill>
                <a:latin typeface="Josefin Sans" pitchFamily="2" charset="0"/>
              </a:rPr>
              <a:t>arbeidsark</a:t>
            </a:r>
            <a:r>
              <a:rPr lang="nb-NO" dirty="0">
                <a:solidFill>
                  <a:schemeClr val="bg1"/>
                </a:solidFill>
                <a:latin typeface="Josefin Sans" pitchFamily="2" charset="0"/>
              </a:rPr>
              <a:t> av underviseren.</a:t>
            </a:r>
          </a:p>
          <a:p>
            <a:r>
              <a:rPr lang="nb-NO" dirty="0">
                <a:solidFill>
                  <a:schemeClr val="bg1"/>
                </a:solidFill>
                <a:latin typeface="Josefin Sans" pitchFamily="2" charset="0"/>
              </a:rPr>
              <a:t>Gruppene skal vurdere hvilke bilder dere mener forestiller sex og hvilke bilder dere mener ikke forestiller sex. </a:t>
            </a:r>
          </a:p>
        </p:txBody>
      </p:sp>
      <p:pic>
        <p:nvPicPr>
          <p:cNvPr id="3" name="Bilde 2" descr="Et bilde som inneholder tekst&#10;&#10;Automatisk generert beskrivelse">
            <a:extLst>
              <a:ext uri="{FF2B5EF4-FFF2-40B4-BE49-F238E27FC236}">
                <a16:creationId xmlns:a16="http://schemas.microsoft.com/office/drawing/2014/main" id="{B9CF0C51-4353-47D8-B366-92142F5A010A}"/>
              </a:ext>
            </a:extLst>
          </p:cNvPr>
          <p:cNvPicPr>
            <a:picLocks noChangeAspect="1"/>
          </p:cNvPicPr>
          <p:nvPr/>
        </p:nvPicPr>
        <p:blipFill>
          <a:blip r:embed="rId6"/>
          <a:stretch>
            <a:fillRect/>
          </a:stretch>
        </p:blipFill>
        <p:spPr>
          <a:xfrm>
            <a:off x="7556002" y="1255097"/>
            <a:ext cx="4529376" cy="4529376"/>
          </a:xfrm>
          <a:prstGeom prst="rect">
            <a:avLst/>
          </a:prstGeom>
        </p:spPr>
      </p:pic>
    </p:spTree>
    <p:extLst>
      <p:ext uri="{BB962C8B-B14F-4D97-AF65-F5344CB8AC3E}">
        <p14:creationId xmlns:p14="http://schemas.microsoft.com/office/powerpoint/2010/main" val="446389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Felles refleksjon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5513614" cy="4351338"/>
          </a:xfrm>
        </p:spPr>
        <p:txBody>
          <a:bodyPr vert="horz" lIns="91440" tIns="45720" rIns="91440" bIns="45720" rtlCol="0" anchor="t">
            <a:normAutofit lnSpcReduction="10000"/>
          </a:bodyPr>
          <a:lstStyle/>
          <a:p>
            <a:r>
              <a:rPr lang="nb-NO" dirty="0">
                <a:solidFill>
                  <a:schemeClr val="accent5"/>
                </a:solidFill>
                <a:latin typeface="Josefin Sans" pitchFamily="2" charset="0"/>
              </a:rPr>
              <a:t>Var det noen det var vanskelig å bli enige om?</a:t>
            </a:r>
          </a:p>
          <a:p>
            <a:r>
              <a:rPr lang="nb-NO" dirty="0">
                <a:solidFill>
                  <a:schemeClr val="accent5"/>
                </a:solidFill>
                <a:latin typeface="Josefin Sans" pitchFamily="2" charset="0"/>
              </a:rPr>
              <a:t>Var det store forskjeller mellom gruppene?</a:t>
            </a:r>
          </a:p>
          <a:p>
            <a:r>
              <a:rPr lang="nb-NO" dirty="0">
                <a:solidFill>
                  <a:schemeClr val="accent5"/>
                </a:solidFill>
                <a:latin typeface="Josefin Sans" pitchFamily="2" charset="0"/>
              </a:rPr>
              <a:t>Hvilke kort var alle enige om?</a:t>
            </a:r>
          </a:p>
          <a:p>
            <a:r>
              <a:rPr lang="nb-NO" dirty="0">
                <a:solidFill>
                  <a:schemeClr val="accent5"/>
                </a:solidFill>
                <a:latin typeface="Josefin Sans" pitchFamily="2" charset="0"/>
              </a:rPr>
              <a:t>Sier valgene noe om normer for sex?</a:t>
            </a:r>
          </a:p>
          <a:p>
            <a:r>
              <a:rPr lang="nb-NO" dirty="0">
                <a:solidFill>
                  <a:schemeClr val="accent5"/>
                </a:solidFill>
                <a:latin typeface="Josefin Sans" pitchFamily="2" charset="0"/>
              </a:rPr>
              <a:t>Kan man ha sex alene?</a:t>
            </a:r>
          </a:p>
          <a:p>
            <a:r>
              <a:rPr lang="nb-NO" dirty="0">
                <a:solidFill>
                  <a:schemeClr val="accent5"/>
                </a:solidFill>
                <a:latin typeface="Josefin Sans" pitchFamily="2" charset="0"/>
              </a:rPr>
              <a:t>Kan man ha sex uten fysisk kontakt?</a:t>
            </a:r>
          </a:p>
        </p:txBody>
      </p:sp>
      <p:sp>
        <p:nvSpPr>
          <p:cNvPr id="10" name="Plassholder for innhold 2">
            <a:extLst>
              <a:ext uri="{FF2B5EF4-FFF2-40B4-BE49-F238E27FC236}">
                <a16:creationId xmlns:a16="http://schemas.microsoft.com/office/drawing/2014/main" id="{5CD5409D-9520-486B-B3A1-41B33830A519}"/>
              </a:ext>
            </a:extLst>
          </p:cNvPr>
          <p:cNvSpPr txBox="1">
            <a:spLocks/>
          </p:cNvSpPr>
          <p:nvPr/>
        </p:nvSpPr>
        <p:spPr>
          <a:xfrm>
            <a:off x="6493328" y="1825625"/>
            <a:ext cx="5513614"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Er sex alltid forbundet med penetrering? </a:t>
            </a:r>
          </a:p>
          <a:p>
            <a:r>
              <a:rPr lang="nb-NO" dirty="0">
                <a:solidFill>
                  <a:schemeClr val="accent5"/>
                </a:solidFill>
                <a:latin typeface="Josefin Sans" pitchFamily="2" charset="0"/>
              </a:rPr>
              <a:t>Foregår sex i kroppen eller hodet?</a:t>
            </a:r>
          </a:p>
          <a:p>
            <a:r>
              <a:rPr lang="nb-NO" dirty="0">
                <a:solidFill>
                  <a:schemeClr val="accent5"/>
                </a:solidFill>
                <a:latin typeface="Josefin Sans" pitchFamily="2" charset="0"/>
              </a:rPr>
              <a:t>Hvor tror dere unges forestillinger om sex kommer fra?</a:t>
            </a:r>
          </a:p>
          <a:p>
            <a:r>
              <a:rPr lang="nb-NO" dirty="0">
                <a:solidFill>
                  <a:schemeClr val="accent5"/>
                </a:solidFill>
                <a:latin typeface="Josefin Sans" pitchFamily="2" charset="0"/>
              </a:rPr>
              <a:t>Hva skjer i en seksuell relasjon hvis man har forskjellige tanker om hva sex er?</a:t>
            </a:r>
          </a:p>
          <a:p>
            <a:r>
              <a:rPr lang="nb-NO" dirty="0">
                <a:solidFill>
                  <a:schemeClr val="accent5"/>
                </a:solidFill>
                <a:latin typeface="Josefin Sans" pitchFamily="2" charset="0"/>
              </a:rPr>
              <a:t>Hva kan være positivt ved å ha sex?</a:t>
            </a:r>
          </a:p>
        </p:txBody>
      </p:sp>
    </p:spTree>
    <p:extLst>
      <p:ext uri="{BB962C8B-B14F-4D97-AF65-F5344CB8AC3E}">
        <p14:creationId xmlns:p14="http://schemas.microsoft.com/office/powerpoint/2010/main" val="1114596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Seksuell utforsking</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a:bodyPr>
          <a:lstStyle/>
          <a:p>
            <a:r>
              <a:rPr lang="nb-NO" sz="2800" dirty="0">
                <a:solidFill>
                  <a:schemeClr val="accent5"/>
                </a:solidFill>
                <a:latin typeface="Josefin Sans" pitchFamily="2" charset="0"/>
              </a:rPr>
              <a:t>Hvordan vet vi hva vi liker seksuelt? Vi utforsker!</a:t>
            </a:r>
          </a:p>
          <a:p>
            <a:r>
              <a:rPr lang="nb-NO" sz="2800" dirty="0">
                <a:solidFill>
                  <a:schemeClr val="accent5"/>
                </a:solidFill>
                <a:latin typeface="Josefin Sans" pitchFamily="2" charset="0"/>
              </a:rPr>
              <a:t>Vi kan utforske alene eller sammen med andre.</a:t>
            </a:r>
          </a:p>
          <a:p>
            <a:r>
              <a:rPr lang="nb-NO" sz="2800" dirty="0">
                <a:solidFill>
                  <a:schemeClr val="accent5"/>
                </a:solidFill>
                <a:latin typeface="Josefin Sans" pitchFamily="2" charset="0"/>
              </a:rPr>
              <a:t>Sånn lærer vi hvor egne grenser går, og hva som føles godt.</a:t>
            </a:r>
          </a:p>
          <a:p>
            <a:r>
              <a:rPr lang="nb-NO" sz="2800" dirty="0">
                <a:solidFill>
                  <a:schemeClr val="accent5"/>
                </a:solidFill>
                <a:latin typeface="Josefin Sans" pitchFamily="2" charset="0"/>
              </a:rPr>
              <a:t>Det viktigste med sex er at det skal være godt, fint og morsomt.</a:t>
            </a:r>
          </a:p>
          <a:p>
            <a:r>
              <a:rPr lang="nb-NO" sz="2800" dirty="0">
                <a:solidFill>
                  <a:schemeClr val="accent5"/>
                </a:solidFill>
                <a:latin typeface="Josefin Sans" pitchFamily="2" charset="0"/>
              </a:rPr>
              <a:t>Hva vi liker seksuelt er bare opp til oss selv, og så lenge sex ikke er skadelig for deg selv eller andre.</a:t>
            </a:r>
          </a:p>
        </p:txBody>
      </p:sp>
    </p:spTree>
    <p:extLst>
      <p:ext uri="{BB962C8B-B14F-4D97-AF65-F5344CB8AC3E}">
        <p14:creationId xmlns:p14="http://schemas.microsoft.com/office/powerpoint/2010/main" val="2025010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hansker&#10;&#10;Automatisk generert beskrivelse">
            <a:extLst>
              <a:ext uri="{FF2B5EF4-FFF2-40B4-BE49-F238E27FC236}">
                <a16:creationId xmlns:a16="http://schemas.microsoft.com/office/drawing/2014/main" id="{145D29C1-57C8-4808-A030-E18BEB823823}"/>
              </a:ext>
            </a:extLst>
          </p:cNvPr>
          <p:cNvPicPr>
            <a:picLocks noChangeAspect="1"/>
          </p:cNvPicPr>
          <p:nvPr/>
        </p:nvPicPr>
        <p:blipFill>
          <a:blip r:embed="rId3"/>
          <a:stretch>
            <a:fillRect/>
          </a:stretch>
        </p:blipFill>
        <p:spPr>
          <a:xfrm>
            <a:off x="1004650" y="1"/>
            <a:ext cx="14403408" cy="7201704"/>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2">
            <a:extLst>
              <a:ext uri="{FF2B5EF4-FFF2-40B4-BE49-F238E27FC236}">
                <a16:creationId xmlns:a16="http://schemas.microsoft.com/office/drawing/2014/main" id="{5E7E7CD8-A923-4E49-ABA9-A97E498CDE27}"/>
              </a:ext>
            </a:extLst>
          </p:cNvPr>
          <p:cNvPicPr>
            <a:picLocks noChangeAspect="1"/>
          </p:cNvPicPr>
          <p:nvPr/>
        </p:nvPicPr>
        <p:blipFill>
          <a:blip r:embed="rId6"/>
          <a:stretch>
            <a:fillRect/>
          </a:stretch>
        </p:blipFill>
        <p:spPr>
          <a:xfrm>
            <a:off x="10181770" y="284084"/>
            <a:ext cx="420916" cy="457517"/>
          </a:xfrm>
          <a:prstGeom prst="rect">
            <a:avLst/>
          </a:prstGeom>
        </p:spPr>
      </p:pic>
      <p:sp>
        <p:nvSpPr>
          <p:cNvPr id="5" name="Title 1">
            <a:extLst>
              <a:ext uri="{FF2B5EF4-FFF2-40B4-BE49-F238E27FC236}">
                <a16:creationId xmlns:a16="http://schemas.microsoft.com/office/drawing/2014/main" id="{17FF5C58-F2E4-440E-BF80-FEAA5001E111}"/>
              </a:ext>
            </a:extLst>
          </p:cNvPr>
          <p:cNvSpPr txBox="1">
            <a:spLocks/>
          </p:cNvSpPr>
          <p:nvPr/>
        </p:nvSpPr>
        <p:spPr>
          <a:xfrm>
            <a:off x="445008" y="424101"/>
            <a:ext cx="5346192" cy="635000"/>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sz="4000" b="1" dirty="0">
                <a:solidFill>
                  <a:schemeClr val="bg1"/>
                </a:solidFill>
                <a:latin typeface="Josefin Sans" pitchFamily="2" charset="0"/>
              </a:rPr>
              <a:t>Oppsummering: Hva er sex?</a:t>
            </a:r>
            <a:endParaRPr lang="en-NO" sz="4000"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3D48D850-74D7-4BB6-B35A-7FCF83E40E89}"/>
              </a:ext>
            </a:extLst>
          </p:cNvPr>
          <p:cNvSpPr txBox="1">
            <a:spLocks/>
          </p:cNvSpPr>
          <p:nvPr/>
        </p:nvSpPr>
        <p:spPr>
          <a:xfrm>
            <a:off x="472719" y="1755309"/>
            <a:ext cx="6073224" cy="46785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bg1"/>
                </a:solidFill>
                <a:latin typeface="Josefin Sans" pitchFamily="2" charset="0"/>
              </a:rPr>
              <a:t>Hva er egentlig sex? </a:t>
            </a:r>
          </a:p>
          <a:p>
            <a:r>
              <a:rPr lang="nb-NO" dirty="0">
                <a:solidFill>
                  <a:schemeClr val="bg1"/>
                </a:solidFill>
                <a:latin typeface="Josefin Sans" pitchFamily="2" charset="0"/>
              </a:rPr>
              <a:t>Hva er ikke sex?</a:t>
            </a:r>
          </a:p>
          <a:p>
            <a:r>
              <a:rPr lang="nb-NO" dirty="0">
                <a:solidFill>
                  <a:schemeClr val="bg1"/>
                </a:solidFill>
                <a:latin typeface="Josefin Sans" pitchFamily="2" charset="0"/>
              </a:rPr>
              <a:t>Hvorfor er det viktig å utforske seg selv seksuelt?</a:t>
            </a:r>
          </a:p>
          <a:p>
            <a:r>
              <a:rPr lang="nb-NO" dirty="0">
                <a:solidFill>
                  <a:schemeClr val="bg1"/>
                </a:solidFill>
                <a:latin typeface="Josefin Sans" pitchFamily="2" charset="0"/>
              </a:rPr>
              <a:t>Hvordan påvirker normer forventningene våre til sex?</a:t>
            </a:r>
          </a:p>
          <a:p>
            <a:r>
              <a:rPr lang="nb-NO" dirty="0">
                <a:solidFill>
                  <a:schemeClr val="bg1"/>
                </a:solidFill>
                <a:latin typeface="Josefin Sans" pitchFamily="2" charset="0"/>
              </a:rPr>
              <a:t>Finnes det noen typer seksualitet som er bedre enn andre?</a:t>
            </a:r>
          </a:p>
        </p:txBody>
      </p:sp>
    </p:spTree>
    <p:extLst>
      <p:ext uri="{BB962C8B-B14F-4D97-AF65-F5344CB8AC3E}">
        <p14:creationId xmlns:p14="http://schemas.microsoft.com/office/powerpoint/2010/main" val="1601915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34D29059-0417-4AB7-929F-46056A9722D9}"/>
              </a:ext>
            </a:extLst>
          </p:cNvPr>
          <p:cNvPicPr>
            <a:picLocks noChangeAspect="1"/>
          </p:cNvPicPr>
          <p:nvPr/>
        </p:nvPicPr>
        <p:blipFill>
          <a:blip r:embed="rId3"/>
          <a:stretch>
            <a:fillRect/>
          </a:stretch>
        </p:blipFill>
        <p:spPr>
          <a:xfrm>
            <a:off x="6713828" y="1312552"/>
            <a:ext cx="5591907" cy="5591907"/>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6">
            <a:extLst>
              <a:ext uri="{FF2B5EF4-FFF2-40B4-BE49-F238E27FC236}">
                <a16:creationId xmlns:a16="http://schemas.microsoft.com/office/drawing/2014/main" id="{10D36D78-FCCF-46B0-874D-D6DFC384F048}"/>
              </a:ext>
            </a:extLst>
          </p:cNvPr>
          <p:cNvPicPr>
            <a:picLocks noChangeAspect="1"/>
          </p:cNvPicPr>
          <p:nvPr/>
        </p:nvPicPr>
        <p:blipFill>
          <a:blip r:embed="rId6"/>
          <a:stretch>
            <a:fillRect/>
          </a:stretch>
        </p:blipFill>
        <p:spPr>
          <a:xfrm>
            <a:off x="10472960" y="527402"/>
            <a:ext cx="154542" cy="428397"/>
          </a:xfrm>
          <a:prstGeom prst="rect">
            <a:avLst/>
          </a:prstGeom>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456099"/>
            <a:ext cx="5791200" cy="1945799"/>
          </a:xfrm>
        </p:spPr>
        <p:txBody>
          <a:bodyPr>
            <a:normAutofit fontScale="90000"/>
          </a:bodyPr>
          <a:lstStyle/>
          <a:p>
            <a:r>
              <a:rPr lang="nb-NO" sz="6000" b="1" dirty="0">
                <a:solidFill>
                  <a:schemeClr val="bg1"/>
                </a:solidFill>
                <a:latin typeface="Josefin Sans" pitchFamily="2" charset="0"/>
              </a:rPr>
              <a:t>Samtykke og kommunikasjon</a:t>
            </a:r>
          </a:p>
        </p:txBody>
      </p:sp>
      <p:pic>
        <p:nvPicPr>
          <p:cNvPr id="7" name="Picture 16">
            <a:extLst>
              <a:ext uri="{FF2B5EF4-FFF2-40B4-BE49-F238E27FC236}">
                <a16:creationId xmlns:a16="http://schemas.microsoft.com/office/drawing/2014/main" id="{E4E01F85-055C-4718-84D9-DC365F3B1E8C}"/>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181469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617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250135" y="264223"/>
            <a:ext cx="9147629" cy="1059100"/>
          </a:xfrm>
        </p:spPr>
        <p:txBody>
          <a:bodyPr anchor="t">
            <a:normAutofit/>
          </a:bodyPr>
          <a:lstStyle/>
          <a:p>
            <a:r>
              <a:rPr lang="nb-NO" sz="4800" dirty="0">
                <a:solidFill>
                  <a:schemeClr val="bg1"/>
                </a:solidFill>
                <a:latin typeface="Josefin Sans" pitchFamily="2" charset="0"/>
                <a:cs typeface="Calibri" panose="020F0502020204030204" pitchFamily="34" charset="0"/>
              </a:rPr>
              <a:t>Kommunikasjon og grenser</a:t>
            </a:r>
            <a:endParaRPr lang="en-NO" sz="48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200" y="1825625"/>
            <a:ext cx="8799286" cy="4351338"/>
          </a:xfrm>
        </p:spPr>
        <p:txBody>
          <a:bodyPr vert="horz" lIns="91440" tIns="45720" rIns="91440" bIns="45720" rtlCol="0" anchor="t">
            <a:normAutofit/>
          </a:bodyPr>
          <a:lstStyle/>
          <a:p>
            <a:r>
              <a:rPr lang="nb-NO" sz="3600" dirty="0">
                <a:solidFill>
                  <a:schemeClr val="accent5"/>
                </a:solidFill>
                <a:latin typeface="Josefin Sans" pitchFamily="2" charset="0"/>
              </a:rPr>
              <a:t>For å være sikre på at alle har det bra, er det både viktig å være oppmerksom på egne og andres grenser.</a:t>
            </a:r>
          </a:p>
          <a:p>
            <a:r>
              <a:rPr lang="nb-NO" sz="3600" dirty="0">
                <a:solidFill>
                  <a:schemeClr val="accent5"/>
                </a:solidFill>
                <a:latin typeface="Josefin Sans" pitchFamily="2" charset="0"/>
              </a:rPr>
              <a:t>Å sette grenser kan noen ganger være vanskelig.</a:t>
            </a:r>
          </a:p>
          <a:p>
            <a:r>
              <a:rPr lang="nb-NO" sz="3600" dirty="0">
                <a:solidFill>
                  <a:schemeClr val="accent5"/>
                </a:solidFill>
                <a:latin typeface="Josefin Sans" pitchFamily="2" charset="0"/>
              </a:rPr>
              <a:t>Nå kommer det en oppgave om grenser. </a:t>
            </a:r>
          </a:p>
        </p:txBody>
      </p:sp>
      <p:pic>
        <p:nvPicPr>
          <p:cNvPr id="11" name="Picture 6">
            <a:extLst>
              <a:ext uri="{FF2B5EF4-FFF2-40B4-BE49-F238E27FC236}">
                <a16:creationId xmlns:a16="http://schemas.microsoft.com/office/drawing/2014/main" id="{1F1020D1-AB6A-4DE3-B586-607212FFE3FA}"/>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6258A154-61D6-4A9F-B3B2-5A899DAFB871}"/>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134358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5" name="Tittel 1">
            <a:extLst>
              <a:ext uri="{FF2B5EF4-FFF2-40B4-BE49-F238E27FC236}">
                <a16:creationId xmlns:a16="http://schemas.microsoft.com/office/drawing/2014/main" id="{01E530B9-0B90-4D69-ABB1-151360FA231A}"/>
              </a:ext>
            </a:extLst>
          </p:cNvPr>
          <p:cNvSpPr>
            <a:spLocks noGrp="1"/>
          </p:cNvSpPr>
          <p:nvPr>
            <p:ph type="ctrTitle"/>
          </p:nvPr>
        </p:nvSpPr>
        <p:spPr>
          <a:xfrm>
            <a:off x="674914" y="2022706"/>
            <a:ext cx="6038914" cy="2812587"/>
          </a:xfrm>
        </p:spPr>
        <p:txBody>
          <a:bodyPr>
            <a:normAutofit/>
          </a:bodyPr>
          <a:lstStyle/>
          <a:p>
            <a:r>
              <a:rPr lang="nb-NO" sz="6000" b="1" dirty="0">
                <a:solidFill>
                  <a:schemeClr val="bg1"/>
                </a:solidFill>
                <a:latin typeface="Josefin Sans" pitchFamily="2" charset="0"/>
              </a:rPr>
              <a:t>Oppgave:</a:t>
            </a:r>
            <a:br>
              <a:rPr lang="nb-NO" sz="6000" b="1" dirty="0">
                <a:solidFill>
                  <a:schemeClr val="bg1"/>
                </a:solidFill>
                <a:latin typeface="Josefin Sans" pitchFamily="2" charset="0"/>
              </a:rPr>
            </a:br>
            <a:r>
              <a:rPr lang="nb-NO" sz="6000" b="1" dirty="0">
                <a:solidFill>
                  <a:schemeClr val="bg1"/>
                </a:solidFill>
                <a:latin typeface="Josefin Sans" pitchFamily="2" charset="0"/>
              </a:rPr>
              <a:t>Mine og dine grenser</a:t>
            </a:r>
          </a:p>
        </p:txBody>
      </p:sp>
      <p:sp>
        <p:nvSpPr>
          <p:cNvPr id="7" name="Plassholder for innhold 2">
            <a:extLst>
              <a:ext uri="{FF2B5EF4-FFF2-40B4-BE49-F238E27FC236}">
                <a16:creationId xmlns:a16="http://schemas.microsoft.com/office/drawing/2014/main" id="{4A2A6328-6FE3-422D-8FF0-7C5FA95C9B01}"/>
              </a:ext>
            </a:extLst>
          </p:cNvPr>
          <p:cNvSpPr txBox="1">
            <a:spLocks/>
          </p:cNvSpPr>
          <p:nvPr/>
        </p:nvSpPr>
        <p:spPr>
          <a:xfrm>
            <a:off x="7754278" y="2625493"/>
            <a:ext cx="3888858" cy="22098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a:solidFill>
                  <a:schemeClr val="accent5"/>
                </a:solidFill>
                <a:latin typeface="Josefin Sans" pitchFamily="2" charset="0"/>
              </a:rPr>
              <a:t>Hva er dine umiddelbare tanker når du hører ordene </a:t>
            </a:r>
            <a:r>
              <a:rPr lang="nb-NO" b="1">
                <a:solidFill>
                  <a:schemeClr val="accent5"/>
                </a:solidFill>
                <a:latin typeface="Josefin Sans" pitchFamily="2" charset="0"/>
              </a:rPr>
              <a:t>grenser</a:t>
            </a:r>
            <a:r>
              <a:rPr lang="nb-NO">
                <a:solidFill>
                  <a:schemeClr val="accent5"/>
                </a:solidFill>
                <a:latin typeface="Josefin Sans" pitchFamily="2" charset="0"/>
              </a:rPr>
              <a:t> og </a:t>
            </a:r>
            <a:r>
              <a:rPr lang="nb-NO" b="1">
                <a:solidFill>
                  <a:schemeClr val="accent5"/>
                </a:solidFill>
                <a:latin typeface="Josefin Sans" pitchFamily="2" charset="0"/>
              </a:rPr>
              <a:t>respekt</a:t>
            </a:r>
            <a:r>
              <a:rPr lang="nb-NO">
                <a:solidFill>
                  <a:schemeClr val="accent5"/>
                </a:solidFill>
                <a:latin typeface="Josefin Sans" pitchFamily="2" charset="0"/>
              </a:rPr>
              <a:t>? Tenkeskriv i fem minutter. </a:t>
            </a:r>
          </a:p>
          <a:p>
            <a:endParaRPr lang="nb-NO">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8" name="Picture 6">
            <a:extLst>
              <a:ext uri="{FF2B5EF4-FFF2-40B4-BE49-F238E27FC236}">
                <a16:creationId xmlns:a16="http://schemas.microsoft.com/office/drawing/2014/main" id="{1E96491B-0855-4745-B661-675EA3CE52D5}"/>
              </a:ext>
            </a:extLst>
          </p:cNvPr>
          <p:cNvPicPr>
            <a:picLocks noChangeAspect="1"/>
          </p:cNvPicPr>
          <p:nvPr/>
        </p:nvPicPr>
        <p:blipFill>
          <a:blip r:embed="rId5"/>
          <a:stretch>
            <a:fillRect/>
          </a:stretch>
        </p:blipFill>
        <p:spPr>
          <a:xfrm>
            <a:off x="10472960" y="527402"/>
            <a:ext cx="154542" cy="428397"/>
          </a:xfrm>
          <a:prstGeom prst="rect">
            <a:avLst/>
          </a:prstGeom>
        </p:spPr>
      </p:pic>
      <p:pic>
        <p:nvPicPr>
          <p:cNvPr id="9" name="Picture 16">
            <a:extLst>
              <a:ext uri="{FF2B5EF4-FFF2-40B4-BE49-F238E27FC236}">
                <a16:creationId xmlns:a16="http://schemas.microsoft.com/office/drawing/2014/main" id="{C79731B0-2953-4E8E-8114-0769D9BAE14F}"/>
              </a:ext>
            </a:extLst>
          </p:cNvPr>
          <p:cNvPicPr>
            <a:picLocks noChangeAspect="1"/>
          </p:cNvPicPr>
          <p:nvPr/>
        </p:nvPicPr>
        <p:blipFill>
          <a:blip r:embed="rId6"/>
          <a:stretch>
            <a:fillRect/>
          </a:stretch>
        </p:blipFill>
        <p:spPr>
          <a:xfrm>
            <a:off x="9999474" y="556764"/>
            <a:ext cx="383363" cy="369672"/>
          </a:xfrm>
          <a:prstGeom prst="rect">
            <a:avLst/>
          </a:prstGeom>
        </p:spPr>
      </p:pic>
    </p:spTree>
    <p:extLst>
      <p:ext uri="{BB962C8B-B14F-4D97-AF65-F5344CB8AC3E}">
        <p14:creationId xmlns:p14="http://schemas.microsoft.com/office/powerpoint/2010/main" val="400005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a:solidFill>
                  <a:schemeClr val="bg1"/>
                </a:solidFill>
                <a:latin typeface="Josefin Sans" pitchFamily="2" charset="0"/>
                <a:cs typeface="Calibri" panose="020F0502020204030204" pitchFamily="34" charset="0"/>
              </a:rPr>
              <a:t>Diskuter i grupper</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9386635" cy="4836432"/>
          </a:xfrm>
        </p:spPr>
        <p:txBody>
          <a:bodyPr vert="horz" lIns="91440" tIns="45720" rIns="91440" bIns="45720" rtlCol="0" anchor="t">
            <a:normAutofit fontScale="70000" lnSpcReduction="20000"/>
          </a:bodyPr>
          <a:lstStyle/>
          <a:p>
            <a:r>
              <a:rPr lang="nb-NO" sz="3600">
                <a:solidFill>
                  <a:schemeClr val="accent5"/>
                </a:solidFill>
                <a:latin typeface="Josefin Sans" pitchFamily="2" charset="0"/>
              </a:rPr>
              <a:t>Hvorfor har vi forskjellige grenser?</a:t>
            </a:r>
          </a:p>
          <a:p>
            <a:r>
              <a:rPr lang="nb-NO" sz="3600">
                <a:solidFill>
                  <a:schemeClr val="accent5"/>
                </a:solidFill>
                <a:latin typeface="Josefin Sans" pitchFamily="2" charset="0"/>
              </a:rPr>
              <a:t>Hva er fordelene og ulempene ved grensesetting?</a:t>
            </a:r>
          </a:p>
          <a:p>
            <a:r>
              <a:rPr lang="nb-NO" sz="3600">
                <a:solidFill>
                  <a:schemeClr val="accent5"/>
                </a:solidFill>
                <a:latin typeface="Josefin Sans" pitchFamily="2" charset="0"/>
              </a:rPr>
              <a:t>Hvordan kan man se på andre at man har trådt over grensene deres?</a:t>
            </a:r>
          </a:p>
          <a:p>
            <a:r>
              <a:rPr lang="nb-NO" sz="3600">
                <a:solidFill>
                  <a:schemeClr val="accent5"/>
                </a:solidFill>
                <a:latin typeface="Josefin Sans" pitchFamily="2" charset="0"/>
              </a:rPr>
              <a:t>Hvordan kan man vise andre at man har trådt over ens grenser?</a:t>
            </a:r>
          </a:p>
          <a:p>
            <a:r>
              <a:rPr lang="nb-NO" sz="3600">
                <a:solidFill>
                  <a:schemeClr val="accent5"/>
                </a:solidFill>
                <a:latin typeface="Josefin Sans" pitchFamily="2" charset="0"/>
              </a:rPr>
              <a:t>Hva kan man gjøre hvis noen overskrider grensene våre?</a:t>
            </a:r>
          </a:p>
          <a:p>
            <a:r>
              <a:rPr lang="nb-NO" sz="3600">
                <a:solidFill>
                  <a:schemeClr val="accent5"/>
                </a:solidFill>
                <a:latin typeface="Josefin Sans" pitchFamily="2" charset="0"/>
              </a:rPr>
              <a:t>Hva kan man gjøre hvis man selv overskrider en annens grenser?</a:t>
            </a:r>
          </a:p>
          <a:p>
            <a:r>
              <a:rPr lang="nb-NO" sz="3600">
                <a:solidFill>
                  <a:schemeClr val="accent5"/>
                </a:solidFill>
                <a:latin typeface="Josefin Sans" pitchFamily="2" charset="0"/>
              </a:rPr>
              <a:t>Hvordan kan man sette grenser uten å såre andre?</a:t>
            </a:r>
          </a:p>
          <a:p>
            <a:r>
              <a:rPr lang="nb-NO" sz="3600">
                <a:solidFill>
                  <a:schemeClr val="accent5"/>
                </a:solidFill>
                <a:latin typeface="Josefin Sans" pitchFamily="2" charset="0"/>
              </a:rPr>
              <a:t>… etter diskusjonen, skal hver gruppe formulere tre setninger med forslag til hvordan man kan si stopp i en situasjon hvor noen trår over en annens grenser.</a:t>
            </a:r>
            <a:endParaRPr lang="nb-NO" sz="3600" dirty="0">
              <a:solidFill>
                <a:schemeClr val="accent5"/>
              </a:solidFill>
              <a:latin typeface="Josefin Sans" pitchFamily="2" charset="0"/>
            </a:endParaRPr>
          </a:p>
        </p:txBody>
      </p:sp>
      <p:pic>
        <p:nvPicPr>
          <p:cNvPr id="11" name="Picture 6">
            <a:extLst>
              <a:ext uri="{FF2B5EF4-FFF2-40B4-BE49-F238E27FC236}">
                <a16:creationId xmlns:a16="http://schemas.microsoft.com/office/drawing/2014/main" id="{CDAE76B6-5158-4D4E-8F67-D000402D0E94}"/>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722CFA56-95A1-466B-BD60-B10631DCACA2}"/>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3835453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Felles refleksjon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965E9CB4-AFA5-4EC8-AF5B-D95C1870740E}"/>
              </a:ext>
            </a:extLst>
          </p:cNvPr>
          <p:cNvSpPr txBox="1">
            <a:spLocks/>
          </p:cNvSpPr>
          <p:nvPr/>
        </p:nvSpPr>
        <p:spPr>
          <a:xfrm>
            <a:off x="445008" y="1785257"/>
            <a:ext cx="5574792" cy="440440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solidFill>
                  <a:schemeClr val="accent5"/>
                </a:solidFill>
                <a:latin typeface="Josefin Sans" pitchFamily="2" charset="0"/>
              </a:rPr>
              <a:t>Hvordan</a:t>
            </a:r>
            <a:r>
              <a:rPr lang="nb-NO" sz="2400" dirty="0">
                <a:solidFill>
                  <a:schemeClr val="accent5"/>
                </a:solidFill>
                <a:latin typeface="Josefin Sans" pitchFamily="2" charset="0"/>
                <a:ea typeface="+mn-lt"/>
                <a:cs typeface="+mn-lt"/>
              </a:rPr>
              <a:t> kan man vite at det er noe man liker eller ikke liker?</a:t>
            </a:r>
          </a:p>
          <a:p>
            <a:r>
              <a:rPr lang="nb-NO" sz="2400" dirty="0">
                <a:solidFill>
                  <a:schemeClr val="accent5"/>
                </a:solidFill>
                <a:latin typeface="Josefin Sans" pitchFamily="2" charset="0"/>
                <a:ea typeface="+mn-lt"/>
                <a:cs typeface="+mn-lt"/>
              </a:rPr>
              <a:t>Er det enkelt å si til andre hva man liker eller ikke liker? </a:t>
            </a:r>
          </a:p>
          <a:p>
            <a:r>
              <a:rPr lang="nb-NO" sz="2400" dirty="0">
                <a:solidFill>
                  <a:schemeClr val="accent5"/>
                </a:solidFill>
                <a:latin typeface="Josefin Sans" pitchFamily="2" charset="0"/>
                <a:ea typeface="+mn-lt"/>
                <a:cs typeface="+mn-lt"/>
              </a:rPr>
              <a:t>Tror dere at de fleste synes det er lettest å si ifra når noen trår over grensene deres, eller tror dere at de fleste synes det er lettere å vise det fysisk? </a:t>
            </a:r>
          </a:p>
          <a:p>
            <a:r>
              <a:rPr lang="nb-NO" sz="2400" dirty="0">
                <a:solidFill>
                  <a:schemeClr val="accent5"/>
                </a:solidFill>
                <a:latin typeface="Josefin Sans" pitchFamily="2" charset="0"/>
                <a:ea typeface="+mn-lt"/>
                <a:cs typeface="+mn-lt"/>
              </a:rPr>
              <a:t>Kan dere gi eksempler på situasjoner der det kan være vanskelig å si at det er noe man liker eller ikke liker uten å såre andre? </a:t>
            </a:r>
          </a:p>
          <a:p>
            <a:endParaRPr lang="nb-NO" sz="2400" dirty="0">
              <a:solidFill>
                <a:schemeClr val="accent5"/>
              </a:solidFill>
              <a:latin typeface="Josefin Sans" pitchFamily="2" charset="0"/>
              <a:ea typeface="+mn-lt"/>
              <a:cs typeface="+mn-lt"/>
            </a:endParaRPr>
          </a:p>
          <a:p>
            <a:endParaRPr lang="nb-NO" sz="2400" dirty="0">
              <a:solidFill>
                <a:schemeClr val="accent5"/>
              </a:solidFill>
              <a:latin typeface="Josefin Sans" pitchFamily="2" charset="0"/>
              <a:ea typeface="+mn-lt"/>
              <a:cs typeface="+mn-lt"/>
            </a:endParaRPr>
          </a:p>
          <a:p>
            <a:endParaRPr lang="nb-NO" sz="2400" dirty="0">
              <a:solidFill>
                <a:schemeClr val="accent5"/>
              </a:solidFill>
              <a:latin typeface="Josefin Sans" pitchFamily="2" charset="0"/>
            </a:endParaRPr>
          </a:p>
          <a:p>
            <a:endParaRPr lang="nb-NO" sz="2400" dirty="0">
              <a:solidFill>
                <a:schemeClr val="accent5"/>
              </a:solidFill>
              <a:latin typeface="Josefin Sans" pitchFamily="2" charset="0"/>
            </a:endParaRPr>
          </a:p>
          <a:p>
            <a:endParaRPr lang="nb-NO" sz="2400" dirty="0">
              <a:solidFill>
                <a:schemeClr val="accent5"/>
              </a:solidFill>
              <a:latin typeface="Josefin Sans" pitchFamily="2" charset="0"/>
            </a:endParaRPr>
          </a:p>
        </p:txBody>
      </p:sp>
      <p:sp>
        <p:nvSpPr>
          <p:cNvPr id="12" name="Plassholder for innhold 5">
            <a:extLst>
              <a:ext uri="{FF2B5EF4-FFF2-40B4-BE49-F238E27FC236}">
                <a16:creationId xmlns:a16="http://schemas.microsoft.com/office/drawing/2014/main" id="{7EDC2A4B-0D42-4570-8F3E-4895799A5FD9}"/>
              </a:ext>
            </a:extLst>
          </p:cNvPr>
          <p:cNvSpPr txBox="1">
            <a:spLocks/>
          </p:cNvSpPr>
          <p:nvPr/>
        </p:nvSpPr>
        <p:spPr>
          <a:xfrm>
            <a:off x="6172200" y="1785256"/>
            <a:ext cx="5574792" cy="44044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ea typeface="+mn-lt"/>
                <a:cs typeface="+mn-lt"/>
              </a:rPr>
              <a:t>Hva er det som gjør det vanskelig nettopp i disse situasjonene? </a:t>
            </a:r>
          </a:p>
          <a:p>
            <a:r>
              <a:rPr lang="nb-NO" dirty="0">
                <a:solidFill>
                  <a:schemeClr val="accent5"/>
                </a:solidFill>
                <a:latin typeface="Josefin Sans" pitchFamily="2" charset="0"/>
                <a:ea typeface="+mn-lt"/>
                <a:cs typeface="+mn-lt"/>
              </a:rPr>
              <a:t>Hva kan man gjøre for å bli flinkere til å si ifra til andre om at det er noe man liker eller ikke liker? </a:t>
            </a:r>
          </a:p>
          <a:p>
            <a:r>
              <a:rPr lang="nb-NO" dirty="0">
                <a:solidFill>
                  <a:schemeClr val="accent5"/>
                </a:solidFill>
                <a:latin typeface="Josefin Sans" pitchFamily="2" charset="0"/>
                <a:ea typeface="+mn-lt"/>
                <a:cs typeface="+mn-lt"/>
              </a:rPr>
              <a:t>Hva kan man gjøre for å bli flinkere til å forstå hva andre liker eller ikke liker?</a:t>
            </a:r>
          </a:p>
        </p:txBody>
      </p:sp>
      <p:pic>
        <p:nvPicPr>
          <p:cNvPr id="13" name="Picture 6">
            <a:extLst>
              <a:ext uri="{FF2B5EF4-FFF2-40B4-BE49-F238E27FC236}">
                <a16:creationId xmlns:a16="http://schemas.microsoft.com/office/drawing/2014/main" id="{5A23FACC-2F40-4D58-9B2E-B29DFFBFEB8E}"/>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4" name="Picture 16">
            <a:extLst>
              <a:ext uri="{FF2B5EF4-FFF2-40B4-BE49-F238E27FC236}">
                <a16:creationId xmlns:a16="http://schemas.microsoft.com/office/drawing/2014/main" id="{72D87B45-F22A-4F7F-A173-55C2CF734CB3}"/>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3285295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Kommunikasjon</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9386635" cy="4836432"/>
          </a:xfrm>
        </p:spPr>
        <p:txBody>
          <a:bodyPr vert="horz" lIns="91440" tIns="45720" rIns="91440" bIns="45720" rtlCol="0" anchor="t">
            <a:normAutofit fontScale="92500"/>
          </a:bodyPr>
          <a:lstStyle/>
          <a:p>
            <a:r>
              <a:rPr lang="nb-NO" sz="3600" dirty="0">
                <a:solidFill>
                  <a:schemeClr val="accent5"/>
                </a:solidFill>
                <a:latin typeface="Josefin Sans" pitchFamily="2" charset="0"/>
              </a:rPr>
              <a:t>Man kan kommunisere på mange måter – med uttrykk, ord, kroppsspråk. </a:t>
            </a:r>
          </a:p>
          <a:p>
            <a:r>
              <a:rPr lang="nb-NO" sz="3600" dirty="0">
                <a:solidFill>
                  <a:schemeClr val="accent5"/>
                </a:solidFill>
                <a:latin typeface="Josefin Sans" pitchFamily="2" charset="0"/>
              </a:rPr>
              <a:t>Vi har alle forskjellige grenser. Det er viktig å kommunisere, for å passe på egne og andres grenser.</a:t>
            </a:r>
          </a:p>
          <a:p>
            <a:r>
              <a:rPr lang="nb-NO" sz="3600" dirty="0">
                <a:solidFill>
                  <a:schemeClr val="accent5"/>
                </a:solidFill>
                <a:latin typeface="Josefin Sans" pitchFamily="2" charset="0"/>
              </a:rPr>
              <a:t>Ved å kommunisere sikrer man samtykke.</a:t>
            </a:r>
          </a:p>
          <a:p>
            <a:r>
              <a:rPr lang="nb-NO" sz="3600" dirty="0">
                <a:solidFill>
                  <a:schemeClr val="accent5"/>
                </a:solidFill>
                <a:latin typeface="Josefin Sans" pitchFamily="2" charset="0"/>
              </a:rPr>
              <a:t>Man bruker også kommunikasjon til å finne ut av hva partneren din liker, og fortelle hva du selv liker. Dette gir mye bedre sex!</a:t>
            </a:r>
          </a:p>
        </p:txBody>
      </p:sp>
      <p:pic>
        <p:nvPicPr>
          <p:cNvPr id="11" name="Picture 6">
            <a:extLst>
              <a:ext uri="{FF2B5EF4-FFF2-40B4-BE49-F238E27FC236}">
                <a16:creationId xmlns:a16="http://schemas.microsoft.com/office/drawing/2014/main" id="{8ADF0627-76B0-42BE-B613-1FE855E466BC}"/>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54639500-19C3-4FC8-ADF3-0579FB33E65C}"/>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2895408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Hvorfor seksualitetsundervisning?</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På</a:t>
            </a:r>
            <a:r>
              <a:rPr lang="nb-NO" dirty="0">
                <a:solidFill>
                  <a:schemeClr val="accent5"/>
                </a:solidFill>
                <a:latin typeface="Josefin Sans" pitchFamily="2" charset="0"/>
                <a:ea typeface="+mn-lt"/>
                <a:cs typeface="+mn-lt"/>
              </a:rPr>
              <a:t> ungdomsskolen har de fleste ikke hatt sex ennå</a:t>
            </a:r>
            <a:endParaRPr lang="nb-NO" dirty="0">
              <a:solidFill>
                <a:schemeClr val="accent5"/>
              </a:solidFill>
              <a:latin typeface="Josefin Sans" pitchFamily="2" charset="0"/>
            </a:endParaRPr>
          </a:p>
          <a:p>
            <a:r>
              <a:rPr lang="nb-NO" dirty="0">
                <a:solidFill>
                  <a:schemeClr val="accent5"/>
                </a:solidFill>
                <a:latin typeface="Josefin Sans" pitchFamily="2" charset="0"/>
              </a:rPr>
              <a:t>Gjennomsnittsalderen for å debutere seksuelt er 17 år i Norge</a:t>
            </a:r>
          </a:p>
          <a:p>
            <a:r>
              <a:rPr lang="nb-NO" dirty="0">
                <a:solidFill>
                  <a:schemeClr val="accent5"/>
                </a:solidFill>
                <a:latin typeface="Josefin Sans" pitchFamily="2" charset="0"/>
              </a:rPr>
              <a:t>Noen er tidligere ute, noen er seinere ute, og noen debuterer aldri</a:t>
            </a:r>
          </a:p>
          <a:p>
            <a:r>
              <a:rPr lang="nb-NO" dirty="0">
                <a:solidFill>
                  <a:schemeClr val="accent5"/>
                </a:solidFill>
                <a:latin typeface="Josefin Sans" pitchFamily="2" charset="0"/>
              </a:rPr>
              <a:t>Det er viktig å lære om sex før vi har det </a:t>
            </a:r>
          </a:p>
          <a:p>
            <a:r>
              <a:rPr lang="nb-NO" dirty="0">
                <a:solidFill>
                  <a:schemeClr val="accent5"/>
                </a:solidFill>
                <a:latin typeface="Josefin Sans" pitchFamily="2" charset="0"/>
              </a:rPr>
              <a:t>Økt kunnskap fører til at vi tar valg som er riktige for oss selv</a:t>
            </a:r>
          </a:p>
          <a:p>
            <a:endParaRPr lang="en-NO" dirty="0">
              <a:solidFill>
                <a:schemeClr val="accent5"/>
              </a:solidFill>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439129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Hva er samtykke?</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fontScale="92500" lnSpcReduction="10000"/>
          </a:bodyPr>
          <a:lstStyle/>
          <a:p>
            <a:r>
              <a:rPr lang="nb-NO" sz="3600" dirty="0">
                <a:solidFill>
                  <a:schemeClr val="accent5"/>
                </a:solidFill>
                <a:latin typeface="Josefin Sans" pitchFamily="2" charset="0"/>
              </a:rPr>
              <a:t>Samtykke er et entusiastisk JA! - Ikke et fravær av nei</a:t>
            </a:r>
          </a:p>
          <a:p>
            <a:r>
              <a:rPr lang="nb-NO" sz="3600" dirty="0">
                <a:solidFill>
                  <a:schemeClr val="accent5"/>
                </a:solidFill>
                <a:latin typeface="Josefin Sans" pitchFamily="2" charset="0"/>
              </a:rPr>
              <a:t>Du kan samtykke med entusiastiske ord, kroppsspråk, handlinger og ansiktsuttrykk</a:t>
            </a:r>
          </a:p>
          <a:p>
            <a:r>
              <a:rPr lang="nb-NO" sz="3600" dirty="0">
                <a:solidFill>
                  <a:schemeClr val="accent5"/>
                </a:solidFill>
                <a:latin typeface="Josefin Sans" pitchFamily="2" charset="0"/>
                <a:ea typeface="+mn-lt"/>
                <a:cs typeface="+mn-lt"/>
              </a:rPr>
              <a:t>Samtykke kan når som helst trekkes tilbake</a:t>
            </a:r>
            <a:endParaRPr lang="nb-NO" sz="3600" dirty="0">
              <a:solidFill>
                <a:schemeClr val="accent5"/>
              </a:solidFill>
              <a:latin typeface="Josefin Sans" pitchFamily="2" charset="0"/>
            </a:endParaRPr>
          </a:p>
          <a:p>
            <a:r>
              <a:rPr lang="nb-NO" sz="3600" dirty="0">
                <a:solidFill>
                  <a:schemeClr val="accent5"/>
                </a:solidFill>
                <a:latin typeface="Josefin Sans" pitchFamily="2" charset="0"/>
              </a:rPr>
              <a:t>Noen er ute av stand til å samtykke. For eksempel kan ikke barn under 16 samtykke til sex med en voksen etter loven. </a:t>
            </a:r>
          </a:p>
          <a:p>
            <a:r>
              <a:rPr lang="nb-NO" sz="3600" dirty="0">
                <a:solidFill>
                  <a:schemeClr val="accent5"/>
                </a:solidFill>
                <a:latin typeface="Josefin Sans" pitchFamily="2" charset="0"/>
              </a:rPr>
              <a:t>Te og samtykke (3 minutter): </a:t>
            </a:r>
            <a:r>
              <a:rPr lang="nb-NO" sz="3600" dirty="0">
                <a:solidFill>
                  <a:schemeClr val="accent5"/>
                </a:solidFill>
                <a:latin typeface="Josefin Sans" pitchFamily="2" charset="0"/>
                <a:ea typeface="+mn-lt"/>
                <a:cs typeface="+mn-lt"/>
                <a:hlinkClick r:id="rId6">
                  <a:extLst>
                    <a:ext uri="{A12FA001-AC4F-418D-AE19-62706E023703}">
                      <ahyp:hlinkClr xmlns:ahyp="http://schemas.microsoft.com/office/drawing/2018/hyperlinkcolor" val="tx"/>
                    </a:ext>
                  </a:extLst>
                </a:hlinkClick>
              </a:rPr>
              <a:t>https://www.youtube.com/watch?v=N3QBqAB0Avs</a:t>
            </a:r>
            <a:r>
              <a:rPr lang="nb-NO" sz="3600" dirty="0">
                <a:solidFill>
                  <a:schemeClr val="accent5"/>
                </a:solidFill>
                <a:latin typeface="Josefin Sans" pitchFamily="2" charset="0"/>
                <a:ea typeface="+mn-lt"/>
                <a:cs typeface="+mn-lt"/>
              </a:rPr>
              <a:t> </a:t>
            </a:r>
            <a:endParaRPr lang="nb-NO" sz="3600" dirty="0">
              <a:solidFill>
                <a:schemeClr val="accent5"/>
              </a:solidFill>
              <a:latin typeface="Josefin Sans" pitchFamily="2" charset="0"/>
            </a:endParaRPr>
          </a:p>
        </p:txBody>
      </p:sp>
      <p:pic>
        <p:nvPicPr>
          <p:cNvPr id="13" name="Picture 6">
            <a:extLst>
              <a:ext uri="{FF2B5EF4-FFF2-40B4-BE49-F238E27FC236}">
                <a16:creationId xmlns:a16="http://schemas.microsoft.com/office/drawing/2014/main" id="{ED3EC535-FC9D-46ED-A65C-ECD23C89365E}"/>
              </a:ext>
            </a:extLst>
          </p:cNvPr>
          <p:cNvPicPr>
            <a:picLocks noChangeAspect="1"/>
          </p:cNvPicPr>
          <p:nvPr/>
        </p:nvPicPr>
        <p:blipFill>
          <a:blip r:embed="rId7"/>
          <a:stretch>
            <a:fillRect/>
          </a:stretch>
        </p:blipFill>
        <p:spPr>
          <a:xfrm>
            <a:off x="10472960" y="527402"/>
            <a:ext cx="154542" cy="428397"/>
          </a:xfrm>
          <a:prstGeom prst="rect">
            <a:avLst/>
          </a:prstGeom>
        </p:spPr>
      </p:pic>
      <p:pic>
        <p:nvPicPr>
          <p:cNvPr id="14" name="Picture 16">
            <a:extLst>
              <a:ext uri="{FF2B5EF4-FFF2-40B4-BE49-F238E27FC236}">
                <a16:creationId xmlns:a16="http://schemas.microsoft.com/office/drawing/2014/main" id="{20DEC97F-FA31-46F6-8C3D-36F9C6ECCBBF}"/>
              </a:ext>
            </a:extLst>
          </p:cNvPr>
          <p:cNvPicPr>
            <a:picLocks noChangeAspect="1"/>
          </p:cNvPicPr>
          <p:nvPr/>
        </p:nvPicPr>
        <p:blipFill>
          <a:blip r:embed="rId8"/>
          <a:stretch>
            <a:fillRect/>
          </a:stretch>
        </p:blipFill>
        <p:spPr>
          <a:xfrm>
            <a:off x="9999474" y="556764"/>
            <a:ext cx="383363" cy="369672"/>
          </a:xfrm>
          <a:prstGeom prst="rect">
            <a:avLst/>
          </a:prstGeom>
        </p:spPr>
      </p:pic>
    </p:spTree>
    <p:extLst>
      <p:ext uri="{BB962C8B-B14F-4D97-AF65-F5344CB8AC3E}">
        <p14:creationId xmlns:p14="http://schemas.microsoft.com/office/powerpoint/2010/main" val="3884062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Hvordan sikre samtykke?</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ea typeface="+mn-lt"/>
                <a:cs typeface="+mn-lt"/>
              </a:rPr>
              <a:t>Alle har et ansvar for å sikre seg samtykke</a:t>
            </a:r>
          </a:p>
          <a:p>
            <a:r>
              <a:rPr lang="nb-NO" sz="3600" dirty="0">
                <a:solidFill>
                  <a:schemeClr val="accent5"/>
                </a:solidFill>
                <a:latin typeface="Josefin Sans" pitchFamily="2" charset="0"/>
                <a:ea typeface="+mn-lt"/>
                <a:cs typeface="+mn-lt"/>
              </a:rPr>
              <a:t>Det er viktig å sikre seg samtykke, men hvordan?</a:t>
            </a:r>
            <a:endParaRPr lang="en-US" sz="3600" dirty="0">
              <a:solidFill>
                <a:schemeClr val="accent5"/>
              </a:solidFill>
              <a:latin typeface="Josefin Sans" pitchFamily="2" charset="0"/>
              <a:ea typeface="+mn-lt"/>
              <a:cs typeface="+mn-lt"/>
            </a:endParaRPr>
          </a:p>
          <a:p>
            <a:r>
              <a:rPr lang="nb-NO" sz="3600" dirty="0">
                <a:solidFill>
                  <a:schemeClr val="accent5"/>
                </a:solidFill>
                <a:latin typeface="Josefin Sans" pitchFamily="2" charset="0"/>
                <a:ea typeface="+mn-lt"/>
                <a:cs typeface="+mn-lt"/>
              </a:rPr>
              <a:t>Bruk magefølelsen! Hvis partneren din virker stille og rar, vender ansiktet bort eller er passiv har hen kanskje ikke lyst.</a:t>
            </a:r>
            <a:endParaRPr lang="en-US" sz="3600" dirty="0">
              <a:solidFill>
                <a:schemeClr val="accent5"/>
              </a:solidFill>
              <a:latin typeface="Josefin Sans" pitchFamily="2" charset="0"/>
              <a:ea typeface="+mn-lt"/>
              <a:cs typeface="+mn-lt"/>
            </a:endParaRPr>
          </a:p>
          <a:p>
            <a:r>
              <a:rPr lang="en-US" sz="3600" dirty="0" err="1">
                <a:solidFill>
                  <a:schemeClr val="accent5"/>
                </a:solidFill>
                <a:latin typeface="Josefin Sans" pitchFamily="2" charset="0"/>
                <a:ea typeface="+mn-lt"/>
                <a:cs typeface="+mn-lt"/>
              </a:rPr>
              <a:t>Hvis</a:t>
            </a:r>
            <a:r>
              <a:rPr lang="en-US" sz="3600" dirty="0">
                <a:solidFill>
                  <a:schemeClr val="accent5"/>
                </a:solidFill>
                <a:latin typeface="Josefin Sans" pitchFamily="2" charset="0"/>
                <a:ea typeface="+mn-lt"/>
                <a:cs typeface="+mn-lt"/>
              </a:rPr>
              <a:t> man er </a:t>
            </a:r>
            <a:r>
              <a:rPr lang="en-US" sz="3600" dirty="0" err="1">
                <a:solidFill>
                  <a:schemeClr val="accent5"/>
                </a:solidFill>
                <a:latin typeface="Josefin Sans" pitchFamily="2" charset="0"/>
                <a:ea typeface="+mn-lt"/>
                <a:cs typeface="+mn-lt"/>
              </a:rPr>
              <a:t>usikker</a:t>
            </a:r>
            <a:r>
              <a:rPr lang="en-US" sz="3600" dirty="0">
                <a:solidFill>
                  <a:schemeClr val="accent5"/>
                </a:solidFill>
                <a:latin typeface="Josefin Sans" pitchFamily="2" charset="0"/>
                <a:ea typeface="+mn-lt"/>
                <a:cs typeface="+mn-lt"/>
              </a:rPr>
              <a:t>, </a:t>
            </a:r>
            <a:r>
              <a:rPr lang="en-US" sz="3600" dirty="0" err="1">
                <a:solidFill>
                  <a:schemeClr val="accent5"/>
                </a:solidFill>
                <a:latin typeface="Josefin Sans" pitchFamily="2" charset="0"/>
                <a:ea typeface="+mn-lt"/>
                <a:cs typeface="+mn-lt"/>
              </a:rPr>
              <a:t>så</a:t>
            </a:r>
            <a:r>
              <a:rPr lang="en-US" sz="3600" dirty="0">
                <a:solidFill>
                  <a:schemeClr val="accent5"/>
                </a:solidFill>
                <a:latin typeface="Josefin Sans" pitchFamily="2" charset="0"/>
                <a:ea typeface="+mn-lt"/>
                <a:cs typeface="+mn-lt"/>
              </a:rPr>
              <a:t> bruk </a:t>
            </a:r>
            <a:r>
              <a:rPr lang="en-US" sz="3600" dirty="0" err="1">
                <a:solidFill>
                  <a:schemeClr val="accent5"/>
                </a:solidFill>
                <a:latin typeface="Josefin Sans" pitchFamily="2" charset="0"/>
                <a:ea typeface="+mn-lt"/>
                <a:cs typeface="+mn-lt"/>
              </a:rPr>
              <a:t>ord</a:t>
            </a:r>
            <a:r>
              <a:rPr lang="en-US" sz="3600" dirty="0">
                <a:solidFill>
                  <a:schemeClr val="accent5"/>
                </a:solidFill>
                <a:latin typeface="Josefin Sans" pitchFamily="2" charset="0"/>
                <a:ea typeface="+mn-lt"/>
                <a:cs typeface="+mn-lt"/>
              </a:rPr>
              <a:t>!</a:t>
            </a:r>
            <a:endParaRPr lang="nb-NO" sz="3600" dirty="0">
              <a:solidFill>
                <a:schemeClr val="accent5"/>
              </a:solidFill>
              <a:latin typeface="Josefin Sans" pitchFamily="2" charset="0"/>
            </a:endParaRPr>
          </a:p>
        </p:txBody>
      </p:sp>
      <p:pic>
        <p:nvPicPr>
          <p:cNvPr id="11" name="Picture 6">
            <a:extLst>
              <a:ext uri="{FF2B5EF4-FFF2-40B4-BE49-F238E27FC236}">
                <a16:creationId xmlns:a16="http://schemas.microsoft.com/office/drawing/2014/main" id="{7073B5AB-9B74-4E0C-AC60-FD67A68840FD}"/>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7EE2EA23-D555-4C9A-A8A9-EA0F8A9E8897}"/>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3771018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30300"/>
            <a:ext cx="8737092" cy="635000"/>
          </a:xfrm>
        </p:spPr>
        <p:txBody>
          <a:bodyPr anchor="t">
            <a:noAutofit/>
          </a:bodyPr>
          <a:lstStyle/>
          <a:p>
            <a:r>
              <a:rPr lang="nb-NO" sz="3200" dirty="0">
                <a:solidFill>
                  <a:schemeClr val="bg1"/>
                </a:solidFill>
                <a:latin typeface="Josefin Sans" pitchFamily="2" charset="0"/>
                <a:cs typeface="Calibri" panose="020F0502020204030204" pitchFamily="34" charset="0"/>
              </a:rPr>
              <a:t>Oppgave: Hvordan hjelpe hverandre i grensesituasjoner?</a:t>
            </a:r>
            <a:endParaRPr lang="en-NO" sz="32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Dere skal nå ta stilling til ulike fiktive situasjoner om grensesetting</a:t>
            </a:r>
          </a:p>
          <a:p>
            <a:r>
              <a:rPr lang="nb-NO" sz="3600" dirty="0">
                <a:solidFill>
                  <a:schemeClr val="accent5"/>
                </a:solidFill>
                <a:latin typeface="Josefin Sans" pitchFamily="2" charset="0"/>
              </a:rPr>
              <a:t>I små grupper skal dere reflektere over og komme med løsningsforslag til eksemplene</a:t>
            </a:r>
          </a:p>
          <a:p>
            <a:r>
              <a:rPr lang="nb-NO" sz="3600" dirty="0">
                <a:solidFill>
                  <a:schemeClr val="accent5"/>
                </a:solidFill>
                <a:latin typeface="Josefin Sans" pitchFamily="2" charset="0"/>
              </a:rPr>
              <a:t>Deretter skal dere dele ulike synspunkter i fellesskap</a:t>
            </a:r>
          </a:p>
        </p:txBody>
      </p:sp>
      <p:pic>
        <p:nvPicPr>
          <p:cNvPr id="11" name="Picture 6">
            <a:extLst>
              <a:ext uri="{FF2B5EF4-FFF2-40B4-BE49-F238E27FC236}">
                <a16:creationId xmlns:a16="http://schemas.microsoft.com/office/drawing/2014/main" id="{7073B5AB-9B74-4E0C-AC60-FD67A68840FD}"/>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7EE2EA23-D555-4C9A-A8A9-EA0F8A9E8897}"/>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2247492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77813"/>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Samtykke og kommunikasjon: Oppsummering</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Hvorfor er samtykke og kommunikasjon viktig?</a:t>
            </a:r>
          </a:p>
          <a:p>
            <a:r>
              <a:rPr lang="nb-NO" sz="3600" dirty="0">
                <a:solidFill>
                  <a:schemeClr val="accent5"/>
                </a:solidFill>
                <a:latin typeface="Josefin Sans" pitchFamily="2" charset="0"/>
              </a:rPr>
              <a:t>Hvordan kan man sikre samtykke?</a:t>
            </a:r>
          </a:p>
          <a:p>
            <a:r>
              <a:rPr lang="nb-NO" sz="3600" dirty="0">
                <a:solidFill>
                  <a:schemeClr val="accent5"/>
                </a:solidFill>
                <a:latin typeface="Josefin Sans" pitchFamily="2" charset="0"/>
              </a:rPr>
              <a:t>Hva er samtykke?</a:t>
            </a:r>
          </a:p>
          <a:p>
            <a:r>
              <a:rPr lang="nb-NO" sz="3600" dirty="0">
                <a:solidFill>
                  <a:schemeClr val="accent5"/>
                </a:solidFill>
                <a:latin typeface="Josefin Sans" pitchFamily="2" charset="0"/>
              </a:rPr>
              <a:t>Hva er ikke samtykke?</a:t>
            </a:r>
          </a:p>
          <a:p>
            <a:r>
              <a:rPr lang="nb-NO" sz="3600" dirty="0">
                <a:solidFill>
                  <a:schemeClr val="accent5"/>
                </a:solidFill>
                <a:latin typeface="Josefin Sans" pitchFamily="2" charset="0"/>
              </a:rPr>
              <a:t>Hva er fordeler med å sikre samtykke og kommunisere?</a:t>
            </a:r>
          </a:p>
          <a:p>
            <a:r>
              <a:rPr lang="nb-NO" sz="3600" dirty="0">
                <a:solidFill>
                  <a:schemeClr val="accent5"/>
                </a:solidFill>
                <a:latin typeface="Josefin Sans" pitchFamily="2" charset="0"/>
              </a:rPr>
              <a:t>Hvordan blir vi kjent med egne grenser?</a:t>
            </a:r>
          </a:p>
        </p:txBody>
      </p:sp>
      <p:pic>
        <p:nvPicPr>
          <p:cNvPr id="11" name="Picture 6">
            <a:extLst>
              <a:ext uri="{FF2B5EF4-FFF2-40B4-BE49-F238E27FC236}">
                <a16:creationId xmlns:a16="http://schemas.microsoft.com/office/drawing/2014/main" id="{C3F8706E-A0CF-4178-9F35-EF4BE0DEA80A}"/>
              </a:ext>
            </a:extLst>
          </p:cNvPr>
          <p:cNvPicPr>
            <a:picLocks noChangeAspect="1"/>
          </p:cNvPicPr>
          <p:nvPr/>
        </p:nvPicPr>
        <p:blipFill>
          <a:blip r:embed="rId6"/>
          <a:stretch>
            <a:fillRect/>
          </a:stretch>
        </p:blipFill>
        <p:spPr>
          <a:xfrm>
            <a:off x="10472960" y="527402"/>
            <a:ext cx="154542" cy="428397"/>
          </a:xfrm>
          <a:prstGeom prst="rect">
            <a:avLst/>
          </a:prstGeom>
        </p:spPr>
      </p:pic>
      <p:pic>
        <p:nvPicPr>
          <p:cNvPr id="12" name="Picture 16">
            <a:extLst>
              <a:ext uri="{FF2B5EF4-FFF2-40B4-BE49-F238E27FC236}">
                <a16:creationId xmlns:a16="http://schemas.microsoft.com/office/drawing/2014/main" id="{00E3781B-5765-4E9D-8422-4E09D18B2FEF}"/>
              </a:ext>
            </a:extLst>
          </p:cNvPr>
          <p:cNvPicPr>
            <a:picLocks noChangeAspect="1"/>
          </p:cNvPicPr>
          <p:nvPr/>
        </p:nvPicPr>
        <p:blipFill>
          <a:blip r:embed="rId7"/>
          <a:stretch>
            <a:fillRect/>
          </a:stretch>
        </p:blipFill>
        <p:spPr>
          <a:xfrm>
            <a:off x="9999474" y="556764"/>
            <a:ext cx="383363" cy="369672"/>
          </a:xfrm>
          <a:prstGeom prst="rect">
            <a:avLst/>
          </a:prstGeom>
        </p:spPr>
      </p:pic>
    </p:spTree>
    <p:extLst>
      <p:ext uri="{BB962C8B-B14F-4D97-AF65-F5344CB8AC3E}">
        <p14:creationId xmlns:p14="http://schemas.microsoft.com/office/powerpoint/2010/main" val="379374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2" name="TekstSylinder 1">
            <a:extLst>
              <a:ext uri="{FF2B5EF4-FFF2-40B4-BE49-F238E27FC236}">
                <a16:creationId xmlns:a16="http://schemas.microsoft.com/office/drawing/2014/main" id="{9BA08E9B-CE54-4895-B7D6-570FA1A78508}"/>
              </a:ext>
            </a:extLst>
          </p:cNvPr>
          <p:cNvSpPr txBox="1"/>
          <p:nvPr/>
        </p:nvSpPr>
        <p:spPr>
          <a:xfrm>
            <a:off x="0" y="2995832"/>
            <a:ext cx="6890992" cy="1200329"/>
          </a:xfrm>
          <a:prstGeom prst="rect">
            <a:avLst/>
          </a:prstGeom>
          <a:noFill/>
        </p:spPr>
        <p:txBody>
          <a:bodyPr wrap="square" rtlCol="0">
            <a:spAutoFit/>
          </a:bodyPr>
          <a:lstStyle/>
          <a:p>
            <a:r>
              <a:rPr lang="nb-NO" sz="7200" b="1" dirty="0">
                <a:solidFill>
                  <a:schemeClr val="bg1"/>
                </a:solidFill>
                <a:latin typeface="Josefin Sans" pitchFamily="2" charset="0"/>
              </a:rPr>
              <a:t>Følelser og sex</a:t>
            </a:r>
          </a:p>
        </p:txBody>
      </p:sp>
      <p:pic>
        <p:nvPicPr>
          <p:cNvPr id="4" name="Bilde 3">
            <a:extLst>
              <a:ext uri="{FF2B5EF4-FFF2-40B4-BE49-F238E27FC236}">
                <a16:creationId xmlns:a16="http://schemas.microsoft.com/office/drawing/2014/main" id="{BAB1A4C3-3EBD-4C94-963F-E6CABEBF204F}"/>
              </a:ext>
            </a:extLst>
          </p:cNvPr>
          <p:cNvPicPr>
            <a:picLocks noChangeAspect="1"/>
          </p:cNvPicPr>
          <p:nvPr/>
        </p:nvPicPr>
        <p:blipFill>
          <a:blip r:embed="rId5"/>
          <a:stretch>
            <a:fillRect/>
          </a:stretch>
        </p:blipFill>
        <p:spPr>
          <a:xfrm>
            <a:off x="7551392" y="1501861"/>
            <a:ext cx="5388601" cy="5388601"/>
          </a:xfrm>
          <a:prstGeom prst="rect">
            <a:avLst/>
          </a:prstGeom>
        </p:spPr>
      </p:pic>
      <p:pic>
        <p:nvPicPr>
          <p:cNvPr id="7" name="Picture 18">
            <a:extLst>
              <a:ext uri="{FF2B5EF4-FFF2-40B4-BE49-F238E27FC236}">
                <a16:creationId xmlns:a16="http://schemas.microsoft.com/office/drawing/2014/main" id="{928606A8-1DEF-41BA-8DBF-8BDF620CE67C}"/>
              </a:ext>
            </a:extLst>
          </p:cNvPr>
          <p:cNvPicPr>
            <a:picLocks noChangeAspect="1"/>
          </p:cNvPicPr>
          <p:nvPr/>
        </p:nvPicPr>
        <p:blipFill>
          <a:blip r:embed="rId6"/>
          <a:stretch>
            <a:fillRect/>
          </a:stretch>
        </p:blipFill>
        <p:spPr>
          <a:xfrm>
            <a:off x="9860766" y="424101"/>
            <a:ext cx="780091" cy="463178"/>
          </a:xfrm>
          <a:prstGeom prst="rect">
            <a:avLst/>
          </a:prstGeom>
        </p:spPr>
      </p:pic>
    </p:spTree>
    <p:extLst>
      <p:ext uri="{BB962C8B-B14F-4D97-AF65-F5344CB8AC3E}">
        <p14:creationId xmlns:p14="http://schemas.microsoft.com/office/powerpoint/2010/main" val="1939206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106113" y="424100"/>
            <a:ext cx="9347815" cy="720488"/>
          </a:xfrm>
        </p:spPr>
        <p:txBody>
          <a:bodyPr anchor="t">
            <a:noAutofit/>
          </a:bodyPr>
          <a:lstStyle/>
          <a:p>
            <a:r>
              <a:rPr lang="nb-NO" sz="3200" dirty="0">
                <a:solidFill>
                  <a:schemeClr val="bg1"/>
                </a:solidFill>
                <a:latin typeface="Josefin Sans" pitchFamily="2" charset="0"/>
                <a:cs typeface="Calibri" panose="020F0502020204030204" pitchFamily="34" charset="0"/>
              </a:rPr>
              <a:t>Hvordan kan vi vite om vi har lyst til å ha sex?</a:t>
            </a:r>
            <a:endParaRPr lang="en-NO" sz="32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dirty="0">
                <a:solidFill>
                  <a:schemeClr val="accent5"/>
                </a:solidFill>
                <a:latin typeface="Josefin Sans" pitchFamily="2" charset="0"/>
              </a:rPr>
              <a:t>Det er alltid et personlig valg om vi vil ha sex eller ikke, og det er alltid lov å trekke seg</a:t>
            </a:r>
          </a:p>
          <a:p>
            <a:r>
              <a:rPr lang="nb-NO" dirty="0">
                <a:solidFill>
                  <a:schemeClr val="accent5"/>
                </a:solidFill>
                <a:latin typeface="Josefin Sans" pitchFamily="2" charset="0"/>
              </a:rPr>
              <a:t>Men hvordan vet vi egentlig om vi har lyst?</a:t>
            </a:r>
          </a:p>
          <a:p>
            <a:r>
              <a:rPr lang="nb-NO" dirty="0">
                <a:solidFill>
                  <a:schemeClr val="accent5"/>
                </a:solidFill>
                <a:latin typeface="Josefin Sans" pitchFamily="2" charset="0"/>
              </a:rPr>
              <a:t>Det kan være lurt å kjenne etter om noe føles greit eller ikke</a:t>
            </a:r>
          </a:p>
          <a:p>
            <a:r>
              <a:rPr lang="nb-NO" dirty="0">
                <a:solidFill>
                  <a:schemeClr val="accent5"/>
                </a:solidFill>
                <a:latin typeface="Josefin Sans" pitchFamily="2" charset="0"/>
              </a:rPr>
              <a:t>Får du en god eller en dårlig følelse?</a:t>
            </a:r>
          </a:p>
          <a:p>
            <a:r>
              <a:rPr lang="nb-NO" dirty="0">
                <a:solidFill>
                  <a:schemeClr val="accent5"/>
                </a:solidFill>
                <a:latin typeface="Josefin Sans" pitchFamily="2" charset="0"/>
              </a:rPr>
              <a:t>Ubehagelige og dårlige følelser betyr ofte «stopp».</a:t>
            </a: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8" name="Picture 18">
            <a:extLst>
              <a:ext uri="{FF2B5EF4-FFF2-40B4-BE49-F238E27FC236}">
                <a16:creationId xmlns:a16="http://schemas.microsoft.com/office/drawing/2014/main" id="{4EEFE46F-46EE-4464-80F5-884CE4B71AA2}"/>
              </a:ext>
            </a:extLst>
          </p:cNvPr>
          <p:cNvPicPr>
            <a:picLocks noChangeAspect="1"/>
          </p:cNvPicPr>
          <p:nvPr/>
        </p:nvPicPr>
        <p:blipFill>
          <a:blip r:embed="rId6"/>
          <a:stretch>
            <a:fillRect/>
          </a:stretch>
        </p:blipFill>
        <p:spPr>
          <a:xfrm>
            <a:off x="9860766" y="424101"/>
            <a:ext cx="780091" cy="463178"/>
          </a:xfrm>
          <a:prstGeom prst="rect">
            <a:avLst/>
          </a:prstGeom>
        </p:spPr>
      </p:pic>
    </p:spTree>
    <p:extLst>
      <p:ext uri="{BB962C8B-B14F-4D97-AF65-F5344CB8AC3E}">
        <p14:creationId xmlns:p14="http://schemas.microsoft.com/office/powerpoint/2010/main" val="2854235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106113" y="424100"/>
            <a:ext cx="9347815" cy="720488"/>
          </a:xfrm>
        </p:spPr>
        <p:txBody>
          <a:bodyPr anchor="t">
            <a:noAutofit/>
          </a:bodyPr>
          <a:lstStyle/>
          <a:p>
            <a:r>
              <a:rPr lang="nb-NO" sz="4800" dirty="0">
                <a:solidFill>
                  <a:schemeClr val="bg1"/>
                </a:solidFill>
                <a:latin typeface="Josefin Sans" pitchFamily="2" charset="0"/>
                <a:cs typeface="Calibri" panose="020F0502020204030204" pitchFamily="34" charset="0"/>
              </a:rPr>
              <a:t>Oppgave: klar for å ha sex?</a:t>
            </a:r>
            <a:endParaRPr lang="en-NO" sz="48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6660330" cy="4351338"/>
          </a:xfrm>
        </p:spPr>
        <p:txBody>
          <a:bodyPr>
            <a:normAutofit lnSpcReduction="10000"/>
          </a:bodyPr>
          <a:lstStyle/>
          <a:p>
            <a:r>
              <a:rPr lang="nb-NO" dirty="0">
                <a:solidFill>
                  <a:schemeClr val="accent5"/>
                </a:solidFill>
                <a:latin typeface="Josefin Sans" pitchFamily="2" charset="0"/>
              </a:rPr>
              <a:t>Klassen deles inn i grupper. </a:t>
            </a:r>
          </a:p>
          <a:p>
            <a:r>
              <a:rPr lang="nb-NO" dirty="0">
                <a:solidFill>
                  <a:schemeClr val="accent5"/>
                </a:solidFill>
                <a:latin typeface="Josefin Sans" pitchFamily="2" charset="0"/>
              </a:rPr>
              <a:t>Klipp ut kortene.</a:t>
            </a:r>
          </a:p>
          <a:p>
            <a:r>
              <a:rPr lang="nb-NO" dirty="0">
                <a:solidFill>
                  <a:schemeClr val="accent5"/>
                </a:solidFill>
                <a:latin typeface="Josefin Sans" pitchFamily="2" charset="0"/>
              </a:rPr>
              <a:t>Diskuter dere frem til hvilke av faktorene som er viktigst, hvis man skal føle seg klar for å ha sex med noen. </a:t>
            </a:r>
          </a:p>
          <a:p>
            <a:r>
              <a:rPr lang="nb-NO" dirty="0">
                <a:solidFill>
                  <a:schemeClr val="accent5"/>
                </a:solidFill>
                <a:latin typeface="Josefin Sans" pitchFamily="2" charset="0"/>
              </a:rPr>
              <a:t>Kortene legges i prioritert rekkefølge, i en pyramide, med det viktigste øverst og de minst viktige nederst. </a:t>
            </a:r>
          </a:p>
          <a:p>
            <a:r>
              <a:rPr lang="nb-NO" dirty="0">
                <a:solidFill>
                  <a:schemeClr val="accent5"/>
                </a:solidFill>
                <a:latin typeface="Josefin Sans" pitchFamily="2" charset="0"/>
              </a:rPr>
              <a:t>Presenter pyramiden for klassen.</a:t>
            </a: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8" name="Picture 18">
            <a:extLst>
              <a:ext uri="{FF2B5EF4-FFF2-40B4-BE49-F238E27FC236}">
                <a16:creationId xmlns:a16="http://schemas.microsoft.com/office/drawing/2014/main" id="{4EEFE46F-46EE-4464-80F5-884CE4B71AA2}"/>
              </a:ext>
            </a:extLst>
          </p:cNvPr>
          <p:cNvPicPr>
            <a:picLocks noChangeAspect="1"/>
          </p:cNvPicPr>
          <p:nvPr/>
        </p:nvPicPr>
        <p:blipFill>
          <a:blip r:embed="rId6"/>
          <a:stretch>
            <a:fillRect/>
          </a:stretch>
        </p:blipFill>
        <p:spPr>
          <a:xfrm>
            <a:off x="9860766" y="424101"/>
            <a:ext cx="780091" cy="463178"/>
          </a:xfrm>
          <a:prstGeom prst="rect">
            <a:avLst/>
          </a:prstGeom>
        </p:spPr>
      </p:pic>
      <p:pic>
        <p:nvPicPr>
          <p:cNvPr id="10" name="Bilde 9">
            <a:extLst>
              <a:ext uri="{FF2B5EF4-FFF2-40B4-BE49-F238E27FC236}">
                <a16:creationId xmlns:a16="http://schemas.microsoft.com/office/drawing/2014/main" id="{D963F930-8DE6-46FB-8762-7942A32DCEC6}"/>
              </a:ext>
            </a:extLst>
          </p:cNvPr>
          <p:cNvPicPr>
            <a:picLocks noChangeAspect="1"/>
          </p:cNvPicPr>
          <p:nvPr/>
        </p:nvPicPr>
        <p:blipFill>
          <a:blip r:embed="rId7"/>
          <a:stretch>
            <a:fillRect/>
          </a:stretch>
        </p:blipFill>
        <p:spPr>
          <a:xfrm>
            <a:off x="7904713" y="4466953"/>
            <a:ext cx="3842279" cy="2197094"/>
          </a:xfrm>
          <a:prstGeom prst="rect">
            <a:avLst/>
          </a:prstGeom>
        </p:spPr>
      </p:pic>
    </p:spTree>
    <p:extLst>
      <p:ext uri="{BB962C8B-B14F-4D97-AF65-F5344CB8AC3E}">
        <p14:creationId xmlns:p14="http://schemas.microsoft.com/office/powerpoint/2010/main" val="3533664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329988" y="320793"/>
            <a:ext cx="6909284" cy="720488"/>
          </a:xfrm>
        </p:spPr>
        <p:txBody>
          <a:bodyPr anchor="t">
            <a:noAutofit/>
          </a:bodyPr>
          <a:lstStyle/>
          <a:p>
            <a:r>
              <a:rPr lang="nb-NO" sz="6600" dirty="0">
                <a:solidFill>
                  <a:schemeClr val="bg1"/>
                </a:solidFill>
                <a:latin typeface="Josefin Sans" pitchFamily="2" charset="0"/>
                <a:cs typeface="Calibri" panose="020F0502020204030204" pitchFamily="34" charset="0"/>
              </a:rPr>
              <a:t>Oppsummering</a:t>
            </a:r>
            <a:endParaRPr lang="en-NO" sz="66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normAutofit/>
          </a:bodyPr>
          <a:lstStyle/>
          <a:p>
            <a:r>
              <a:rPr lang="nb-NO" dirty="0">
                <a:solidFill>
                  <a:schemeClr val="accent5"/>
                </a:solidFill>
                <a:latin typeface="Josefin Sans" pitchFamily="2" charset="0"/>
              </a:rPr>
              <a:t>Var det vanskelig å velge hvilke kort som skulle på toppen?</a:t>
            </a:r>
          </a:p>
          <a:p>
            <a:r>
              <a:rPr lang="nb-NO" dirty="0">
                <a:solidFill>
                  <a:schemeClr val="accent5"/>
                </a:solidFill>
                <a:latin typeface="Josefin Sans" pitchFamily="2" charset="0"/>
              </a:rPr>
              <a:t>Det mange faktorer som avgjør når man er klar for å ha sex!</a:t>
            </a:r>
          </a:p>
          <a:p>
            <a:r>
              <a:rPr lang="nb-NO" dirty="0">
                <a:solidFill>
                  <a:schemeClr val="accent5"/>
                </a:solidFill>
                <a:latin typeface="Josefin Sans" pitchFamily="2" charset="0"/>
              </a:rPr>
              <a:t>Det er viktig å lytte til egne følelser for å kjenne etter om man er komfortabel i situasjonen eller ikke.</a:t>
            </a:r>
          </a:p>
          <a:p>
            <a:r>
              <a:rPr lang="nb-NO" dirty="0">
                <a:solidFill>
                  <a:schemeClr val="accent5"/>
                </a:solidFill>
                <a:latin typeface="Josefin Sans" pitchFamily="2" charset="0"/>
              </a:rPr>
              <a:t>Hvis man kan merke at det ikke er riktig, er det </a:t>
            </a:r>
            <a:r>
              <a:rPr lang="nb-NO" u="sng" dirty="0">
                <a:solidFill>
                  <a:schemeClr val="accent5"/>
                </a:solidFill>
                <a:latin typeface="Josefin Sans" pitchFamily="2" charset="0"/>
              </a:rPr>
              <a:t>alltid</a:t>
            </a:r>
            <a:r>
              <a:rPr lang="nb-NO" dirty="0">
                <a:solidFill>
                  <a:schemeClr val="accent5"/>
                </a:solidFill>
                <a:latin typeface="Josefin Sans" pitchFamily="2" charset="0"/>
              </a:rPr>
              <a:t> lov til å stoppe.</a:t>
            </a:r>
          </a:p>
          <a:p>
            <a:r>
              <a:rPr lang="nb-NO" dirty="0">
                <a:solidFill>
                  <a:schemeClr val="accent5"/>
                </a:solidFill>
                <a:latin typeface="Josefin Sans" pitchFamily="2" charset="0"/>
              </a:rPr>
              <a:t>Det er også viktig å være oppmerksom på om den du har sex med er klar for det. Hvordan kan man finne ut av dette?</a:t>
            </a: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8" name="Picture 18">
            <a:extLst>
              <a:ext uri="{FF2B5EF4-FFF2-40B4-BE49-F238E27FC236}">
                <a16:creationId xmlns:a16="http://schemas.microsoft.com/office/drawing/2014/main" id="{4EEFE46F-46EE-4464-80F5-884CE4B71AA2}"/>
              </a:ext>
            </a:extLst>
          </p:cNvPr>
          <p:cNvPicPr>
            <a:picLocks noChangeAspect="1"/>
          </p:cNvPicPr>
          <p:nvPr/>
        </p:nvPicPr>
        <p:blipFill>
          <a:blip r:embed="rId6"/>
          <a:stretch>
            <a:fillRect/>
          </a:stretch>
        </p:blipFill>
        <p:spPr>
          <a:xfrm>
            <a:off x="9860766" y="424101"/>
            <a:ext cx="780091" cy="463178"/>
          </a:xfrm>
          <a:prstGeom prst="rect">
            <a:avLst/>
          </a:prstGeom>
        </p:spPr>
      </p:pic>
    </p:spTree>
    <p:extLst>
      <p:ext uri="{BB962C8B-B14F-4D97-AF65-F5344CB8AC3E}">
        <p14:creationId xmlns:p14="http://schemas.microsoft.com/office/powerpoint/2010/main" val="10555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38F43259-19E5-4978-B0B5-83D092D856B8}"/>
              </a:ext>
            </a:extLst>
          </p:cNvPr>
          <p:cNvSpPr txBox="1">
            <a:spLocks/>
          </p:cNvSpPr>
          <p:nvPr/>
        </p:nvSpPr>
        <p:spPr>
          <a:xfrm>
            <a:off x="820170" y="3037738"/>
            <a:ext cx="4891088" cy="782524"/>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accent6"/>
                </a:solidFill>
                <a:latin typeface="Josefin Sans" pitchFamily="2" charset="0"/>
              </a:rPr>
              <a:t>KROPPSPRESS</a:t>
            </a:r>
            <a:endParaRPr lang="nb-NO" b="1" dirty="0">
              <a:solidFill>
                <a:schemeClr val="accent6"/>
              </a:solidFill>
              <a:latin typeface="Josefin Sans" pitchFamily="2" charset="0"/>
            </a:endParaRPr>
          </a:p>
        </p:txBody>
      </p:sp>
      <p:pic>
        <p:nvPicPr>
          <p:cNvPr id="3" name="Bilde 2">
            <a:extLst>
              <a:ext uri="{FF2B5EF4-FFF2-40B4-BE49-F238E27FC236}">
                <a16:creationId xmlns:a16="http://schemas.microsoft.com/office/drawing/2014/main" id="{C9D10A3E-34C0-42B4-BF18-EDDB15FB0F8A}"/>
              </a:ext>
            </a:extLst>
          </p:cNvPr>
          <p:cNvPicPr>
            <a:picLocks noChangeAspect="1"/>
          </p:cNvPicPr>
          <p:nvPr/>
        </p:nvPicPr>
        <p:blipFill>
          <a:blip r:embed="rId5"/>
          <a:stretch>
            <a:fillRect/>
          </a:stretch>
        </p:blipFill>
        <p:spPr>
          <a:xfrm>
            <a:off x="7895506" y="240945"/>
            <a:ext cx="4463515" cy="6313714"/>
          </a:xfrm>
          <a:prstGeom prst="rect">
            <a:avLst/>
          </a:prstGeom>
        </p:spPr>
      </p:pic>
      <p:pic>
        <p:nvPicPr>
          <p:cNvPr id="7" name="Picture 14">
            <a:extLst>
              <a:ext uri="{FF2B5EF4-FFF2-40B4-BE49-F238E27FC236}">
                <a16:creationId xmlns:a16="http://schemas.microsoft.com/office/drawing/2014/main" id="{21A7D3D8-EE8E-414A-8E8E-2049BDA59EA3}"/>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464140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Hva er kroppspress?</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Klassen deles opp i grupper. Diskuter i gruppene:</a:t>
            </a:r>
          </a:p>
          <a:p>
            <a:pPr lvl="1"/>
            <a:r>
              <a:rPr lang="nb-NO" sz="3200" dirty="0">
                <a:solidFill>
                  <a:schemeClr val="accent5"/>
                </a:solidFill>
                <a:latin typeface="Josefin Sans" pitchFamily="2" charset="0"/>
              </a:rPr>
              <a:t>Hva er kroppspress?</a:t>
            </a:r>
          </a:p>
          <a:p>
            <a:pPr lvl="1"/>
            <a:r>
              <a:rPr lang="nb-NO" sz="3200" dirty="0">
                <a:solidFill>
                  <a:schemeClr val="accent5"/>
                </a:solidFill>
                <a:latin typeface="Josefin Sans" pitchFamily="2" charset="0"/>
              </a:rPr>
              <a:t>Hvordan tror dere kroppspress kan føles?</a:t>
            </a:r>
          </a:p>
          <a:p>
            <a:pPr lvl="1"/>
            <a:endParaRPr lang="nb-NO" sz="3200" dirty="0">
              <a:solidFill>
                <a:schemeClr val="accent5"/>
              </a:solidFill>
              <a:latin typeface="Josefin Sans" pitchFamily="2" charset="0"/>
            </a:endParaRPr>
          </a:p>
          <a:p>
            <a:pPr marL="457200" lvl="1" indent="0">
              <a:buNone/>
            </a:pPr>
            <a:endParaRPr lang="nb-NO" sz="3200" dirty="0">
              <a:solidFill>
                <a:schemeClr val="accent5"/>
              </a:solidFill>
              <a:latin typeface="Josefin Sans" pitchFamily="2" charset="0"/>
            </a:endParaRPr>
          </a:p>
          <a:p>
            <a:r>
              <a:rPr lang="nb-NO" sz="3600" dirty="0">
                <a:solidFill>
                  <a:schemeClr val="accent5"/>
                </a:solidFill>
                <a:latin typeface="Josefin Sans" pitchFamily="2" charset="0"/>
              </a:rPr>
              <a:t>Felles oppsummering: finn fram til en definisjon!</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885427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Hvordan snakke om sex?</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Seksualitet er et tema man kanskje ikke snakker så ofte om</a:t>
            </a:r>
          </a:p>
          <a:p>
            <a:r>
              <a:rPr lang="nb-NO" dirty="0">
                <a:solidFill>
                  <a:schemeClr val="accent5"/>
                </a:solidFill>
                <a:latin typeface="Josefin Sans" pitchFamily="2" charset="0"/>
              </a:rPr>
              <a:t>Hvorfor tror dere det er vanskelig å snakke om?</a:t>
            </a:r>
          </a:p>
          <a:p>
            <a:r>
              <a:rPr lang="nb-NO" dirty="0">
                <a:solidFill>
                  <a:schemeClr val="accent5"/>
                </a:solidFill>
                <a:latin typeface="Josefin Sans" pitchFamily="2" charset="0"/>
              </a:rPr>
              <a:t>Det kan være fint å vite at den beste måten å snakke om seksualitet er å snakke generelt, og ikke ut fra personlige erfaringer.</a:t>
            </a:r>
          </a:p>
          <a:p>
            <a:r>
              <a:rPr lang="nb-NO" dirty="0">
                <a:solidFill>
                  <a:schemeClr val="accent5"/>
                </a:solidFill>
                <a:latin typeface="Josefin Sans" pitchFamily="2" charset="0"/>
              </a:rPr>
              <a:t>Det kan også være lurt å lage noen felles kjøreregler.</a:t>
            </a:r>
          </a:p>
          <a:p>
            <a:r>
              <a:rPr lang="nb-NO" dirty="0">
                <a:solidFill>
                  <a:schemeClr val="accent5"/>
                </a:solidFill>
                <a:latin typeface="Josefin Sans" pitchFamily="2" charset="0"/>
              </a:rPr>
              <a:t>Mobbing er aldri tillatt!</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2106028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6F18FA3-6F03-4A48-82A5-250D1F6D0E5B}"/>
              </a:ext>
            </a:extLst>
          </p:cNvPr>
          <p:cNvPicPr>
            <a:picLocks noChangeAspect="1"/>
          </p:cNvPicPr>
          <p:nvPr/>
        </p:nvPicPr>
        <p:blipFill>
          <a:blip r:embed="rId3"/>
          <a:stretch>
            <a:fillRect/>
          </a:stretch>
        </p:blipFill>
        <p:spPr>
          <a:xfrm>
            <a:off x="4900144" y="-45000"/>
            <a:ext cx="10685610" cy="6948000"/>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pic>
        <p:nvPicPr>
          <p:cNvPr id="4" name="Picture 14">
            <a:extLst>
              <a:ext uri="{FF2B5EF4-FFF2-40B4-BE49-F238E27FC236}">
                <a16:creationId xmlns:a16="http://schemas.microsoft.com/office/drawing/2014/main" id="{2F58DA44-7D82-435A-A2A6-D19F480983A0}"/>
              </a:ext>
            </a:extLst>
          </p:cNvPr>
          <p:cNvPicPr>
            <a:picLocks noChangeAspect="1"/>
          </p:cNvPicPr>
          <p:nvPr/>
        </p:nvPicPr>
        <p:blipFill>
          <a:blip r:embed="rId6"/>
          <a:stretch>
            <a:fillRect/>
          </a:stretch>
        </p:blipFill>
        <p:spPr>
          <a:xfrm>
            <a:off x="10180586" y="384514"/>
            <a:ext cx="456798" cy="529886"/>
          </a:xfrm>
          <a:prstGeom prst="rect">
            <a:avLst/>
          </a:prstGeom>
        </p:spPr>
      </p:pic>
      <p:sp>
        <p:nvSpPr>
          <p:cNvPr id="5" name="Tittel 1">
            <a:extLst>
              <a:ext uri="{FF2B5EF4-FFF2-40B4-BE49-F238E27FC236}">
                <a16:creationId xmlns:a16="http://schemas.microsoft.com/office/drawing/2014/main" id="{DFC15C75-52DF-4884-8133-D51699F69C80}"/>
              </a:ext>
            </a:extLst>
          </p:cNvPr>
          <p:cNvSpPr txBox="1">
            <a:spLocks/>
          </p:cNvSpPr>
          <p:nvPr/>
        </p:nvSpPr>
        <p:spPr>
          <a:xfrm>
            <a:off x="838200" y="365126"/>
            <a:ext cx="4386943" cy="111807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a:solidFill>
                  <a:schemeClr val="accent6"/>
                </a:solidFill>
                <a:latin typeface="Josefin Sans" pitchFamily="2" charset="0"/>
              </a:rPr>
              <a:t>Dokumentar!</a:t>
            </a:r>
            <a:endParaRPr lang="nb-NO" b="1" dirty="0">
              <a:solidFill>
                <a:schemeClr val="accent6"/>
              </a:solidFill>
              <a:latin typeface="Josefin Sans" pitchFamily="2" charset="0"/>
            </a:endParaRPr>
          </a:p>
        </p:txBody>
      </p:sp>
      <p:sp>
        <p:nvSpPr>
          <p:cNvPr id="7" name="Plassholder for innhold 2">
            <a:extLst>
              <a:ext uri="{FF2B5EF4-FFF2-40B4-BE49-F238E27FC236}">
                <a16:creationId xmlns:a16="http://schemas.microsoft.com/office/drawing/2014/main" id="{F4A90C64-6620-4BF3-9610-804A01157307}"/>
              </a:ext>
            </a:extLst>
          </p:cNvPr>
          <p:cNvSpPr txBox="1">
            <a:spLocks/>
          </p:cNvSpPr>
          <p:nvPr/>
        </p:nvSpPr>
        <p:spPr>
          <a:xfrm>
            <a:off x="261258" y="1992584"/>
            <a:ext cx="5421085" cy="4168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3200">
                <a:solidFill>
                  <a:schemeClr val="accent6"/>
                </a:solidFill>
                <a:latin typeface="Josefin Sans" pitchFamily="2" charset="0"/>
              </a:rPr>
              <a:t>Mens dere ser dokumentaren, skal dere skrive ned de tankene og følelsene elevene i filmen har om kroppen sin. </a:t>
            </a:r>
          </a:p>
          <a:p>
            <a:endParaRPr lang="nb-NO" sz="3200" dirty="0">
              <a:solidFill>
                <a:schemeClr val="accent6"/>
              </a:solidFill>
              <a:latin typeface="Josefin Sans" pitchFamily="2" charset="0"/>
            </a:endParaRPr>
          </a:p>
        </p:txBody>
      </p:sp>
    </p:spTree>
    <p:extLst>
      <p:ext uri="{BB962C8B-B14F-4D97-AF65-F5344CB8AC3E}">
        <p14:creationId xmlns:p14="http://schemas.microsoft.com/office/powerpoint/2010/main" val="82745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Skriv alle ordene på tavlen.</a:t>
            </a:r>
          </a:p>
          <a:p>
            <a:r>
              <a:rPr lang="nb-NO" sz="3600" dirty="0">
                <a:solidFill>
                  <a:schemeClr val="accent5"/>
                </a:solidFill>
                <a:latin typeface="Josefin Sans" pitchFamily="2" charset="0"/>
              </a:rPr>
              <a:t>Se på klassens definisjon på kroppspress. Kjenner elevene på filmen på kroppspress?</a:t>
            </a:r>
          </a:p>
          <a:p>
            <a:r>
              <a:rPr lang="nb-NO" sz="3600" dirty="0">
                <a:solidFill>
                  <a:schemeClr val="accent5"/>
                </a:solidFill>
                <a:latin typeface="Josefin Sans" pitchFamily="2" charset="0"/>
              </a:rPr>
              <a:t>Hvorfor tror dere elevene fra filmen har disse følelsene og tankene om kroppene sine?</a:t>
            </a:r>
          </a:p>
          <a:p>
            <a:r>
              <a:rPr lang="nb-NO" sz="3600" dirty="0">
                <a:solidFill>
                  <a:schemeClr val="accent5"/>
                </a:solidFill>
                <a:latin typeface="Josefin Sans" pitchFamily="2" charset="0"/>
              </a:rPr>
              <a:t>Hva kan vi som klasse gjøre for å passe på at ingen kjenner på slike følelser?</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2193727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Kroppspress og reklame</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fontScale="92500" lnSpcReduction="20000"/>
          </a:bodyPr>
          <a:lstStyle/>
          <a:p>
            <a:r>
              <a:rPr lang="nb-NO" sz="3600" dirty="0">
                <a:solidFill>
                  <a:schemeClr val="accent5"/>
                </a:solidFill>
                <a:latin typeface="Josefin Sans" pitchFamily="2" charset="0"/>
                <a:ea typeface="+mn-lt"/>
                <a:cs typeface="+mn-lt"/>
              </a:rPr>
              <a:t>Hovedformålet med reklame er å selge ting til oss forbrukerne</a:t>
            </a:r>
            <a:endParaRPr lang="en-US" sz="3600" dirty="0">
              <a:solidFill>
                <a:schemeClr val="accent5"/>
              </a:solidFill>
              <a:latin typeface="Josefin Sans" pitchFamily="2" charset="0"/>
              <a:ea typeface="+mn-lt"/>
              <a:cs typeface="+mn-lt"/>
            </a:endParaRPr>
          </a:p>
          <a:p>
            <a:r>
              <a:rPr lang="nb-NO" sz="3600" dirty="0">
                <a:solidFill>
                  <a:schemeClr val="accent5"/>
                </a:solidFill>
                <a:latin typeface="Josefin Sans" pitchFamily="2" charset="0"/>
                <a:ea typeface="+mn-lt"/>
                <a:cs typeface="+mn-lt"/>
              </a:rPr>
              <a:t>Det gjør de som lager reklamen ved å gi oss en følelse av at noe ved oss må fikses eller endres, og at det kan løses ved å kjøpe produktet deres</a:t>
            </a:r>
            <a:endParaRPr lang="en-US" sz="3600" dirty="0">
              <a:solidFill>
                <a:schemeClr val="accent5"/>
              </a:solidFill>
              <a:latin typeface="Josefin Sans" pitchFamily="2" charset="0"/>
              <a:ea typeface="+mn-lt"/>
              <a:cs typeface="+mn-lt"/>
            </a:endParaRPr>
          </a:p>
          <a:p>
            <a:r>
              <a:rPr lang="nb-NO" sz="3600" dirty="0">
                <a:solidFill>
                  <a:schemeClr val="accent5"/>
                </a:solidFill>
                <a:latin typeface="Josefin Sans" pitchFamily="2" charset="0"/>
              </a:rPr>
              <a:t>En måte å skape denne følelsen hos oss er å retusjere bildene av modellene, altså at de endrer på utseendet deres så de ikke ser ut som i virkeligheten</a:t>
            </a:r>
          </a:p>
          <a:p>
            <a:r>
              <a:rPr lang="nb-NO" sz="3600" dirty="0">
                <a:solidFill>
                  <a:schemeClr val="accent5"/>
                </a:solidFill>
                <a:latin typeface="Josefin Sans" pitchFamily="2" charset="0"/>
              </a:rPr>
              <a:t>De som står bak reklamen tjener altså penger på at du har dårlig selvbilde!</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3033883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18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7" y="277812"/>
            <a:ext cx="9047335" cy="1006701"/>
          </a:xfrm>
        </p:spPr>
        <p:txBody>
          <a:bodyPr anchor="t">
            <a:normAutofit/>
          </a:bodyPr>
          <a:lstStyle/>
          <a:p>
            <a:r>
              <a:rPr lang="nb-NO" sz="6000" dirty="0">
                <a:solidFill>
                  <a:schemeClr val="bg1"/>
                </a:solidFill>
                <a:latin typeface="Josefin Sans" pitchFamily="2" charset="0"/>
                <a:cs typeface="Calibri" panose="020F0502020204030204" pitchFamily="34" charset="0"/>
              </a:rPr>
              <a:t>Oppsummering</a:t>
            </a:r>
            <a:endParaRPr lang="en-NO" sz="6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8" name="Plassholder for innhold 2">
            <a:extLst>
              <a:ext uri="{FF2B5EF4-FFF2-40B4-BE49-F238E27FC236}">
                <a16:creationId xmlns:a16="http://schemas.microsoft.com/office/drawing/2014/main" id="{F549863B-B805-4283-8206-C6D1E05D7BEA}"/>
              </a:ext>
            </a:extLst>
          </p:cNvPr>
          <p:cNvSpPr>
            <a:spLocks noGrp="1"/>
          </p:cNvSpPr>
          <p:nvPr>
            <p:ph idx="1"/>
          </p:nvPr>
        </p:nvSpPr>
        <p:spPr>
          <a:xfrm>
            <a:off x="838199" y="1825625"/>
            <a:ext cx="10195849" cy="4836432"/>
          </a:xfrm>
        </p:spPr>
        <p:txBody>
          <a:bodyPr vert="horz" lIns="91440" tIns="45720" rIns="91440" bIns="45720" rtlCol="0" anchor="t">
            <a:normAutofit/>
          </a:bodyPr>
          <a:lstStyle/>
          <a:p>
            <a:r>
              <a:rPr lang="nb-NO" sz="3600" dirty="0">
                <a:solidFill>
                  <a:schemeClr val="accent5"/>
                </a:solidFill>
                <a:latin typeface="Josefin Sans" pitchFamily="2" charset="0"/>
              </a:rPr>
              <a:t>Hvor kommer kroppspress fra?</a:t>
            </a:r>
          </a:p>
          <a:p>
            <a:r>
              <a:rPr lang="nb-NO" sz="3600" dirty="0">
                <a:solidFill>
                  <a:schemeClr val="accent5"/>
                </a:solidFill>
                <a:latin typeface="Josefin Sans" pitchFamily="2" charset="0"/>
              </a:rPr>
              <a:t>Hvorfor er det viktig å vite at bilder man ser i reklamer er retusjerte eller bruker et filter?</a:t>
            </a:r>
          </a:p>
          <a:p>
            <a:r>
              <a:rPr lang="nb-NO" sz="3600" dirty="0">
                <a:solidFill>
                  <a:schemeClr val="accent5"/>
                </a:solidFill>
                <a:latin typeface="Josefin Sans" pitchFamily="2" charset="0"/>
              </a:rPr>
              <a:t>Hva kan kroppspress gjøre med unge?</a:t>
            </a:r>
          </a:p>
          <a:p>
            <a:r>
              <a:rPr lang="nb-NO" sz="3600" dirty="0">
                <a:solidFill>
                  <a:schemeClr val="accent5"/>
                </a:solidFill>
                <a:latin typeface="Josefin Sans" pitchFamily="2" charset="0"/>
              </a:rPr>
              <a:t>Hvordan kan vi takle kroppspress?</a:t>
            </a:r>
          </a:p>
        </p:txBody>
      </p:sp>
      <p:pic>
        <p:nvPicPr>
          <p:cNvPr id="11" name="Picture 14">
            <a:extLst>
              <a:ext uri="{FF2B5EF4-FFF2-40B4-BE49-F238E27FC236}">
                <a16:creationId xmlns:a16="http://schemas.microsoft.com/office/drawing/2014/main" id="{D1B8B16E-3B77-42B2-BF69-F9081CB4CD79}"/>
              </a:ext>
            </a:extLst>
          </p:cNvPr>
          <p:cNvPicPr>
            <a:picLocks noChangeAspect="1"/>
          </p:cNvPicPr>
          <p:nvPr/>
        </p:nvPicPr>
        <p:blipFill>
          <a:blip r:embed="rId6"/>
          <a:stretch>
            <a:fillRect/>
          </a:stretch>
        </p:blipFill>
        <p:spPr>
          <a:xfrm>
            <a:off x="10180586" y="384514"/>
            <a:ext cx="456798" cy="529886"/>
          </a:xfrm>
          <a:prstGeom prst="rect">
            <a:avLst/>
          </a:prstGeom>
        </p:spPr>
      </p:pic>
    </p:spTree>
    <p:extLst>
      <p:ext uri="{BB962C8B-B14F-4D97-AF65-F5344CB8AC3E}">
        <p14:creationId xmlns:p14="http://schemas.microsoft.com/office/powerpoint/2010/main" val="1866299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B61ED10D-FB2D-41CE-A7BC-F160D078CAD4}"/>
              </a:ext>
            </a:extLst>
          </p:cNvPr>
          <p:cNvPicPr>
            <a:picLocks noChangeAspect="1"/>
          </p:cNvPicPr>
          <p:nvPr/>
        </p:nvPicPr>
        <p:blipFill>
          <a:blip r:embed="rId3"/>
          <a:stretch>
            <a:fillRect/>
          </a:stretch>
        </p:blipFill>
        <p:spPr>
          <a:xfrm>
            <a:off x="7047348" y="844326"/>
            <a:ext cx="5671459" cy="5671459"/>
          </a:xfrm>
          <a:prstGeom prst="rect">
            <a:avLst/>
          </a:prstGeom>
        </p:spPr>
      </p:pic>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4"/>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Plassholder for innhold 2">
            <a:extLst>
              <a:ext uri="{FF2B5EF4-FFF2-40B4-BE49-F238E27FC236}">
                <a16:creationId xmlns:a16="http://schemas.microsoft.com/office/drawing/2014/main" id="{2E894212-B67B-4AEA-A239-00A55216F8A8}"/>
              </a:ext>
            </a:extLst>
          </p:cNvPr>
          <p:cNvSpPr txBox="1">
            <a:spLocks/>
          </p:cNvSpPr>
          <p:nvPr/>
        </p:nvSpPr>
        <p:spPr>
          <a:xfrm>
            <a:off x="337459" y="617101"/>
            <a:ext cx="7304314" cy="5876913"/>
          </a:xfrm>
          <a:custGeom>
            <a:avLst/>
            <a:gdLst>
              <a:gd name="connsiteX0" fmla="*/ 0 w 5954484"/>
              <a:gd name="connsiteY0" fmla="*/ 0 h 5876913"/>
              <a:gd name="connsiteX1" fmla="*/ 5954484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5954484"/>
              <a:gd name="connsiteY0" fmla="*/ 0 h 5876913"/>
              <a:gd name="connsiteX1" fmla="*/ 5606141 w 5954484"/>
              <a:gd name="connsiteY1" fmla="*/ 0 h 5876913"/>
              <a:gd name="connsiteX2" fmla="*/ 5954484 w 5954484"/>
              <a:gd name="connsiteY2" fmla="*/ 5876913 h 5876913"/>
              <a:gd name="connsiteX3" fmla="*/ 0 w 5954484"/>
              <a:gd name="connsiteY3" fmla="*/ 5876913 h 5876913"/>
              <a:gd name="connsiteX4" fmla="*/ 0 w 5954484"/>
              <a:gd name="connsiteY4" fmla="*/ 0 h 5876913"/>
              <a:gd name="connsiteX0" fmla="*/ 0 w 7935684"/>
              <a:gd name="connsiteY0" fmla="*/ 0 h 6007541"/>
              <a:gd name="connsiteX1" fmla="*/ 5606141 w 7935684"/>
              <a:gd name="connsiteY1" fmla="*/ 0 h 6007541"/>
              <a:gd name="connsiteX2" fmla="*/ 7935684 w 7935684"/>
              <a:gd name="connsiteY2" fmla="*/ 6007541 h 6007541"/>
              <a:gd name="connsiteX3" fmla="*/ 0 w 7935684"/>
              <a:gd name="connsiteY3" fmla="*/ 5876913 h 6007541"/>
              <a:gd name="connsiteX4" fmla="*/ 0 w 7935684"/>
              <a:gd name="connsiteY4" fmla="*/ 0 h 6007541"/>
              <a:gd name="connsiteX0" fmla="*/ 0 w 7587341"/>
              <a:gd name="connsiteY0" fmla="*/ 0 h 5876913"/>
              <a:gd name="connsiteX1" fmla="*/ 5606141 w 7587341"/>
              <a:gd name="connsiteY1" fmla="*/ 0 h 5876913"/>
              <a:gd name="connsiteX2" fmla="*/ 7587341 w 7587341"/>
              <a:gd name="connsiteY2" fmla="*/ 5702741 h 5876913"/>
              <a:gd name="connsiteX3" fmla="*/ 0 w 7587341"/>
              <a:gd name="connsiteY3" fmla="*/ 5876913 h 5876913"/>
              <a:gd name="connsiteX4" fmla="*/ 0 w 7587341"/>
              <a:gd name="connsiteY4" fmla="*/ 0 h 5876913"/>
              <a:gd name="connsiteX0" fmla="*/ 0 w 7478484"/>
              <a:gd name="connsiteY0" fmla="*/ 0 h 5876913"/>
              <a:gd name="connsiteX1" fmla="*/ 5606141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 name="connsiteX0" fmla="*/ 0 w 7478484"/>
              <a:gd name="connsiteY0" fmla="*/ 0 h 5876913"/>
              <a:gd name="connsiteX1" fmla="*/ 5061856 w 7478484"/>
              <a:gd name="connsiteY1" fmla="*/ 0 h 5876913"/>
              <a:gd name="connsiteX2" fmla="*/ 7478484 w 7478484"/>
              <a:gd name="connsiteY2" fmla="*/ 5855141 h 5876913"/>
              <a:gd name="connsiteX3" fmla="*/ 0 w 7478484"/>
              <a:gd name="connsiteY3" fmla="*/ 5876913 h 5876913"/>
              <a:gd name="connsiteX4" fmla="*/ 0 w 7478484"/>
              <a:gd name="connsiteY4" fmla="*/ 0 h 5876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8484" h="5876913">
                <a:moveTo>
                  <a:pt x="0" y="0"/>
                </a:moveTo>
                <a:lnTo>
                  <a:pt x="5061856" y="0"/>
                </a:lnTo>
                <a:cubicBezTo>
                  <a:pt x="5954484" y="1929942"/>
                  <a:pt x="6672941" y="3903427"/>
                  <a:pt x="7478484" y="5855141"/>
                </a:cubicBezTo>
                <a:lnTo>
                  <a:pt x="0" y="5876913"/>
                </a:lnTo>
                <a:lnTo>
                  <a:pt x="0" y="0"/>
                </a:lnTo>
                <a:close/>
              </a:path>
            </a:pathLst>
          </a:cu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a:solidFill>
                  <a:schemeClr val="bg1"/>
                </a:solidFill>
                <a:latin typeface="Josefin Sans" pitchFamily="2" charset="0"/>
              </a:rPr>
              <a:t>Variasjon er normalen!</a:t>
            </a:r>
          </a:p>
          <a:p>
            <a:r>
              <a:rPr lang="nb-NO" sz="2800" dirty="0">
                <a:solidFill>
                  <a:schemeClr val="bg1"/>
                </a:solidFill>
                <a:latin typeface="Josefin Sans" pitchFamily="2" charset="0"/>
              </a:rPr>
              <a:t>Alle kropper er forskjellige</a:t>
            </a:r>
          </a:p>
          <a:p>
            <a:r>
              <a:rPr lang="nb-NO" sz="2800" dirty="0">
                <a:solidFill>
                  <a:schemeClr val="bg1"/>
                </a:solidFill>
                <a:latin typeface="Josefin Sans" pitchFamily="2" charset="0"/>
              </a:rPr>
              <a:t>Seksualitet og preferanser varierer </a:t>
            </a:r>
            <a:br>
              <a:rPr lang="nb-NO" sz="2800" dirty="0">
                <a:solidFill>
                  <a:schemeClr val="bg1"/>
                </a:solidFill>
                <a:latin typeface="Josefin Sans" pitchFamily="2" charset="0"/>
              </a:rPr>
            </a:br>
            <a:r>
              <a:rPr lang="nb-NO" sz="2800" dirty="0">
                <a:solidFill>
                  <a:schemeClr val="bg1"/>
                </a:solidFill>
                <a:latin typeface="Josefin Sans" pitchFamily="2" charset="0"/>
              </a:rPr>
              <a:t>fra person til person</a:t>
            </a:r>
          </a:p>
          <a:p>
            <a:r>
              <a:rPr lang="nb-NO" sz="2800" dirty="0">
                <a:solidFill>
                  <a:schemeClr val="bg1"/>
                </a:solidFill>
                <a:latin typeface="Josefin Sans" pitchFamily="2" charset="0"/>
              </a:rPr>
              <a:t>Normer og press påvirker vårt syn på </a:t>
            </a:r>
            <a:br>
              <a:rPr lang="nb-NO" sz="2800" dirty="0">
                <a:solidFill>
                  <a:schemeClr val="bg1"/>
                </a:solidFill>
                <a:latin typeface="Josefin Sans" pitchFamily="2" charset="0"/>
              </a:rPr>
            </a:br>
            <a:r>
              <a:rPr lang="nb-NO" sz="2800" dirty="0">
                <a:solidFill>
                  <a:schemeClr val="bg1"/>
                </a:solidFill>
                <a:latin typeface="Josefin Sans" pitchFamily="2" charset="0"/>
              </a:rPr>
              <a:t>kropp og seksualitet</a:t>
            </a:r>
          </a:p>
          <a:p>
            <a:r>
              <a:rPr lang="nb-NO" sz="2800" dirty="0">
                <a:solidFill>
                  <a:schemeClr val="bg1"/>
                </a:solidFill>
                <a:latin typeface="Josefin Sans" pitchFamily="2" charset="0"/>
              </a:rPr>
              <a:t>Samtykke og kommunikasjon er en viktig </a:t>
            </a:r>
            <a:br>
              <a:rPr lang="nb-NO" sz="2800" dirty="0">
                <a:solidFill>
                  <a:schemeClr val="bg1"/>
                </a:solidFill>
                <a:latin typeface="Josefin Sans" pitchFamily="2" charset="0"/>
              </a:rPr>
            </a:br>
            <a:r>
              <a:rPr lang="nb-NO" sz="2800" dirty="0">
                <a:solidFill>
                  <a:schemeClr val="bg1"/>
                </a:solidFill>
                <a:latin typeface="Josefin Sans" pitchFamily="2" charset="0"/>
              </a:rPr>
              <a:t>del av sex og seksualitet</a:t>
            </a:r>
          </a:p>
          <a:p>
            <a:r>
              <a:rPr lang="nb-NO" sz="2800" dirty="0">
                <a:solidFill>
                  <a:schemeClr val="bg1"/>
                </a:solidFill>
                <a:latin typeface="Josefin Sans" pitchFamily="2" charset="0"/>
              </a:rPr>
              <a:t>Vi er alle akkurat like #Verdifulle – akkurat som vi er!</a:t>
            </a:r>
          </a:p>
          <a:p>
            <a:r>
              <a:rPr lang="nb-NO" sz="2800" dirty="0">
                <a:solidFill>
                  <a:schemeClr val="bg1"/>
                </a:solidFill>
                <a:latin typeface="Josefin Sans" pitchFamily="2" charset="0"/>
              </a:rPr>
              <a:t>Har dere flere spørsmål? Gå inn på </a:t>
            </a:r>
            <a:r>
              <a:rPr lang="nb-NO" sz="2800" dirty="0">
                <a:solidFill>
                  <a:schemeClr val="bg1"/>
                </a:solidFill>
                <a:latin typeface="Josefin Sans" pitchFamily="2" charset="0"/>
                <a:hlinkClick r:id="rId6">
                  <a:extLst>
                    <a:ext uri="{A12FA001-AC4F-418D-AE19-62706E023703}">
                      <ahyp:hlinkClr xmlns:ahyp="http://schemas.microsoft.com/office/drawing/2018/hyperlinkcolor" val="tx"/>
                    </a:ext>
                  </a:extLst>
                </a:hlinkClick>
              </a:rPr>
              <a:t>www.ung.no</a:t>
            </a:r>
            <a:r>
              <a:rPr lang="nb-NO" sz="2800" dirty="0">
                <a:solidFill>
                  <a:schemeClr val="bg1"/>
                </a:solidFill>
                <a:latin typeface="Josefin Sans" pitchFamily="2" charset="0"/>
              </a:rPr>
              <a:t> og still spørsmål, eller les andres spørsmål og svar!</a:t>
            </a:r>
          </a:p>
        </p:txBody>
      </p:sp>
    </p:spTree>
    <p:extLst>
      <p:ext uri="{BB962C8B-B14F-4D97-AF65-F5344CB8AC3E}">
        <p14:creationId xmlns:p14="http://schemas.microsoft.com/office/powerpoint/2010/main" val="2438780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Din seksualitet er #Verdifull</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445008" y="1825625"/>
            <a:ext cx="10908792" cy="4351338"/>
          </a:xfrm>
        </p:spPr>
        <p:txBody>
          <a:bodyPr/>
          <a:lstStyle/>
          <a:p>
            <a:r>
              <a:rPr lang="nb-NO" dirty="0">
                <a:solidFill>
                  <a:schemeClr val="accent5"/>
                </a:solidFill>
                <a:latin typeface="Josefin Sans" pitchFamily="2" charset="0"/>
              </a:rPr>
              <a:t>Det er mange ting unge lurer på når det kommer til kropp, sex og seksualitet</a:t>
            </a:r>
          </a:p>
          <a:p>
            <a:pPr lvl="1"/>
            <a:r>
              <a:rPr lang="nb-NO" dirty="0">
                <a:solidFill>
                  <a:schemeClr val="accent5"/>
                </a:solidFill>
                <a:latin typeface="Josefin Sans" pitchFamily="2" charset="0"/>
              </a:rPr>
              <a:t>For eksempel lurer mange på om de er normale</a:t>
            </a:r>
          </a:p>
          <a:p>
            <a:r>
              <a:rPr lang="nb-NO" dirty="0">
                <a:solidFill>
                  <a:schemeClr val="accent5"/>
                </a:solidFill>
                <a:latin typeface="Josefin Sans" pitchFamily="2" charset="0"/>
              </a:rPr>
              <a:t>Det normale er at vi alle er forskjellige, også når det kommer til seksualitet</a:t>
            </a:r>
          </a:p>
          <a:p>
            <a:r>
              <a:rPr lang="nb-NO" dirty="0">
                <a:solidFill>
                  <a:schemeClr val="accent5"/>
                </a:solidFill>
                <a:latin typeface="Josefin Sans" pitchFamily="2" charset="0"/>
              </a:rPr>
              <a:t>Seksualiteten vår, kroppene våre og hva vi liker varierer fra person til person, men:</a:t>
            </a:r>
          </a:p>
          <a:p>
            <a:r>
              <a:rPr lang="nb-NO" dirty="0">
                <a:solidFill>
                  <a:schemeClr val="accent5"/>
                </a:solidFill>
                <a:latin typeface="Josefin Sans" pitchFamily="2" charset="0"/>
              </a:rPr>
              <a:t>Vi er alle akkurat like #Verdifulle – akkurat som vi er</a:t>
            </a: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a:p>
            <a:endParaRPr lang="nb-NO" dirty="0">
              <a:solidFill>
                <a:schemeClr val="accent5"/>
              </a:solidFill>
              <a:latin typeface="Josefin Sans" pitchFamily="2"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Tree>
    <p:extLst>
      <p:ext uri="{BB962C8B-B14F-4D97-AF65-F5344CB8AC3E}">
        <p14:creationId xmlns:p14="http://schemas.microsoft.com/office/powerpoint/2010/main" val="3089917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304800" y="2902599"/>
            <a:ext cx="6110514" cy="1052801"/>
          </a:xfrm>
        </p:spPr>
        <p:txBody>
          <a:bodyPr>
            <a:normAutofit fontScale="90000"/>
          </a:bodyPr>
          <a:lstStyle/>
          <a:p>
            <a:r>
              <a:rPr lang="nb-NO" sz="7200" b="1" dirty="0">
                <a:solidFill>
                  <a:schemeClr val="bg1"/>
                </a:solidFill>
                <a:latin typeface="Josefin Sans" pitchFamily="2" charset="0"/>
              </a:rPr>
              <a:t>Normer og sex</a:t>
            </a:r>
            <a:endParaRPr lang="nb-NO"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5"/>
          <a:stretch>
            <a:fillRect/>
          </a:stretch>
        </p:blipFill>
        <p:spPr>
          <a:xfrm>
            <a:off x="10181770" y="284084"/>
            <a:ext cx="420916" cy="457517"/>
          </a:xfrm>
          <a:prstGeom prst="rect">
            <a:avLst/>
          </a:prstGeom>
        </p:spPr>
      </p:pic>
      <p:pic>
        <p:nvPicPr>
          <p:cNvPr id="7" name="Bilde 6">
            <a:extLst>
              <a:ext uri="{FF2B5EF4-FFF2-40B4-BE49-F238E27FC236}">
                <a16:creationId xmlns:a16="http://schemas.microsoft.com/office/drawing/2014/main" id="{69B40B0A-D0D8-42F1-80FF-98C5D09712FB}"/>
              </a:ext>
            </a:extLst>
          </p:cNvPr>
          <p:cNvPicPr>
            <a:picLocks noChangeAspect="1"/>
          </p:cNvPicPr>
          <p:nvPr/>
        </p:nvPicPr>
        <p:blipFill>
          <a:blip r:embed="rId6"/>
          <a:stretch>
            <a:fillRect/>
          </a:stretch>
        </p:blipFill>
        <p:spPr>
          <a:xfrm>
            <a:off x="7746367" y="1483201"/>
            <a:ext cx="4870806" cy="4832909"/>
          </a:xfrm>
          <a:prstGeom prst="rect">
            <a:avLst/>
          </a:prstGeom>
        </p:spPr>
      </p:pic>
    </p:spTree>
    <p:extLst>
      <p:ext uri="{BB962C8B-B14F-4D97-AF65-F5344CB8AC3E}">
        <p14:creationId xmlns:p14="http://schemas.microsoft.com/office/powerpoint/2010/main" val="3951203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74C5590-57A8-2F40-9971-87EE18675C25}"/>
              </a:ext>
            </a:extLst>
          </p:cNvPr>
          <p:cNvPicPr>
            <a:picLocks noChangeAspect="1"/>
          </p:cNvPicPr>
          <p:nvPr/>
        </p:nvPicPr>
        <p:blipFill rotWithShape="1">
          <a:blip r:embed="rId3"/>
          <a:srcRect t="17427" r="28618" b="7621"/>
          <a:stretch/>
        </p:blipFill>
        <p:spPr>
          <a:xfrm>
            <a:off x="-12700" y="-76198"/>
            <a:ext cx="8807428" cy="6948000"/>
          </a:xfrm>
          <a:prstGeom prst="rect">
            <a:avLst/>
          </a:prstGeom>
        </p:spPr>
      </p:pic>
      <p:pic>
        <p:nvPicPr>
          <p:cNvPr id="6" name="Plassholder for innhold 4">
            <a:extLst>
              <a:ext uri="{FF2B5EF4-FFF2-40B4-BE49-F238E27FC236}">
                <a16:creationId xmlns:a16="http://schemas.microsoft.com/office/drawing/2014/main" id="{A5E5A916-7AC3-41C1-8B31-157940945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4" name="Tittel 1">
            <a:extLst>
              <a:ext uri="{FF2B5EF4-FFF2-40B4-BE49-F238E27FC236}">
                <a16:creationId xmlns:a16="http://schemas.microsoft.com/office/drawing/2014/main" id="{B7CD9DAC-8B30-4D84-B6BF-D9BB04350EE2}"/>
              </a:ext>
            </a:extLst>
          </p:cNvPr>
          <p:cNvSpPr>
            <a:spLocks noGrp="1"/>
          </p:cNvSpPr>
          <p:nvPr>
            <p:ph type="ctrTitle"/>
          </p:nvPr>
        </p:nvSpPr>
        <p:spPr>
          <a:xfrm>
            <a:off x="429490" y="430400"/>
            <a:ext cx="5266772" cy="1052801"/>
          </a:xfrm>
        </p:spPr>
        <p:txBody>
          <a:bodyPr>
            <a:normAutofit fontScale="90000"/>
          </a:bodyPr>
          <a:lstStyle/>
          <a:p>
            <a:r>
              <a:rPr lang="nb-NO" b="1" dirty="0">
                <a:solidFill>
                  <a:schemeClr val="bg1"/>
                </a:solidFill>
                <a:latin typeface="Josefin Sans" pitchFamily="2" charset="0"/>
              </a:rPr>
              <a:t>Hva er en norm?</a:t>
            </a:r>
            <a:endParaRPr lang="nb-NO" sz="4400" b="1" dirty="0">
              <a:solidFill>
                <a:schemeClr val="bg1"/>
              </a:solidFill>
              <a:latin typeface="Josefin Sans" pitchFamily="2" charset="0"/>
            </a:endParaRPr>
          </a:p>
        </p:txBody>
      </p:sp>
      <p:pic>
        <p:nvPicPr>
          <p:cNvPr id="5" name="Picture 12">
            <a:extLst>
              <a:ext uri="{FF2B5EF4-FFF2-40B4-BE49-F238E27FC236}">
                <a16:creationId xmlns:a16="http://schemas.microsoft.com/office/drawing/2014/main" id="{037B2BE7-AFE2-45DE-8A18-FC1AF746DE8E}"/>
              </a:ext>
            </a:extLst>
          </p:cNvPr>
          <p:cNvPicPr>
            <a:picLocks noChangeAspect="1"/>
          </p:cNvPicPr>
          <p:nvPr/>
        </p:nvPicPr>
        <p:blipFill>
          <a:blip r:embed="rId5"/>
          <a:stretch>
            <a:fillRect/>
          </a:stretch>
        </p:blipFill>
        <p:spPr>
          <a:xfrm>
            <a:off x="10181770" y="284084"/>
            <a:ext cx="420916" cy="457517"/>
          </a:xfrm>
          <a:prstGeom prst="rect">
            <a:avLst/>
          </a:prstGeom>
        </p:spPr>
      </p:pic>
      <p:sp>
        <p:nvSpPr>
          <p:cNvPr id="7" name="Plassholder for innhold 2">
            <a:extLst>
              <a:ext uri="{FF2B5EF4-FFF2-40B4-BE49-F238E27FC236}">
                <a16:creationId xmlns:a16="http://schemas.microsoft.com/office/drawing/2014/main" id="{379D530D-0EDE-4740-9C5E-196E316ABC48}"/>
              </a:ext>
            </a:extLst>
          </p:cNvPr>
          <p:cNvSpPr txBox="1">
            <a:spLocks/>
          </p:cNvSpPr>
          <p:nvPr/>
        </p:nvSpPr>
        <p:spPr>
          <a:xfrm>
            <a:off x="7743731" y="1767284"/>
            <a:ext cx="4114440" cy="24563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b-NO" sz="2800" dirty="0">
                <a:solidFill>
                  <a:schemeClr val="accent5"/>
                </a:solidFill>
                <a:latin typeface="Josefin Sans" pitchFamily="2" charset="0"/>
              </a:rPr>
              <a:t>«Normer er «uskrevne regler» som sier noe om hvordan noe eller noen skal eller bør være i ulike sammenhenger.»</a:t>
            </a:r>
          </a:p>
          <a:p>
            <a:endParaRPr lang="nb-NO" dirty="0">
              <a:solidFill>
                <a:schemeClr val="accent5"/>
              </a:solidFill>
              <a:latin typeface="Josefin Sans" pitchFamily="2" charset="0"/>
            </a:endParaRPr>
          </a:p>
        </p:txBody>
      </p:sp>
      <p:sp>
        <p:nvSpPr>
          <p:cNvPr id="23" name="Plassholder for innhold 2">
            <a:extLst>
              <a:ext uri="{FF2B5EF4-FFF2-40B4-BE49-F238E27FC236}">
                <a16:creationId xmlns:a16="http://schemas.microsoft.com/office/drawing/2014/main" id="{2AF1D035-F6D9-48B5-B678-D4983A82BB72}"/>
              </a:ext>
            </a:extLst>
          </p:cNvPr>
          <p:cNvSpPr txBox="1">
            <a:spLocks/>
          </p:cNvSpPr>
          <p:nvPr/>
        </p:nvSpPr>
        <p:spPr>
          <a:xfrm>
            <a:off x="429490" y="1714620"/>
            <a:ext cx="6015167" cy="492576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nb-NO" sz="2000" dirty="0">
                <a:solidFill>
                  <a:schemeClr val="bg1"/>
                </a:solidFill>
                <a:latin typeface="Josefin Sans" pitchFamily="2" charset="0"/>
              </a:rPr>
              <a:t>Normer er det som oppfattes som «vanlig», «normalt» eller «passende».</a:t>
            </a:r>
          </a:p>
          <a:p>
            <a:pPr marL="285750" indent="-285750">
              <a:lnSpc>
                <a:spcPct val="150000"/>
              </a:lnSpc>
              <a:buFont typeface="Arial" panose="020B0604020202020204" pitchFamily="34" charset="0"/>
              <a:buChar char="•"/>
            </a:pPr>
            <a:r>
              <a:rPr lang="nb-NO" sz="2000" dirty="0">
                <a:solidFill>
                  <a:schemeClr val="bg1"/>
                </a:solidFill>
                <a:latin typeface="Josefin Sans" pitchFamily="2" charset="0"/>
              </a:rPr>
              <a:t>Det finnes normer for mange forskjellige ting, for eksempel hvordan man oppfører seg, hva man spiser til høytider og hvilke klær man bruker. </a:t>
            </a:r>
          </a:p>
          <a:p>
            <a:pPr marL="285750" indent="-285750">
              <a:lnSpc>
                <a:spcPct val="150000"/>
              </a:lnSpc>
              <a:buFont typeface="Arial" panose="020B0604020202020204" pitchFamily="34" charset="0"/>
              <a:buChar char="•"/>
            </a:pPr>
            <a:r>
              <a:rPr lang="nb-NO" sz="2000" dirty="0">
                <a:solidFill>
                  <a:schemeClr val="bg1"/>
                </a:solidFill>
                <a:latin typeface="Josefin Sans" pitchFamily="2" charset="0"/>
              </a:rPr>
              <a:t>Man legger oftest merke til normer når de brytes.</a:t>
            </a:r>
          </a:p>
          <a:p>
            <a:pPr marL="285750" indent="-285750">
              <a:lnSpc>
                <a:spcPct val="150000"/>
              </a:lnSpc>
              <a:buFont typeface="Arial" panose="020B0604020202020204" pitchFamily="34" charset="0"/>
              <a:buChar char="•"/>
            </a:pPr>
            <a:r>
              <a:rPr lang="nb-NO" sz="2000" dirty="0">
                <a:solidFill>
                  <a:schemeClr val="bg1"/>
                </a:solidFill>
                <a:latin typeface="Josefin Sans" pitchFamily="2" charset="0"/>
              </a:rPr>
              <a:t>Normer utvikler og forandrer seg. Det var andre normer i Norge for femti år siden.</a:t>
            </a:r>
          </a:p>
          <a:p>
            <a:pPr marL="285750" indent="-285750">
              <a:lnSpc>
                <a:spcPct val="150000"/>
              </a:lnSpc>
              <a:buFont typeface="Arial" panose="020B0604020202020204" pitchFamily="34" charset="0"/>
              <a:buChar char="•"/>
            </a:pPr>
            <a:r>
              <a:rPr lang="nb-NO" sz="2000" dirty="0">
                <a:solidFill>
                  <a:schemeClr val="bg1"/>
                </a:solidFill>
                <a:latin typeface="Josefin Sans" pitchFamily="2" charset="0"/>
              </a:rPr>
              <a:t>Normer kan være ekskluderende og diskriminerende.</a:t>
            </a:r>
          </a:p>
          <a:p>
            <a:pPr marL="285750" indent="-285750">
              <a:lnSpc>
                <a:spcPct val="150000"/>
              </a:lnSpc>
              <a:buFont typeface="Arial" panose="020B0604020202020204" pitchFamily="34" charset="0"/>
              <a:buChar char="•"/>
            </a:pPr>
            <a:r>
              <a:rPr lang="nb-NO" sz="2000" dirty="0">
                <a:solidFill>
                  <a:schemeClr val="bg1"/>
                </a:solidFill>
                <a:latin typeface="Josefin Sans" pitchFamily="2" charset="0"/>
              </a:rPr>
              <a:t>Det finnes også normer for sex!</a:t>
            </a:r>
          </a:p>
          <a:p>
            <a:pPr>
              <a:lnSpc>
                <a:spcPct val="150000"/>
              </a:lnSpc>
            </a:pPr>
            <a:endParaRPr lang="nb-NO" sz="2000" dirty="0">
              <a:solidFill>
                <a:schemeClr val="bg1"/>
              </a:solidFill>
              <a:latin typeface="Josefin Sans" pitchFamily="2" charset="0"/>
            </a:endParaRPr>
          </a:p>
        </p:txBody>
      </p:sp>
    </p:spTree>
    <p:extLst>
      <p:ext uri="{BB962C8B-B14F-4D97-AF65-F5344CB8AC3E}">
        <p14:creationId xmlns:p14="http://schemas.microsoft.com/office/powerpoint/2010/main" val="1410548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Hva seksuell orientering?</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Alle liker forskjellige ting når det kommer til sex. </a:t>
            </a:r>
          </a:p>
          <a:p>
            <a:r>
              <a:rPr lang="nb-NO" dirty="0">
                <a:solidFill>
                  <a:schemeClr val="accent5"/>
                </a:solidFill>
                <a:latin typeface="Josefin Sans" pitchFamily="2" charset="0"/>
              </a:rPr>
              <a:t>Alle har en legning, også kalt seksuell og/eller romantisk orientering</a:t>
            </a:r>
          </a:p>
          <a:p>
            <a:r>
              <a:rPr lang="nb-NO" dirty="0">
                <a:solidFill>
                  <a:schemeClr val="accent5"/>
                </a:solidFill>
                <a:latin typeface="Josefin Sans" pitchFamily="2" charset="0"/>
              </a:rPr>
              <a:t>Eksempler er: Bifil, homofil, heterofil, aseksuell/aromantisk, panfil, polyamorøs</a:t>
            </a:r>
          </a:p>
          <a:p>
            <a:r>
              <a:rPr lang="nb-NO" dirty="0">
                <a:solidFill>
                  <a:schemeClr val="accent5"/>
                </a:solidFill>
                <a:latin typeface="Josefin Sans" pitchFamily="2" charset="0"/>
              </a:rPr>
              <a:t>Noen finner tidlig ut av legningen sin, noen finner det aldri ut</a:t>
            </a:r>
          </a:p>
          <a:p>
            <a:r>
              <a:rPr lang="nb-NO" dirty="0">
                <a:solidFill>
                  <a:schemeClr val="accent5"/>
                </a:solidFill>
                <a:latin typeface="Josefin Sans" pitchFamily="2" charset="0"/>
              </a:rPr>
              <a:t>Seksuell orientering er noe som kan endre seg!</a:t>
            </a:r>
          </a:p>
          <a:p>
            <a:pPr>
              <a:lnSpc>
                <a:spcPct val="150000"/>
              </a:lnSpc>
            </a:pPr>
            <a:endParaRPr lang="nb-NO" sz="40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262809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Hvilke  normer for sex finnes?</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195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solidFill>
                  <a:schemeClr val="accent5"/>
                </a:solidFill>
                <a:latin typeface="Josefin Sans" pitchFamily="2" charset="0"/>
              </a:rPr>
              <a:t>Det er mange forventninger knyttet til sex og seksualitet</a:t>
            </a:r>
          </a:p>
          <a:p>
            <a:r>
              <a:rPr lang="nb-NO" dirty="0">
                <a:solidFill>
                  <a:schemeClr val="accent5"/>
                </a:solidFill>
                <a:latin typeface="Josefin Sans" pitchFamily="2" charset="0"/>
              </a:rPr>
              <a:t>Hvilke normer kan dere komme på?</a:t>
            </a:r>
          </a:p>
          <a:p>
            <a:r>
              <a:rPr lang="nb-NO" dirty="0">
                <a:solidFill>
                  <a:schemeClr val="accent5"/>
                </a:solidFill>
                <a:latin typeface="Josefin Sans" pitchFamily="2" charset="0"/>
              </a:rPr>
              <a:t>Hvor tror dere disse normene kommer fra?</a:t>
            </a:r>
          </a:p>
          <a:p>
            <a:r>
              <a:rPr lang="nb-NO" dirty="0">
                <a:solidFill>
                  <a:schemeClr val="accent5"/>
                </a:solidFill>
                <a:latin typeface="Josefin Sans" pitchFamily="2" charset="0"/>
              </a:rPr>
              <a:t>Er disse normene nødvendige?</a:t>
            </a:r>
          </a:p>
          <a:p>
            <a:r>
              <a:rPr lang="nb-NO" dirty="0">
                <a:solidFill>
                  <a:schemeClr val="accent5"/>
                </a:solidFill>
                <a:latin typeface="Josefin Sans" pitchFamily="2" charset="0"/>
              </a:rPr>
              <a:t>Er virkeligheten annerledes fra normen?</a:t>
            </a:r>
          </a:p>
          <a:p>
            <a:pPr>
              <a:lnSpc>
                <a:spcPct val="150000"/>
              </a:lnSpc>
            </a:pPr>
            <a:endParaRPr lang="nb-NO" sz="40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2951877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DEA8D0-656E-C646-9F9B-FF01C8251D2B}"/>
              </a:ext>
            </a:extLst>
          </p:cNvPr>
          <p:cNvPicPr>
            <a:picLocks noChangeAspect="1"/>
          </p:cNvPicPr>
          <p:nvPr/>
        </p:nvPicPr>
        <p:blipFill>
          <a:blip r:embed="rId3"/>
          <a:srcRect/>
          <a:stretch/>
        </p:blipFill>
        <p:spPr>
          <a:xfrm>
            <a:off x="106114" y="1"/>
            <a:ext cx="12192000" cy="6858000"/>
          </a:xfrm>
          <a:prstGeom prst="rect">
            <a:avLst/>
          </a:prstGeom>
        </p:spPr>
      </p:pic>
      <p:pic>
        <p:nvPicPr>
          <p:cNvPr id="9" name="Picture 8">
            <a:extLst>
              <a:ext uri="{FF2B5EF4-FFF2-40B4-BE49-F238E27FC236}">
                <a16:creationId xmlns:a16="http://schemas.microsoft.com/office/drawing/2014/main" id="{096A006E-CD6A-584B-8322-61B5A3645E87}"/>
              </a:ext>
            </a:extLst>
          </p:cNvPr>
          <p:cNvPicPr>
            <a:picLocks noChangeAspect="1"/>
          </p:cNvPicPr>
          <p:nvPr/>
        </p:nvPicPr>
        <p:blipFill rotWithShape="1">
          <a:blip r:embed="rId4"/>
          <a:srcRect l="7110" r="9262" b="76985"/>
          <a:stretch/>
        </p:blipFill>
        <p:spPr>
          <a:xfrm>
            <a:off x="0" y="0"/>
            <a:ext cx="10195849" cy="1578384"/>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424101"/>
            <a:ext cx="8737092" cy="635000"/>
          </a:xfrm>
        </p:spPr>
        <p:txBody>
          <a:bodyPr anchor="t">
            <a:normAutofit fontScale="90000"/>
          </a:bodyPr>
          <a:lstStyle/>
          <a:p>
            <a:r>
              <a:rPr lang="nb-NO" sz="4000" dirty="0">
                <a:solidFill>
                  <a:schemeClr val="bg1"/>
                </a:solidFill>
                <a:latin typeface="Josefin Sans" pitchFamily="2" charset="0"/>
                <a:cs typeface="Calibri" panose="020F0502020204030204" pitchFamily="34" charset="0"/>
              </a:rPr>
              <a:t>Hva er sex?</a:t>
            </a:r>
            <a:endParaRPr lang="en-NO" sz="4000" dirty="0">
              <a:solidFill>
                <a:schemeClr val="bg1"/>
              </a:solidFill>
              <a:latin typeface="Josefin Sans" pitchFamily="2" charset="0"/>
              <a:cs typeface="Calibri" panose="020F0502020204030204" pitchFamily="34" charset="0"/>
            </a:endParaRPr>
          </a:p>
        </p:txBody>
      </p:sp>
      <p:pic>
        <p:nvPicPr>
          <p:cNvPr id="7" name="Plassholder for innhold 4">
            <a:extLst>
              <a:ext uri="{FF2B5EF4-FFF2-40B4-BE49-F238E27FC236}">
                <a16:creationId xmlns:a16="http://schemas.microsoft.com/office/drawing/2014/main" id="{84E26829-40BB-4249-9DE0-A5C3EB68F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2686" y="1"/>
            <a:ext cx="1483200" cy="1483200"/>
          </a:xfrm>
          <a:prstGeom prst="rect">
            <a:avLst/>
          </a:prstGeom>
          <a:noFill/>
        </p:spPr>
      </p:pic>
      <p:sp>
        <p:nvSpPr>
          <p:cNvPr id="11" name="Plassholder for innhold 2">
            <a:extLst>
              <a:ext uri="{FF2B5EF4-FFF2-40B4-BE49-F238E27FC236}">
                <a16:creationId xmlns:a16="http://schemas.microsoft.com/office/drawing/2014/main" id="{D8B49DFE-BF98-47C0-82C2-7E6E5E32B8A1}"/>
              </a:ext>
            </a:extLst>
          </p:cNvPr>
          <p:cNvSpPr txBox="1">
            <a:spLocks/>
          </p:cNvSpPr>
          <p:nvPr/>
        </p:nvSpPr>
        <p:spPr>
          <a:xfrm>
            <a:off x="472719" y="1755310"/>
            <a:ext cx="10610917" cy="45293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2400" dirty="0">
                <a:solidFill>
                  <a:schemeClr val="accent5"/>
                </a:solidFill>
                <a:latin typeface="Josefin Sans" pitchFamily="2" charset="0"/>
              </a:rPr>
              <a:t>Det finnes mange definisjoner på sex. En definisjon kan være «kose uten klær». Sex er mer enn samleie. Onanering, beføling og suging er også sex. </a:t>
            </a:r>
          </a:p>
          <a:p>
            <a:r>
              <a:rPr lang="nb-NO" sz="2400" dirty="0">
                <a:solidFill>
                  <a:schemeClr val="accent5"/>
                </a:solidFill>
                <a:latin typeface="Josefin Sans" pitchFamily="2" charset="0"/>
              </a:rPr>
              <a:t>Man kan ha sex med seg selv og andre</a:t>
            </a:r>
          </a:p>
          <a:p>
            <a:pPr marL="285750" indent="-285750">
              <a:lnSpc>
                <a:spcPct val="150000"/>
              </a:lnSpc>
              <a:buFont typeface="Arial" panose="020B0604020202020204" pitchFamily="34" charset="0"/>
              <a:buChar char="•"/>
            </a:pPr>
            <a:r>
              <a:rPr lang="nb-NO" sz="2400" dirty="0">
                <a:solidFill>
                  <a:schemeClr val="accent5"/>
                </a:solidFill>
                <a:latin typeface="Josefin Sans" pitchFamily="2" charset="0"/>
              </a:rPr>
              <a:t>Sex kan være mange ting:</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Onanering</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Beføling</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Penetrering</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Suging og </a:t>
            </a:r>
            <a:r>
              <a:rPr lang="nb-NO" sz="1800" dirty="0" err="1">
                <a:solidFill>
                  <a:schemeClr val="accent5"/>
                </a:solidFill>
                <a:latin typeface="Josefin Sans" pitchFamily="2" charset="0"/>
              </a:rPr>
              <a:t>slikking</a:t>
            </a:r>
            <a:r>
              <a:rPr lang="nb-NO" sz="1800" dirty="0">
                <a:solidFill>
                  <a:schemeClr val="accent5"/>
                </a:solidFill>
                <a:latin typeface="Josefin Sans" pitchFamily="2" charset="0"/>
              </a:rPr>
              <a:t>/munnsex</a:t>
            </a:r>
          </a:p>
          <a:p>
            <a:pPr marL="742950" lvl="1" indent="-285750">
              <a:lnSpc>
                <a:spcPct val="150000"/>
              </a:lnSpc>
              <a:buFont typeface="Arial" panose="020B0604020202020204" pitchFamily="34" charset="0"/>
              <a:buChar char="•"/>
            </a:pPr>
            <a:r>
              <a:rPr lang="nb-NO" sz="1800" dirty="0">
                <a:solidFill>
                  <a:schemeClr val="accent5"/>
                </a:solidFill>
                <a:latin typeface="Josefin Sans" pitchFamily="2" charset="0"/>
              </a:rPr>
              <a:t>Fantasi/snakking/Ikke-seksuelle handlinger i en seksuell setting</a:t>
            </a:r>
          </a:p>
          <a:p>
            <a:pPr>
              <a:lnSpc>
                <a:spcPct val="150000"/>
              </a:lnSpc>
            </a:pPr>
            <a:endParaRPr lang="nb-NO" sz="3200" dirty="0">
              <a:solidFill>
                <a:schemeClr val="accent5"/>
              </a:solidFill>
              <a:latin typeface="Josefin Sans" pitchFamily="2" charset="0"/>
            </a:endParaRPr>
          </a:p>
        </p:txBody>
      </p:sp>
      <p:pic>
        <p:nvPicPr>
          <p:cNvPr id="12" name="Picture 12">
            <a:extLst>
              <a:ext uri="{FF2B5EF4-FFF2-40B4-BE49-F238E27FC236}">
                <a16:creationId xmlns:a16="http://schemas.microsoft.com/office/drawing/2014/main" id="{46B03865-4E73-4870-9FB3-2ED41CE6B604}"/>
              </a:ext>
            </a:extLst>
          </p:cNvPr>
          <p:cNvPicPr>
            <a:picLocks noChangeAspect="1"/>
          </p:cNvPicPr>
          <p:nvPr/>
        </p:nvPicPr>
        <p:blipFill>
          <a:blip r:embed="rId6"/>
          <a:stretch>
            <a:fillRect/>
          </a:stretch>
        </p:blipFill>
        <p:spPr>
          <a:xfrm>
            <a:off x="10181770" y="284084"/>
            <a:ext cx="420916" cy="457517"/>
          </a:xfrm>
          <a:prstGeom prst="rect">
            <a:avLst/>
          </a:prstGeom>
        </p:spPr>
      </p:pic>
    </p:spTree>
    <p:extLst>
      <p:ext uri="{BB962C8B-B14F-4D97-AF65-F5344CB8AC3E}">
        <p14:creationId xmlns:p14="http://schemas.microsoft.com/office/powerpoint/2010/main" val="981289369"/>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87BF2F20B5AA74C8E33701AC526598A" ma:contentTypeVersion="12" ma:contentTypeDescription="Opprett et nytt dokument." ma:contentTypeScope="" ma:versionID="608ebbdc20c091fbfe6eeaef33faf545">
  <xsd:schema xmlns:xsd="http://www.w3.org/2001/XMLSchema" xmlns:xs="http://www.w3.org/2001/XMLSchema" xmlns:p="http://schemas.microsoft.com/office/2006/metadata/properties" xmlns:ns2="3455f26c-c92f-461a-8bd3-9d4b7b25ae45" xmlns:ns3="60e76758-918d-458b-bf34-b5278c84057e" targetNamespace="http://schemas.microsoft.com/office/2006/metadata/properties" ma:root="true" ma:fieldsID="4e605938f78b64f731a5679d7b9c86e4" ns2:_="" ns3:_="">
    <xsd:import namespace="3455f26c-c92f-461a-8bd3-9d4b7b25ae45"/>
    <xsd:import namespace="60e76758-918d-458b-bf34-b5278c8405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5f26c-c92f-461a-8bd3-9d4b7b25a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e76758-918d-458b-bf34-b5278c84057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3FB23B-7110-408E-8E6F-B25ED291006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C72D341-7BFA-4E23-9E07-690E340E3113}">
  <ds:schemaRefs>
    <ds:schemaRef ds:uri="http://schemas.microsoft.com/sharepoint/v3/contenttype/forms"/>
  </ds:schemaRefs>
</ds:datastoreItem>
</file>

<file path=customXml/itemProps3.xml><?xml version="1.0" encoding="utf-8"?>
<ds:datastoreItem xmlns:ds="http://schemas.openxmlformats.org/officeDocument/2006/customXml" ds:itemID="{1AAF3D83-27CC-42E4-A349-AAE9CF80E1A9}"/>
</file>

<file path=docProps/app.xml><?xml version="1.0" encoding="utf-8"?>
<Properties xmlns="http://schemas.openxmlformats.org/officeDocument/2006/extended-properties" xmlns:vt="http://schemas.openxmlformats.org/officeDocument/2006/docPropsVTypes">
  <TotalTime>387</TotalTime>
  <Words>4047</Words>
  <Application>Microsoft Office PowerPoint</Application>
  <PresentationFormat>Widescreen</PresentationFormat>
  <Paragraphs>316</Paragraphs>
  <Slides>34</Slides>
  <Notes>34</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34</vt:i4>
      </vt:variant>
    </vt:vector>
  </HeadingPairs>
  <TitlesOfParts>
    <vt:vector size="41" baseType="lpstr">
      <vt:lpstr>Arial</vt:lpstr>
      <vt:lpstr>Calibri</vt:lpstr>
      <vt:lpstr>Calibri Light</vt:lpstr>
      <vt:lpstr>Josefin Sans</vt:lpstr>
      <vt:lpstr>Minion Pro</vt:lpstr>
      <vt:lpstr>Open Sans</vt:lpstr>
      <vt:lpstr>Office Theme</vt:lpstr>
      <vt:lpstr>PowerPoint-presentasjon</vt:lpstr>
      <vt:lpstr>Hvorfor seksualitetsundervisning?</vt:lpstr>
      <vt:lpstr>Hvordan snakke om sex?</vt:lpstr>
      <vt:lpstr>Din seksualitet er #Verdifull</vt:lpstr>
      <vt:lpstr>Normer og sex</vt:lpstr>
      <vt:lpstr>Hva er en norm?</vt:lpstr>
      <vt:lpstr>Hva seksuell orientering?</vt:lpstr>
      <vt:lpstr>Hvilke  normer for sex finnes?</vt:lpstr>
      <vt:lpstr>Hva er sex?</vt:lpstr>
      <vt:lpstr>PowerPoint-presentasjon</vt:lpstr>
      <vt:lpstr>Felles refleksjon</vt:lpstr>
      <vt:lpstr>Seksuell utforsking</vt:lpstr>
      <vt:lpstr>PowerPoint-presentasjon</vt:lpstr>
      <vt:lpstr>Samtykke og kommunikasjon</vt:lpstr>
      <vt:lpstr>Kommunikasjon og grenser</vt:lpstr>
      <vt:lpstr>Oppgave: Mine og dine grenser</vt:lpstr>
      <vt:lpstr>Diskuter i grupper</vt:lpstr>
      <vt:lpstr>Felles refleksjon</vt:lpstr>
      <vt:lpstr>Kommunikasjon</vt:lpstr>
      <vt:lpstr>Hva er samtykke?</vt:lpstr>
      <vt:lpstr>Hvordan sikre samtykke?</vt:lpstr>
      <vt:lpstr>Oppgave: Hvordan hjelpe hverandre i grensesituasjoner?</vt:lpstr>
      <vt:lpstr>Samtykke og kommunikasjon: Oppsummering</vt:lpstr>
      <vt:lpstr>PowerPoint-presentasjon</vt:lpstr>
      <vt:lpstr>Hvordan kan vi vite om vi har lyst til å ha sex?</vt:lpstr>
      <vt:lpstr>Oppgave: klar for å ha sex?</vt:lpstr>
      <vt:lpstr>Oppsummering</vt:lpstr>
      <vt:lpstr>PowerPoint-presentasjon</vt:lpstr>
      <vt:lpstr>Hva er kroppspress?</vt:lpstr>
      <vt:lpstr>PowerPoint-presentasjon</vt:lpstr>
      <vt:lpstr>Oppsummering</vt:lpstr>
      <vt:lpstr>Kroppspress og reklame</vt:lpstr>
      <vt:lpstr>Oppsummering</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19</cp:revision>
  <dcterms:created xsi:type="dcterms:W3CDTF">2022-01-03T08:54:51Z</dcterms:created>
  <dcterms:modified xsi:type="dcterms:W3CDTF">2022-02-06T17:05:05Z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0x010100287BF2F20B5AA74C8E33701AC526598A</vt:lpwstr>
  </property>
</Properties>
</file>