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6" r:id="rId14"/>
    <p:sldId id="267" r:id="rId15"/>
    <p:sldId id="268" r:id="rId16"/>
    <p:sldId id="265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99B"/>
    <a:srgbClr val="0A0A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DC1721-D6B1-41D2-B94B-6F657700190D}" v="2" dt="2022-01-21T10:23:18.0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0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a de Figueiredo Lykke" userId="938a913d-b5e1-4333-adef-82f26c90ce3a" providerId="ADAL" clId="{66DC1721-D6B1-41D2-B94B-6F657700190D}"/>
    <pc:docChg chg="undo custSel modSld modMainMaster">
      <pc:chgData name="Ella de Figueiredo Lykke" userId="938a913d-b5e1-4333-adef-82f26c90ce3a" providerId="ADAL" clId="{66DC1721-D6B1-41D2-B94B-6F657700190D}" dt="2022-01-21T10:34:30.859" v="127" actId="27636"/>
      <pc:docMkLst>
        <pc:docMk/>
      </pc:docMkLst>
      <pc:sldChg chg="modSp mod">
        <pc:chgData name="Ella de Figueiredo Lykke" userId="938a913d-b5e1-4333-adef-82f26c90ce3a" providerId="ADAL" clId="{66DC1721-D6B1-41D2-B94B-6F657700190D}" dt="2022-01-21T10:21:33.692" v="1"/>
        <pc:sldMkLst>
          <pc:docMk/>
          <pc:sldMk cId="4253124984" sldId="256"/>
        </pc:sldMkLst>
        <pc:spChg chg="mod">
          <ac:chgData name="Ella de Figueiredo Lykke" userId="938a913d-b5e1-4333-adef-82f26c90ce3a" providerId="ADAL" clId="{66DC1721-D6B1-41D2-B94B-6F657700190D}" dt="2022-01-21T10:21:26.154" v="0"/>
          <ac:spMkLst>
            <pc:docMk/>
            <pc:sldMk cId="4253124984" sldId="256"/>
            <ac:spMk id="2" creationId="{00000000-0000-0000-0000-000000000000}"/>
          </ac:spMkLst>
        </pc:spChg>
        <pc:spChg chg="mod">
          <ac:chgData name="Ella de Figueiredo Lykke" userId="938a913d-b5e1-4333-adef-82f26c90ce3a" providerId="ADAL" clId="{66DC1721-D6B1-41D2-B94B-6F657700190D}" dt="2022-01-21T10:21:33.692" v="1"/>
          <ac:spMkLst>
            <pc:docMk/>
            <pc:sldMk cId="4253124984" sldId="256"/>
            <ac:spMk id="3" creationId="{00000000-0000-0000-0000-000000000000}"/>
          </ac:spMkLst>
        </pc:spChg>
      </pc:sldChg>
      <pc:sldChg chg="modSp mod">
        <pc:chgData name="Ella de Figueiredo Lykke" userId="938a913d-b5e1-4333-adef-82f26c90ce3a" providerId="ADAL" clId="{66DC1721-D6B1-41D2-B94B-6F657700190D}" dt="2022-01-21T10:24:18.726" v="24"/>
        <pc:sldMkLst>
          <pc:docMk/>
          <pc:sldMk cId="2540128997" sldId="257"/>
        </pc:sldMkLst>
        <pc:spChg chg="mod">
          <ac:chgData name="Ella de Figueiredo Lykke" userId="938a913d-b5e1-4333-adef-82f26c90ce3a" providerId="ADAL" clId="{66DC1721-D6B1-41D2-B94B-6F657700190D}" dt="2022-01-21T10:23:55.510" v="14" actId="1076"/>
          <ac:spMkLst>
            <pc:docMk/>
            <pc:sldMk cId="2540128997" sldId="257"/>
            <ac:spMk id="2" creationId="{00000000-0000-0000-0000-000000000000}"/>
          </ac:spMkLst>
        </pc:spChg>
        <pc:spChg chg="mod">
          <ac:chgData name="Ella de Figueiredo Lykke" userId="938a913d-b5e1-4333-adef-82f26c90ce3a" providerId="ADAL" clId="{66DC1721-D6B1-41D2-B94B-6F657700190D}" dt="2022-01-21T10:24:18.726" v="24"/>
          <ac:spMkLst>
            <pc:docMk/>
            <pc:sldMk cId="2540128997" sldId="257"/>
            <ac:spMk id="3" creationId="{00000000-0000-0000-0000-000000000000}"/>
          </ac:spMkLst>
        </pc:spChg>
      </pc:sldChg>
      <pc:sldChg chg="modSp mod">
        <pc:chgData name="Ella de Figueiredo Lykke" userId="938a913d-b5e1-4333-adef-82f26c90ce3a" providerId="ADAL" clId="{66DC1721-D6B1-41D2-B94B-6F657700190D}" dt="2022-01-21T10:25:13.551" v="34"/>
        <pc:sldMkLst>
          <pc:docMk/>
          <pc:sldMk cId="3216197638" sldId="258"/>
        </pc:sldMkLst>
        <pc:spChg chg="mod">
          <ac:chgData name="Ella de Figueiredo Lykke" userId="938a913d-b5e1-4333-adef-82f26c90ce3a" providerId="ADAL" clId="{66DC1721-D6B1-41D2-B94B-6F657700190D}" dt="2022-01-21T10:25:00.051" v="33" actId="1076"/>
          <ac:spMkLst>
            <pc:docMk/>
            <pc:sldMk cId="3216197638" sldId="258"/>
            <ac:spMk id="2" creationId="{00000000-0000-0000-0000-000000000000}"/>
          </ac:spMkLst>
        </pc:spChg>
        <pc:spChg chg="mod">
          <ac:chgData name="Ella de Figueiredo Lykke" userId="938a913d-b5e1-4333-adef-82f26c90ce3a" providerId="ADAL" clId="{66DC1721-D6B1-41D2-B94B-6F657700190D}" dt="2022-01-21T10:25:13.551" v="34"/>
          <ac:spMkLst>
            <pc:docMk/>
            <pc:sldMk cId="3216197638" sldId="258"/>
            <ac:spMk id="3" creationId="{00000000-0000-0000-0000-000000000000}"/>
          </ac:spMkLst>
        </pc:spChg>
      </pc:sldChg>
      <pc:sldChg chg="modSp mod">
        <pc:chgData name="Ella de Figueiredo Lykke" userId="938a913d-b5e1-4333-adef-82f26c90ce3a" providerId="ADAL" clId="{66DC1721-D6B1-41D2-B94B-6F657700190D}" dt="2022-01-21T10:26:20.383" v="44"/>
        <pc:sldMkLst>
          <pc:docMk/>
          <pc:sldMk cId="1890340118" sldId="259"/>
        </pc:sldMkLst>
        <pc:spChg chg="mod">
          <ac:chgData name="Ella de Figueiredo Lykke" userId="938a913d-b5e1-4333-adef-82f26c90ce3a" providerId="ADAL" clId="{66DC1721-D6B1-41D2-B94B-6F657700190D}" dt="2022-01-21T10:26:07.917" v="43" actId="14100"/>
          <ac:spMkLst>
            <pc:docMk/>
            <pc:sldMk cId="1890340118" sldId="259"/>
            <ac:spMk id="2" creationId="{00000000-0000-0000-0000-000000000000}"/>
          </ac:spMkLst>
        </pc:spChg>
        <pc:spChg chg="mod">
          <ac:chgData name="Ella de Figueiredo Lykke" userId="938a913d-b5e1-4333-adef-82f26c90ce3a" providerId="ADAL" clId="{66DC1721-D6B1-41D2-B94B-6F657700190D}" dt="2022-01-21T10:26:20.383" v="44"/>
          <ac:spMkLst>
            <pc:docMk/>
            <pc:sldMk cId="1890340118" sldId="259"/>
            <ac:spMk id="3" creationId="{00000000-0000-0000-0000-000000000000}"/>
          </ac:spMkLst>
        </pc:spChg>
      </pc:sldChg>
      <pc:sldChg chg="modSp mod">
        <pc:chgData name="Ella de Figueiredo Lykke" userId="938a913d-b5e1-4333-adef-82f26c90ce3a" providerId="ADAL" clId="{66DC1721-D6B1-41D2-B94B-6F657700190D}" dt="2022-01-21T10:27:42.898" v="57"/>
        <pc:sldMkLst>
          <pc:docMk/>
          <pc:sldMk cId="2426998198" sldId="260"/>
        </pc:sldMkLst>
        <pc:spChg chg="mod">
          <ac:chgData name="Ella de Figueiredo Lykke" userId="938a913d-b5e1-4333-adef-82f26c90ce3a" providerId="ADAL" clId="{66DC1721-D6B1-41D2-B94B-6F657700190D}" dt="2022-01-21T10:27:32.031" v="56" actId="1076"/>
          <ac:spMkLst>
            <pc:docMk/>
            <pc:sldMk cId="2426998198" sldId="260"/>
            <ac:spMk id="2" creationId="{00000000-0000-0000-0000-000000000000}"/>
          </ac:spMkLst>
        </pc:spChg>
        <pc:spChg chg="mod">
          <ac:chgData name="Ella de Figueiredo Lykke" userId="938a913d-b5e1-4333-adef-82f26c90ce3a" providerId="ADAL" clId="{66DC1721-D6B1-41D2-B94B-6F657700190D}" dt="2022-01-21T10:27:42.898" v="57"/>
          <ac:spMkLst>
            <pc:docMk/>
            <pc:sldMk cId="2426998198" sldId="260"/>
            <ac:spMk id="3" creationId="{00000000-0000-0000-0000-000000000000}"/>
          </ac:spMkLst>
        </pc:spChg>
      </pc:sldChg>
      <pc:sldChg chg="modSp mod">
        <pc:chgData name="Ella de Figueiredo Lykke" userId="938a913d-b5e1-4333-adef-82f26c90ce3a" providerId="ADAL" clId="{66DC1721-D6B1-41D2-B94B-6F657700190D}" dt="2022-01-21T10:28:05.053" v="59"/>
        <pc:sldMkLst>
          <pc:docMk/>
          <pc:sldMk cId="1288482360" sldId="261"/>
        </pc:sldMkLst>
        <pc:spChg chg="mod">
          <ac:chgData name="Ella de Figueiredo Lykke" userId="938a913d-b5e1-4333-adef-82f26c90ce3a" providerId="ADAL" clId="{66DC1721-D6B1-41D2-B94B-6F657700190D}" dt="2022-01-21T10:27:57.326" v="58"/>
          <ac:spMkLst>
            <pc:docMk/>
            <pc:sldMk cId="1288482360" sldId="261"/>
            <ac:spMk id="2" creationId="{00000000-0000-0000-0000-000000000000}"/>
          </ac:spMkLst>
        </pc:spChg>
        <pc:spChg chg="mod">
          <ac:chgData name="Ella de Figueiredo Lykke" userId="938a913d-b5e1-4333-adef-82f26c90ce3a" providerId="ADAL" clId="{66DC1721-D6B1-41D2-B94B-6F657700190D}" dt="2022-01-21T10:28:05.053" v="59"/>
          <ac:spMkLst>
            <pc:docMk/>
            <pc:sldMk cId="1288482360" sldId="261"/>
            <ac:spMk id="3" creationId="{00000000-0000-0000-0000-000000000000}"/>
          </ac:spMkLst>
        </pc:spChg>
      </pc:sldChg>
      <pc:sldChg chg="modSp mod">
        <pc:chgData name="Ella de Figueiredo Lykke" userId="938a913d-b5e1-4333-adef-82f26c90ce3a" providerId="ADAL" clId="{66DC1721-D6B1-41D2-B94B-6F657700190D}" dt="2022-01-21T10:28:34.631" v="63"/>
        <pc:sldMkLst>
          <pc:docMk/>
          <pc:sldMk cId="494170274" sldId="262"/>
        </pc:sldMkLst>
        <pc:spChg chg="mod">
          <ac:chgData name="Ella de Figueiredo Lykke" userId="938a913d-b5e1-4333-adef-82f26c90ce3a" providerId="ADAL" clId="{66DC1721-D6B1-41D2-B94B-6F657700190D}" dt="2022-01-21T10:28:24.571" v="62" actId="14100"/>
          <ac:spMkLst>
            <pc:docMk/>
            <pc:sldMk cId="494170274" sldId="262"/>
            <ac:spMk id="2" creationId="{00000000-0000-0000-0000-000000000000}"/>
          </ac:spMkLst>
        </pc:spChg>
        <pc:spChg chg="mod">
          <ac:chgData name="Ella de Figueiredo Lykke" userId="938a913d-b5e1-4333-adef-82f26c90ce3a" providerId="ADAL" clId="{66DC1721-D6B1-41D2-B94B-6F657700190D}" dt="2022-01-21T10:28:34.631" v="63"/>
          <ac:spMkLst>
            <pc:docMk/>
            <pc:sldMk cId="494170274" sldId="262"/>
            <ac:spMk id="3" creationId="{00000000-0000-0000-0000-000000000000}"/>
          </ac:spMkLst>
        </pc:spChg>
      </pc:sldChg>
      <pc:sldChg chg="modSp mod">
        <pc:chgData name="Ella de Figueiredo Lykke" userId="938a913d-b5e1-4333-adef-82f26c90ce3a" providerId="ADAL" clId="{66DC1721-D6B1-41D2-B94B-6F657700190D}" dt="2022-01-21T10:29:03.432" v="65"/>
        <pc:sldMkLst>
          <pc:docMk/>
          <pc:sldMk cId="603033355" sldId="263"/>
        </pc:sldMkLst>
        <pc:spChg chg="mod">
          <ac:chgData name="Ella de Figueiredo Lykke" userId="938a913d-b5e1-4333-adef-82f26c90ce3a" providerId="ADAL" clId="{66DC1721-D6B1-41D2-B94B-6F657700190D}" dt="2022-01-21T10:28:53.973" v="64"/>
          <ac:spMkLst>
            <pc:docMk/>
            <pc:sldMk cId="603033355" sldId="263"/>
            <ac:spMk id="2" creationId="{00000000-0000-0000-0000-000000000000}"/>
          </ac:spMkLst>
        </pc:spChg>
        <pc:spChg chg="mod">
          <ac:chgData name="Ella de Figueiredo Lykke" userId="938a913d-b5e1-4333-adef-82f26c90ce3a" providerId="ADAL" clId="{66DC1721-D6B1-41D2-B94B-6F657700190D}" dt="2022-01-21T10:29:03.432" v="65"/>
          <ac:spMkLst>
            <pc:docMk/>
            <pc:sldMk cId="603033355" sldId="263"/>
            <ac:spMk id="3" creationId="{00000000-0000-0000-0000-000000000000}"/>
          </ac:spMkLst>
        </pc:spChg>
      </pc:sldChg>
      <pc:sldChg chg="modSp mod">
        <pc:chgData name="Ella de Figueiredo Lykke" userId="938a913d-b5e1-4333-adef-82f26c90ce3a" providerId="ADAL" clId="{66DC1721-D6B1-41D2-B94B-6F657700190D}" dt="2022-01-21T10:29:18.043" v="67"/>
        <pc:sldMkLst>
          <pc:docMk/>
          <pc:sldMk cId="3333981827" sldId="264"/>
        </pc:sldMkLst>
        <pc:spChg chg="mod">
          <ac:chgData name="Ella de Figueiredo Lykke" userId="938a913d-b5e1-4333-adef-82f26c90ce3a" providerId="ADAL" clId="{66DC1721-D6B1-41D2-B94B-6F657700190D}" dt="2022-01-21T10:29:11.803" v="66"/>
          <ac:spMkLst>
            <pc:docMk/>
            <pc:sldMk cId="3333981827" sldId="264"/>
            <ac:spMk id="2" creationId="{00000000-0000-0000-0000-000000000000}"/>
          </ac:spMkLst>
        </pc:spChg>
        <pc:spChg chg="mod">
          <ac:chgData name="Ella de Figueiredo Lykke" userId="938a913d-b5e1-4333-adef-82f26c90ce3a" providerId="ADAL" clId="{66DC1721-D6B1-41D2-B94B-6F657700190D}" dt="2022-01-21T10:29:18.043" v="67"/>
          <ac:spMkLst>
            <pc:docMk/>
            <pc:sldMk cId="3333981827" sldId="264"/>
            <ac:spMk id="3" creationId="{00000000-0000-0000-0000-000000000000}"/>
          </ac:spMkLst>
        </pc:spChg>
      </pc:sldChg>
      <pc:sldChg chg="modSp mod">
        <pc:chgData name="Ella de Figueiredo Lykke" userId="938a913d-b5e1-4333-adef-82f26c90ce3a" providerId="ADAL" clId="{66DC1721-D6B1-41D2-B94B-6F657700190D}" dt="2022-01-21T10:30:38.711" v="75"/>
        <pc:sldMkLst>
          <pc:docMk/>
          <pc:sldMk cId="2946835479" sldId="265"/>
        </pc:sldMkLst>
        <pc:spChg chg="mod">
          <ac:chgData name="Ella de Figueiredo Lykke" userId="938a913d-b5e1-4333-adef-82f26c90ce3a" providerId="ADAL" clId="{66DC1721-D6B1-41D2-B94B-6F657700190D}" dt="2022-01-21T10:30:31.114" v="74"/>
          <ac:spMkLst>
            <pc:docMk/>
            <pc:sldMk cId="2946835479" sldId="265"/>
            <ac:spMk id="2" creationId="{00000000-0000-0000-0000-000000000000}"/>
          </ac:spMkLst>
        </pc:spChg>
        <pc:spChg chg="mod">
          <ac:chgData name="Ella de Figueiredo Lykke" userId="938a913d-b5e1-4333-adef-82f26c90ce3a" providerId="ADAL" clId="{66DC1721-D6B1-41D2-B94B-6F657700190D}" dt="2022-01-21T10:30:38.711" v="75"/>
          <ac:spMkLst>
            <pc:docMk/>
            <pc:sldMk cId="2946835479" sldId="265"/>
            <ac:spMk id="3" creationId="{00000000-0000-0000-0000-000000000000}"/>
          </ac:spMkLst>
        </pc:spChg>
      </pc:sldChg>
      <pc:sldChg chg="modSp mod">
        <pc:chgData name="Ella de Figueiredo Lykke" userId="938a913d-b5e1-4333-adef-82f26c90ce3a" providerId="ADAL" clId="{66DC1721-D6B1-41D2-B94B-6F657700190D}" dt="2022-01-21T10:29:40.737" v="69"/>
        <pc:sldMkLst>
          <pc:docMk/>
          <pc:sldMk cId="3876514410" sldId="266"/>
        </pc:sldMkLst>
        <pc:spChg chg="mod">
          <ac:chgData name="Ella de Figueiredo Lykke" userId="938a913d-b5e1-4333-adef-82f26c90ce3a" providerId="ADAL" clId="{66DC1721-D6B1-41D2-B94B-6F657700190D}" dt="2022-01-21T10:29:28.188" v="68"/>
          <ac:spMkLst>
            <pc:docMk/>
            <pc:sldMk cId="3876514410" sldId="266"/>
            <ac:spMk id="2" creationId="{00000000-0000-0000-0000-000000000000}"/>
          </ac:spMkLst>
        </pc:spChg>
        <pc:spChg chg="mod">
          <ac:chgData name="Ella de Figueiredo Lykke" userId="938a913d-b5e1-4333-adef-82f26c90ce3a" providerId="ADAL" clId="{66DC1721-D6B1-41D2-B94B-6F657700190D}" dt="2022-01-21T10:29:40.737" v="69"/>
          <ac:spMkLst>
            <pc:docMk/>
            <pc:sldMk cId="3876514410" sldId="266"/>
            <ac:spMk id="3" creationId="{00000000-0000-0000-0000-000000000000}"/>
          </ac:spMkLst>
        </pc:spChg>
      </pc:sldChg>
      <pc:sldChg chg="modSp mod">
        <pc:chgData name="Ella de Figueiredo Lykke" userId="938a913d-b5e1-4333-adef-82f26c90ce3a" providerId="ADAL" clId="{66DC1721-D6B1-41D2-B94B-6F657700190D}" dt="2022-01-21T10:29:57.387" v="71"/>
        <pc:sldMkLst>
          <pc:docMk/>
          <pc:sldMk cId="1146741872" sldId="267"/>
        </pc:sldMkLst>
        <pc:spChg chg="mod">
          <ac:chgData name="Ella de Figueiredo Lykke" userId="938a913d-b5e1-4333-adef-82f26c90ce3a" providerId="ADAL" clId="{66DC1721-D6B1-41D2-B94B-6F657700190D}" dt="2022-01-21T10:29:50.115" v="70"/>
          <ac:spMkLst>
            <pc:docMk/>
            <pc:sldMk cId="1146741872" sldId="267"/>
            <ac:spMk id="2" creationId="{00000000-0000-0000-0000-000000000000}"/>
          </ac:spMkLst>
        </pc:spChg>
        <pc:spChg chg="mod">
          <ac:chgData name="Ella de Figueiredo Lykke" userId="938a913d-b5e1-4333-adef-82f26c90ce3a" providerId="ADAL" clId="{66DC1721-D6B1-41D2-B94B-6F657700190D}" dt="2022-01-21T10:29:57.387" v="71"/>
          <ac:spMkLst>
            <pc:docMk/>
            <pc:sldMk cId="1146741872" sldId="267"/>
            <ac:spMk id="3" creationId="{00000000-0000-0000-0000-000000000000}"/>
          </ac:spMkLst>
        </pc:spChg>
      </pc:sldChg>
      <pc:sldChg chg="modSp mod">
        <pc:chgData name="Ella de Figueiredo Lykke" userId="938a913d-b5e1-4333-adef-82f26c90ce3a" providerId="ADAL" clId="{66DC1721-D6B1-41D2-B94B-6F657700190D}" dt="2022-01-21T10:30:14.916" v="73"/>
        <pc:sldMkLst>
          <pc:docMk/>
          <pc:sldMk cId="40508727" sldId="268"/>
        </pc:sldMkLst>
        <pc:spChg chg="mod">
          <ac:chgData name="Ella de Figueiredo Lykke" userId="938a913d-b5e1-4333-adef-82f26c90ce3a" providerId="ADAL" clId="{66DC1721-D6B1-41D2-B94B-6F657700190D}" dt="2022-01-21T10:30:06.606" v="72"/>
          <ac:spMkLst>
            <pc:docMk/>
            <pc:sldMk cId="40508727" sldId="268"/>
            <ac:spMk id="2" creationId="{00000000-0000-0000-0000-000000000000}"/>
          </ac:spMkLst>
        </pc:spChg>
        <pc:spChg chg="mod">
          <ac:chgData name="Ella de Figueiredo Lykke" userId="938a913d-b5e1-4333-adef-82f26c90ce3a" providerId="ADAL" clId="{66DC1721-D6B1-41D2-B94B-6F657700190D}" dt="2022-01-21T10:30:14.916" v="73"/>
          <ac:spMkLst>
            <pc:docMk/>
            <pc:sldMk cId="40508727" sldId="268"/>
            <ac:spMk id="3" creationId="{00000000-0000-0000-0000-000000000000}"/>
          </ac:spMkLst>
        </pc:spChg>
      </pc:sldChg>
      <pc:sldChg chg="modSp mod">
        <pc:chgData name="Ella de Figueiredo Lykke" userId="938a913d-b5e1-4333-adef-82f26c90ce3a" providerId="ADAL" clId="{66DC1721-D6B1-41D2-B94B-6F657700190D}" dt="2022-01-21T10:30:53.823" v="77"/>
        <pc:sldMkLst>
          <pc:docMk/>
          <pc:sldMk cId="1034840165" sldId="269"/>
        </pc:sldMkLst>
        <pc:spChg chg="mod">
          <ac:chgData name="Ella de Figueiredo Lykke" userId="938a913d-b5e1-4333-adef-82f26c90ce3a" providerId="ADAL" clId="{66DC1721-D6B1-41D2-B94B-6F657700190D}" dt="2022-01-21T10:30:47.544" v="76"/>
          <ac:spMkLst>
            <pc:docMk/>
            <pc:sldMk cId="1034840165" sldId="269"/>
            <ac:spMk id="2" creationId="{00000000-0000-0000-0000-000000000000}"/>
          </ac:spMkLst>
        </pc:spChg>
        <pc:spChg chg="mod">
          <ac:chgData name="Ella de Figueiredo Lykke" userId="938a913d-b5e1-4333-adef-82f26c90ce3a" providerId="ADAL" clId="{66DC1721-D6B1-41D2-B94B-6F657700190D}" dt="2022-01-21T10:30:53.823" v="77"/>
          <ac:spMkLst>
            <pc:docMk/>
            <pc:sldMk cId="1034840165" sldId="269"/>
            <ac:spMk id="3" creationId="{00000000-0000-0000-0000-000000000000}"/>
          </ac:spMkLst>
        </pc:spChg>
      </pc:sldChg>
      <pc:sldChg chg="modSp mod">
        <pc:chgData name="Ella de Figueiredo Lykke" userId="938a913d-b5e1-4333-adef-82f26c90ce3a" providerId="ADAL" clId="{66DC1721-D6B1-41D2-B94B-6F657700190D}" dt="2022-01-21T10:31:10.054" v="79"/>
        <pc:sldMkLst>
          <pc:docMk/>
          <pc:sldMk cId="2818982784" sldId="270"/>
        </pc:sldMkLst>
        <pc:spChg chg="mod">
          <ac:chgData name="Ella de Figueiredo Lykke" userId="938a913d-b5e1-4333-adef-82f26c90ce3a" providerId="ADAL" clId="{66DC1721-D6B1-41D2-B94B-6F657700190D}" dt="2022-01-21T10:31:01.756" v="78"/>
          <ac:spMkLst>
            <pc:docMk/>
            <pc:sldMk cId="2818982784" sldId="270"/>
            <ac:spMk id="2" creationId="{00000000-0000-0000-0000-000000000000}"/>
          </ac:spMkLst>
        </pc:spChg>
        <pc:spChg chg="mod">
          <ac:chgData name="Ella de Figueiredo Lykke" userId="938a913d-b5e1-4333-adef-82f26c90ce3a" providerId="ADAL" clId="{66DC1721-D6B1-41D2-B94B-6F657700190D}" dt="2022-01-21T10:31:10.054" v="79"/>
          <ac:spMkLst>
            <pc:docMk/>
            <pc:sldMk cId="2818982784" sldId="270"/>
            <ac:spMk id="3" creationId="{00000000-0000-0000-0000-000000000000}"/>
          </ac:spMkLst>
        </pc:spChg>
      </pc:sldChg>
      <pc:sldChg chg="modSp mod">
        <pc:chgData name="Ella de Figueiredo Lykke" userId="938a913d-b5e1-4333-adef-82f26c90ce3a" providerId="ADAL" clId="{66DC1721-D6B1-41D2-B94B-6F657700190D}" dt="2022-01-21T10:31:44.067" v="81"/>
        <pc:sldMkLst>
          <pc:docMk/>
          <pc:sldMk cId="1349214012" sldId="271"/>
        </pc:sldMkLst>
        <pc:spChg chg="mod">
          <ac:chgData name="Ella de Figueiredo Lykke" userId="938a913d-b5e1-4333-adef-82f26c90ce3a" providerId="ADAL" clId="{66DC1721-D6B1-41D2-B94B-6F657700190D}" dt="2022-01-21T10:31:24.881" v="80"/>
          <ac:spMkLst>
            <pc:docMk/>
            <pc:sldMk cId="1349214012" sldId="271"/>
            <ac:spMk id="2" creationId="{00000000-0000-0000-0000-000000000000}"/>
          </ac:spMkLst>
        </pc:spChg>
        <pc:spChg chg="mod">
          <ac:chgData name="Ella de Figueiredo Lykke" userId="938a913d-b5e1-4333-adef-82f26c90ce3a" providerId="ADAL" clId="{66DC1721-D6B1-41D2-B94B-6F657700190D}" dt="2022-01-21T10:31:44.067" v="81"/>
          <ac:spMkLst>
            <pc:docMk/>
            <pc:sldMk cId="1349214012" sldId="271"/>
            <ac:spMk id="3" creationId="{00000000-0000-0000-0000-000000000000}"/>
          </ac:spMkLst>
        </pc:spChg>
      </pc:sldChg>
      <pc:sldChg chg="modSp mod">
        <pc:chgData name="Ella de Figueiredo Lykke" userId="938a913d-b5e1-4333-adef-82f26c90ce3a" providerId="ADAL" clId="{66DC1721-D6B1-41D2-B94B-6F657700190D}" dt="2022-01-21T10:32:13.419" v="84"/>
        <pc:sldMkLst>
          <pc:docMk/>
          <pc:sldMk cId="3887189617" sldId="272"/>
        </pc:sldMkLst>
        <pc:spChg chg="mod">
          <ac:chgData name="Ella de Figueiredo Lykke" userId="938a913d-b5e1-4333-adef-82f26c90ce3a" providerId="ADAL" clId="{66DC1721-D6B1-41D2-B94B-6F657700190D}" dt="2022-01-21T10:31:52.994" v="82"/>
          <ac:spMkLst>
            <pc:docMk/>
            <pc:sldMk cId="3887189617" sldId="272"/>
            <ac:spMk id="2" creationId="{00000000-0000-0000-0000-000000000000}"/>
          </ac:spMkLst>
        </pc:spChg>
        <pc:spChg chg="mod">
          <ac:chgData name="Ella de Figueiredo Lykke" userId="938a913d-b5e1-4333-adef-82f26c90ce3a" providerId="ADAL" clId="{66DC1721-D6B1-41D2-B94B-6F657700190D}" dt="2022-01-21T10:32:02.224" v="83"/>
          <ac:spMkLst>
            <pc:docMk/>
            <pc:sldMk cId="3887189617" sldId="272"/>
            <ac:spMk id="3" creationId="{00000000-0000-0000-0000-000000000000}"/>
          </ac:spMkLst>
        </pc:spChg>
        <pc:spChg chg="mod">
          <ac:chgData name="Ella de Figueiredo Lykke" userId="938a913d-b5e1-4333-adef-82f26c90ce3a" providerId="ADAL" clId="{66DC1721-D6B1-41D2-B94B-6F657700190D}" dt="2022-01-21T10:32:13.419" v="84"/>
          <ac:spMkLst>
            <pc:docMk/>
            <pc:sldMk cId="3887189617" sldId="272"/>
            <ac:spMk id="4" creationId="{6E41069E-EBDA-4B7C-AAD6-0A47E57A77D1}"/>
          </ac:spMkLst>
        </pc:spChg>
      </pc:sldChg>
      <pc:sldChg chg="modSp mod">
        <pc:chgData name="Ella de Figueiredo Lykke" userId="938a913d-b5e1-4333-adef-82f26c90ce3a" providerId="ADAL" clId="{66DC1721-D6B1-41D2-B94B-6F657700190D}" dt="2022-01-21T10:32:55.556" v="106" actId="27636"/>
        <pc:sldMkLst>
          <pc:docMk/>
          <pc:sldMk cId="2058427222" sldId="273"/>
        </pc:sldMkLst>
        <pc:spChg chg="mod">
          <ac:chgData name="Ella de Figueiredo Lykke" userId="938a913d-b5e1-4333-adef-82f26c90ce3a" providerId="ADAL" clId="{66DC1721-D6B1-41D2-B94B-6F657700190D}" dt="2022-01-21T10:32:43.194" v="92" actId="1076"/>
          <ac:spMkLst>
            <pc:docMk/>
            <pc:sldMk cId="2058427222" sldId="273"/>
            <ac:spMk id="2" creationId="{00000000-0000-0000-0000-000000000000}"/>
          </ac:spMkLst>
        </pc:spChg>
        <pc:spChg chg="mod">
          <ac:chgData name="Ella de Figueiredo Lykke" userId="938a913d-b5e1-4333-adef-82f26c90ce3a" providerId="ADAL" clId="{66DC1721-D6B1-41D2-B94B-6F657700190D}" dt="2022-01-21T10:32:55.556" v="106" actId="27636"/>
          <ac:spMkLst>
            <pc:docMk/>
            <pc:sldMk cId="2058427222" sldId="273"/>
            <ac:spMk id="3" creationId="{00000000-0000-0000-0000-000000000000}"/>
          </ac:spMkLst>
        </pc:spChg>
      </pc:sldChg>
      <pc:sldChg chg="modSp mod">
        <pc:chgData name="Ella de Figueiredo Lykke" userId="938a913d-b5e1-4333-adef-82f26c90ce3a" providerId="ADAL" clId="{66DC1721-D6B1-41D2-B94B-6F657700190D}" dt="2022-01-21T10:33:32.464" v="113" actId="27636"/>
        <pc:sldMkLst>
          <pc:docMk/>
          <pc:sldMk cId="224895538" sldId="274"/>
        </pc:sldMkLst>
        <pc:spChg chg="mod">
          <ac:chgData name="Ella de Figueiredo Lykke" userId="938a913d-b5e1-4333-adef-82f26c90ce3a" providerId="ADAL" clId="{66DC1721-D6B1-41D2-B94B-6F657700190D}" dt="2022-01-21T10:33:28.365" v="110" actId="1076"/>
          <ac:spMkLst>
            <pc:docMk/>
            <pc:sldMk cId="224895538" sldId="274"/>
            <ac:spMk id="2" creationId="{00000000-0000-0000-0000-000000000000}"/>
          </ac:spMkLst>
        </pc:spChg>
        <pc:spChg chg="mod">
          <ac:chgData name="Ella de Figueiredo Lykke" userId="938a913d-b5e1-4333-adef-82f26c90ce3a" providerId="ADAL" clId="{66DC1721-D6B1-41D2-B94B-6F657700190D}" dt="2022-01-21T10:33:32.464" v="113" actId="27636"/>
          <ac:spMkLst>
            <pc:docMk/>
            <pc:sldMk cId="224895538" sldId="274"/>
            <ac:spMk id="3" creationId="{00000000-0000-0000-0000-000000000000}"/>
          </ac:spMkLst>
        </pc:spChg>
      </pc:sldChg>
      <pc:sldChg chg="modSp mod">
        <pc:chgData name="Ella de Figueiredo Lykke" userId="938a913d-b5e1-4333-adef-82f26c90ce3a" providerId="ADAL" clId="{66DC1721-D6B1-41D2-B94B-6F657700190D}" dt="2022-01-21T10:34:03.524" v="120" actId="27636"/>
        <pc:sldMkLst>
          <pc:docMk/>
          <pc:sldMk cId="1034677696" sldId="275"/>
        </pc:sldMkLst>
        <pc:spChg chg="mod">
          <ac:chgData name="Ella de Figueiredo Lykke" userId="938a913d-b5e1-4333-adef-82f26c90ce3a" providerId="ADAL" clId="{66DC1721-D6B1-41D2-B94B-6F657700190D}" dt="2022-01-21T10:34:01.444" v="118" actId="1076"/>
          <ac:spMkLst>
            <pc:docMk/>
            <pc:sldMk cId="1034677696" sldId="275"/>
            <ac:spMk id="2" creationId="{00000000-0000-0000-0000-000000000000}"/>
          </ac:spMkLst>
        </pc:spChg>
        <pc:spChg chg="mod">
          <ac:chgData name="Ella de Figueiredo Lykke" userId="938a913d-b5e1-4333-adef-82f26c90ce3a" providerId="ADAL" clId="{66DC1721-D6B1-41D2-B94B-6F657700190D}" dt="2022-01-21T10:34:03.524" v="120" actId="27636"/>
          <ac:spMkLst>
            <pc:docMk/>
            <pc:sldMk cId="1034677696" sldId="275"/>
            <ac:spMk id="3" creationId="{00000000-0000-0000-0000-000000000000}"/>
          </ac:spMkLst>
        </pc:spChg>
      </pc:sldChg>
      <pc:sldChg chg="modSp mod">
        <pc:chgData name="Ella de Figueiredo Lykke" userId="938a913d-b5e1-4333-adef-82f26c90ce3a" providerId="ADAL" clId="{66DC1721-D6B1-41D2-B94B-6F657700190D}" dt="2022-01-21T10:34:30.859" v="127" actId="27636"/>
        <pc:sldMkLst>
          <pc:docMk/>
          <pc:sldMk cId="583144869" sldId="276"/>
        </pc:sldMkLst>
        <pc:spChg chg="mod">
          <ac:chgData name="Ella de Figueiredo Lykke" userId="938a913d-b5e1-4333-adef-82f26c90ce3a" providerId="ADAL" clId="{66DC1721-D6B1-41D2-B94B-6F657700190D}" dt="2022-01-21T10:34:19.356" v="123" actId="1076"/>
          <ac:spMkLst>
            <pc:docMk/>
            <pc:sldMk cId="583144869" sldId="276"/>
            <ac:spMk id="2" creationId="{00000000-0000-0000-0000-000000000000}"/>
          </ac:spMkLst>
        </pc:spChg>
        <pc:spChg chg="mod">
          <ac:chgData name="Ella de Figueiredo Lykke" userId="938a913d-b5e1-4333-adef-82f26c90ce3a" providerId="ADAL" clId="{66DC1721-D6B1-41D2-B94B-6F657700190D}" dt="2022-01-21T10:34:30.859" v="127" actId="27636"/>
          <ac:spMkLst>
            <pc:docMk/>
            <pc:sldMk cId="583144869" sldId="276"/>
            <ac:spMk id="3" creationId="{00000000-0000-0000-0000-000000000000}"/>
          </ac:spMkLst>
        </pc:spChg>
      </pc:sldChg>
      <pc:sldMasterChg chg="addSp modSp mod modSldLayout">
        <pc:chgData name="Ella de Figueiredo Lykke" userId="938a913d-b5e1-4333-adef-82f26c90ce3a" providerId="ADAL" clId="{66DC1721-D6B1-41D2-B94B-6F657700190D}" dt="2022-01-21T10:23:23.513" v="8" actId="1076"/>
        <pc:sldMasterMkLst>
          <pc:docMk/>
          <pc:sldMasterMk cId="2649319511" sldId="2147483648"/>
        </pc:sldMasterMkLst>
        <pc:picChg chg="add mod">
          <ac:chgData name="Ella de Figueiredo Lykke" userId="938a913d-b5e1-4333-adef-82f26c90ce3a" providerId="ADAL" clId="{66DC1721-D6B1-41D2-B94B-6F657700190D}" dt="2022-01-21T10:23:23.513" v="8" actId="1076"/>
          <ac:picMkLst>
            <pc:docMk/>
            <pc:sldMasterMk cId="2649319511" sldId="2147483648"/>
            <ac:picMk id="7" creationId="{E812810B-64CA-43C5-AF52-AB9D7DB74B07}"/>
          </ac:picMkLst>
        </pc:picChg>
        <pc:sldLayoutChg chg="addSp delSp modSp mod">
          <pc:chgData name="Ella de Figueiredo Lykke" userId="938a913d-b5e1-4333-adef-82f26c90ce3a" providerId="ADAL" clId="{66DC1721-D6B1-41D2-B94B-6F657700190D}" dt="2022-01-21T10:23:16.715" v="6" actId="21"/>
          <pc:sldLayoutMkLst>
            <pc:docMk/>
            <pc:sldMasterMk cId="2649319511" sldId="2147483648"/>
            <pc:sldLayoutMk cId="3074127366" sldId="2147483650"/>
          </pc:sldLayoutMkLst>
          <pc:picChg chg="add del mod">
            <ac:chgData name="Ella de Figueiredo Lykke" userId="938a913d-b5e1-4333-adef-82f26c90ce3a" providerId="ADAL" clId="{66DC1721-D6B1-41D2-B94B-6F657700190D}" dt="2022-01-21T10:23:16.715" v="6" actId="21"/>
            <ac:picMkLst>
              <pc:docMk/>
              <pc:sldMasterMk cId="2649319511" sldId="2147483648"/>
              <pc:sldLayoutMk cId="3074127366" sldId="2147483650"/>
              <ac:picMk id="8" creationId="{B95885DF-079F-4E90-ACDE-39AF1259A54A}"/>
            </ac:picMkLst>
          </pc:picChg>
        </pc:sldLayoutChg>
      </pc:sldMasterChg>
    </pc:docChg>
  </pc:docChgLst>
  <pc:docChgLst>
    <pc:chgData name="Ella de Figueiredo Lykke" userId="938a913d-b5e1-4333-adef-82f26c90ce3a" providerId="ADAL" clId="{60996187-17D1-4754-8340-C886889AB338}"/>
    <pc:docChg chg="undo custSel modSld modMainMaster">
      <pc:chgData name="Ella de Figueiredo Lykke" userId="938a913d-b5e1-4333-adef-82f26c90ce3a" providerId="ADAL" clId="{60996187-17D1-4754-8340-C886889AB338}" dt="2022-01-05T13:34:20.851" v="17" actId="207"/>
      <pc:docMkLst>
        <pc:docMk/>
      </pc:docMkLst>
      <pc:sldChg chg="addSp delSp modSp mod setBg">
        <pc:chgData name="Ella de Figueiredo Lykke" userId="938a913d-b5e1-4333-adef-82f26c90ce3a" providerId="ADAL" clId="{60996187-17D1-4754-8340-C886889AB338}" dt="2022-01-05T13:33:10.844" v="8" actId="368"/>
        <pc:sldMkLst>
          <pc:docMk/>
          <pc:sldMk cId="4253124984" sldId="256"/>
        </pc:sldMkLst>
        <pc:spChg chg="mod">
          <ac:chgData name="Ella de Figueiredo Lykke" userId="938a913d-b5e1-4333-adef-82f26c90ce3a" providerId="ADAL" clId="{60996187-17D1-4754-8340-C886889AB338}" dt="2022-01-05T13:32:14.652" v="5" actId="207"/>
          <ac:spMkLst>
            <pc:docMk/>
            <pc:sldMk cId="4253124984" sldId="256"/>
            <ac:spMk id="2" creationId="{00000000-0000-0000-0000-000000000000}"/>
          </ac:spMkLst>
        </pc:spChg>
        <pc:spChg chg="mod">
          <ac:chgData name="Ella de Figueiredo Lykke" userId="938a913d-b5e1-4333-adef-82f26c90ce3a" providerId="ADAL" clId="{60996187-17D1-4754-8340-C886889AB338}" dt="2022-01-05T13:33:10.844" v="8" actId="368"/>
          <ac:spMkLst>
            <pc:docMk/>
            <pc:sldMk cId="4253124984" sldId="256"/>
            <ac:spMk id="3" creationId="{00000000-0000-0000-0000-000000000000}"/>
          </ac:spMkLst>
        </pc:spChg>
        <pc:picChg chg="add del mod">
          <ac:chgData name="Ella de Figueiredo Lykke" userId="938a913d-b5e1-4333-adef-82f26c90ce3a" providerId="ADAL" clId="{60996187-17D1-4754-8340-C886889AB338}" dt="2022-01-05T13:32:06.335" v="3" actId="478"/>
          <ac:picMkLst>
            <pc:docMk/>
            <pc:sldMk cId="4253124984" sldId="256"/>
            <ac:picMk id="4" creationId="{D88EAE78-34A9-4BDB-AC4D-B88082FE5E87}"/>
          </ac:picMkLst>
        </pc:picChg>
      </pc:sldChg>
      <pc:sldMasterChg chg="setBg modSldLayout">
        <pc:chgData name="Ella de Figueiredo Lykke" userId="938a913d-b5e1-4333-adef-82f26c90ce3a" providerId="ADAL" clId="{60996187-17D1-4754-8340-C886889AB338}" dt="2022-01-05T13:34:20.851" v="17" actId="207"/>
        <pc:sldMasterMkLst>
          <pc:docMk/>
          <pc:sldMasterMk cId="2649319511" sldId="2147483648"/>
        </pc:sldMasterMkLst>
        <pc:sldLayoutChg chg="modSp setBg">
          <pc:chgData name="Ella de Figueiredo Lykke" userId="938a913d-b5e1-4333-adef-82f26c90ce3a" providerId="ADAL" clId="{60996187-17D1-4754-8340-C886889AB338}" dt="2022-01-05T13:33:55.631" v="10" actId="207"/>
          <pc:sldLayoutMkLst>
            <pc:docMk/>
            <pc:sldMasterMk cId="2649319511" sldId="2147483648"/>
            <pc:sldLayoutMk cId="1137542638" sldId="2147483649"/>
          </pc:sldLayoutMkLst>
          <pc:spChg chg="mod">
            <ac:chgData name="Ella de Figueiredo Lykke" userId="938a913d-b5e1-4333-adef-82f26c90ce3a" providerId="ADAL" clId="{60996187-17D1-4754-8340-C886889AB338}" dt="2022-01-05T13:33:52.932" v="9" actId="207"/>
            <ac:spMkLst>
              <pc:docMk/>
              <pc:sldMasterMk cId="2649319511" sldId="2147483648"/>
              <pc:sldLayoutMk cId="1137542638" sldId="2147483649"/>
              <ac:spMk id="2" creationId="{00000000-0000-0000-0000-000000000000}"/>
            </ac:spMkLst>
          </pc:spChg>
          <pc:spChg chg="mod">
            <ac:chgData name="Ella de Figueiredo Lykke" userId="938a913d-b5e1-4333-adef-82f26c90ce3a" providerId="ADAL" clId="{60996187-17D1-4754-8340-C886889AB338}" dt="2022-01-05T13:33:55.631" v="10" actId="207"/>
            <ac:spMkLst>
              <pc:docMk/>
              <pc:sldMasterMk cId="2649319511" sldId="2147483648"/>
              <pc:sldLayoutMk cId="1137542638" sldId="2147483649"/>
              <ac:spMk id="3" creationId="{00000000-0000-0000-0000-000000000000}"/>
            </ac:spMkLst>
          </pc:spChg>
        </pc:sldLayoutChg>
        <pc:sldLayoutChg chg="modSp setBg">
          <pc:chgData name="Ella de Figueiredo Lykke" userId="938a913d-b5e1-4333-adef-82f26c90ce3a" providerId="ADAL" clId="{60996187-17D1-4754-8340-C886889AB338}" dt="2022-01-05T13:34:01.939" v="12" actId="207"/>
          <pc:sldLayoutMkLst>
            <pc:docMk/>
            <pc:sldMasterMk cId="2649319511" sldId="2147483648"/>
            <pc:sldLayoutMk cId="3074127366" sldId="2147483650"/>
          </pc:sldLayoutMkLst>
          <pc:spChg chg="mod">
            <ac:chgData name="Ella de Figueiredo Lykke" userId="938a913d-b5e1-4333-adef-82f26c90ce3a" providerId="ADAL" clId="{60996187-17D1-4754-8340-C886889AB338}" dt="2022-01-05T13:33:59.453" v="11" actId="207"/>
            <ac:spMkLst>
              <pc:docMk/>
              <pc:sldMasterMk cId="2649319511" sldId="2147483648"/>
              <pc:sldLayoutMk cId="3074127366" sldId="2147483650"/>
              <ac:spMk id="2" creationId="{00000000-0000-0000-0000-000000000000}"/>
            </ac:spMkLst>
          </pc:spChg>
          <pc:spChg chg="mod">
            <ac:chgData name="Ella de Figueiredo Lykke" userId="938a913d-b5e1-4333-adef-82f26c90ce3a" providerId="ADAL" clId="{60996187-17D1-4754-8340-C886889AB338}" dt="2022-01-05T13:34:01.939" v="12" actId="207"/>
            <ac:spMkLst>
              <pc:docMk/>
              <pc:sldMasterMk cId="2649319511" sldId="2147483648"/>
              <pc:sldLayoutMk cId="3074127366" sldId="2147483650"/>
              <ac:spMk id="3" creationId="{00000000-0000-0000-0000-000000000000}"/>
            </ac:spMkLst>
          </pc:spChg>
        </pc:sldLayoutChg>
        <pc:sldLayoutChg chg="modSp setBg">
          <pc:chgData name="Ella de Figueiredo Lykke" userId="938a913d-b5e1-4333-adef-82f26c90ce3a" providerId="ADAL" clId="{60996187-17D1-4754-8340-C886889AB338}" dt="2022-01-05T13:34:08.199" v="14" actId="207"/>
          <pc:sldLayoutMkLst>
            <pc:docMk/>
            <pc:sldMasterMk cId="2649319511" sldId="2147483648"/>
            <pc:sldLayoutMk cId="2697081350" sldId="2147483651"/>
          </pc:sldLayoutMkLst>
          <pc:spChg chg="mod">
            <ac:chgData name="Ella de Figueiredo Lykke" userId="938a913d-b5e1-4333-adef-82f26c90ce3a" providerId="ADAL" clId="{60996187-17D1-4754-8340-C886889AB338}" dt="2022-01-05T13:34:05.831" v="13" actId="207"/>
            <ac:spMkLst>
              <pc:docMk/>
              <pc:sldMasterMk cId="2649319511" sldId="2147483648"/>
              <pc:sldLayoutMk cId="2697081350" sldId="2147483651"/>
              <ac:spMk id="2" creationId="{00000000-0000-0000-0000-000000000000}"/>
            </ac:spMkLst>
          </pc:spChg>
          <pc:spChg chg="mod">
            <ac:chgData name="Ella de Figueiredo Lykke" userId="938a913d-b5e1-4333-adef-82f26c90ce3a" providerId="ADAL" clId="{60996187-17D1-4754-8340-C886889AB338}" dt="2022-01-05T13:34:08.199" v="14" actId="207"/>
            <ac:spMkLst>
              <pc:docMk/>
              <pc:sldMasterMk cId="2649319511" sldId="2147483648"/>
              <pc:sldLayoutMk cId="2697081350" sldId="2147483651"/>
              <ac:spMk id="3" creationId="{00000000-0000-0000-0000-000000000000}"/>
            </ac:spMkLst>
          </pc:spChg>
        </pc:sldLayoutChg>
        <pc:sldLayoutChg chg="modSp setBg">
          <pc:chgData name="Ella de Figueiredo Lykke" userId="938a913d-b5e1-4333-adef-82f26c90ce3a" providerId="ADAL" clId="{60996187-17D1-4754-8340-C886889AB338}" dt="2022-01-05T13:34:20.851" v="17" actId="207"/>
          <pc:sldLayoutMkLst>
            <pc:docMk/>
            <pc:sldMasterMk cId="2649319511" sldId="2147483648"/>
            <pc:sldLayoutMk cId="2764821704" sldId="2147483652"/>
          </pc:sldLayoutMkLst>
          <pc:spChg chg="mod">
            <ac:chgData name="Ella de Figueiredo Lykke" userId="938a913d-b5e1-4333-adef-82f26c90ce3a" providerId="ADAL" clId="{60996187-17D1-4754-8340-C886889AB338}" dt="2022-01-05T13:34:12.487" v="15" actId="207"/>
            <ac:spMkLst>
              <pc:docMk/>
              <pc:sldMasterMk cId="2649319511" sldId="2147483648"/>
              <pc:sldLayoutMk cId="2764821704" sldId="2147483652"/>
              <ac:spMk id="2" creationId="{00000000-0000-0000-0000-000000000000}"/>
            </ac:spMkLst>
          </pc:spChg>
          <pc:spChg chg="mod">
            <ac:chgData name="Ella de Figueiredo Lykke" userId="938a913d-b5e1-4333-adef-82f26c90ce3a" providerId="ADAL" clId="{60996187-17D1-4754-8340-C886889AB338}" dt="2022-01-05T13:34:17.867" v="16" actId="207"/>
            <ac:spMkLst>
              <pc:docMk/>
              <pc:sldMasterMk cId="2649319511" sldId="2147483648"/>
              <pc:sldLayoutMk cId="2764821704" sldId="2147483652"/>
              <ac:spMk id="3" creationId="{00000000-0000-0000-0000-000000000000}"/>
            </ac:spMkLst>
          </pc:spChg>
          <pc:spChg chg="mod">
            <ac:chgData name="Ella de Figueiredo Lykke" userId="938a913d-b5e1-4333-adef-82f26c90ce3a" providerId="ADAL" clId="{60996187-17D1-4754-8340-C886889AB338}" dt="2022-01-05T13:34:20.851" v="17" actId="207"/>
            <ac:spMkLst>
              <pc:docMk/>
              <pc:sldMasterMk cId="2649319511" sldId="2147483648"/>
              <pc:sldLayoutMk cId="2764821704" sldId="2147483652"/>
              <ac:spMk id="4" creationId="{00000000-0000-0000-0000-000000000000}"/>
            </ac:spMkLst>
          </pc:spChg>
        </pc:sldLayoutChg>
        <pc:sldLayoutChg chg="setBg">
          <pc:chgData name="Ella de Figueiredo Lykke" userId="938a913d-b5e1-4333-adef-82f26c90ce3a" providerId="ADAL" clId="{60996187-17D1-4754-8340-C886889AB338}" dt="2022-01-05T13:32:09.525" v="4"/>
          <pc:sldLayoutMkLst>
            <pc:docMk/>
            <pc:sldMasterMk cId="2649319511" sldId="2147483648"/>
            <pc:sldLayoutMk cId="4043207736" sldId="2147483653"/>
          </pc:sldLayoutMkLst>
        </pc:sldLayoutChg>
        <pc:sldLayoutChg chg="setBg">
          <pc:chgData name="Ella de Figueiredo Lykke" userId="938a913d-b5e1-4333-adef-82f26c90ce3a" providerId="ADAL" clId="{60996187-17D1-4754-8340-C886889AB338}" dt="2022-01-05T13:32:09.525" v="4"/>
          <pc:sldLayoutMkLst>
            <pc:docMk/>
            <pc:sldMasterMk cId="2649319511" sldId="2147483648"/>
            <pc:sldLayoutMk cId="3347560075" sldId="2147483654"/>
          </pc:sldLayoutMkLst>
        </pc:sldLayoutChg>
        <pc:sldLayoutChg chg="setBg">
          <pc:chgData name="Ella de Figueiredo Lykke" userId="938a913d-b5e1-4333-adef-82f26c90ce3a" providerId="ADAL" clId="{60996187-17D1-4754-8340-C886889AB338}" dt="2022-01-05T13:32:09.525" v="4"/>
          <pc:sldLayoutMkLst>
            <pc:docMk/>
            <pc:sldMasterMk cId="2649319511" sldId="2147483648"/>
            <pc:sldLayoutMk cId="1086863534" sldId="2147483655"/>
          </pc:sldLayoutMkLst>
        </pc:sldLayoutChg>
        <pc:sldLayoutChg chg="setBg">
          <pc:chgData name="Ella de Figueiredo Lykke" userId="938a913d-b5e1-4333-adef-82f26c90ce3a" providerId="ADAL" clId="{60996187-17D1-4754-8340-C886889AB338}" dt="2022-01-05T13:32:09.525" v="4"/>
          <pc:sldLayoutMkLst>
            <pc:docMk/>
            <pc:sldMasterMk cId="2649319511" sldId="2147483648"/>
            <pc:sldLayoutMk cId="1635284649" sldId="2147483656"/>
          </pc:sldLayoutMkLst>
        </pc:sldLayoutChg>
        <pc:sldLayoutChg chg="setBg">
          <pc:chgData name="Ella de Figueiredo Lykke" userId="938a913d-b5e1-4333-adef-82f26c90ce3a" providerId="ADAL" clId="{60996187-17D1-4754-8340-C886889AB338}" dt="2022-01-05T13:32:09.525" v="4"/>
          <pc:sldLayoutMkLst>
            <pc:docMk/>
            <pc:sldMasterMk cId="2649319511" sldId="2147483648"/>
            <pc:sldLayoutMk cId="4132015190" sldId="2147483657"/>
          </pc:sldLayoutMkLst>
        </pc:sldLayoutChg>
        <pc:sldLayoutChg chg="setBg">
          <pc:chgData name="Ella de Figueiredo Lykke" userId="938a913d-b5e1-4333-adef-82f26c90ce3a" providerId="ADAL" clId="{60996187-17D1-4754-8340-C886889AB338}" dt="2022-01-05T13:32:09.525" v="4"/>
          <pc:sldLayoutMkLst>
            <pc:docMk/>
            <pc:sldMasterMk cId="2649319511" sldId="2147483648"/>
            <pc:sldLayoutMk cId="2170980588" sldId="2147483658"/>
          </pc:sldLayoutMkLst>
        </pc:sldLayoutChg>
        <pc:sldLayoutChg chg="setBg">
          <pc:chgData name="Ella de Figueiredo Lykke" userId="938a913d-b5e1-4333-adef-82f26c90ce3a" providerId="ADAL" clId="{60996187-17D1-4754-8340-C886889AB338}" dt="2022-01-05T13:32:09.525" v="4"/>
          <pc:sldLayoutMkLst>
            <pc:docMk/>
            <pc:sldMasterMk cId="2649319511" sldId="2147483648"/>
            <pc:sldLayoutMk cId="55733391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4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8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3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2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8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0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6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8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1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9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43BDC-0553-40FA-A4DB-EDAAA606CFF6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E812810B-64CA-43C5-AF52-AB9D7DB74B07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410" y="33742"/>
            <a:ext cx="1294590" cy="1294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31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r>
              <a:rPr lang="en-US" sz="8800" dirty="0" err="1">
                <a:solidFill>
                  <a:schemeClr val="bg1"/>
                </a:solidFill>
                <a:latin typeface="Josefin sans bold"/>
                <a:cs typeface="Calibri Light"/>
              </a:rPr>
              <a:t>Mávssolaš</a:t>
            </a:r>
            <a:r>
              <a:rPr lang="en-US" sz="8800" dirty="0">
                <a:solidFill>
                  <a:schemeClr val="bg1"/>
                </a:solidFill>
                <a:latin typeface="Josefin sans bold"/>
                <a:cs typeface="Calibri Light"/>
              </a:rPr>
              <a:t> quiz</a:t>
            </a:r>
            <a:endParaRPr lang="en-US" sz="8800" dirty="0">
              <a:solidFill>
                <a:schemeClr val="bg1"/>
              </a:solidFill>
              <a:latin typeface="Josefin sans bold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chemeClr val="bg1"/>
                </a:solidFill>
                <a:latin typeface="Josefin sans"/>
                <a:cs typeface="Calibri"/>
              </a:rPr>
              <a:t>8</a:t>
            </a:r>
            <a:r>
              <a:rPr lang="en-US" dirty="0">
                <a:solidFill>
                  <a:schemeClr val="bg1"/>
                </a:solidFill>
                <a:latin typeface="Josefin sans"/>
                <a:cs typeface="Calibri"/>
              </a:rPr>
              <a:t>.-10. </a:t>
            </a:r>
            <a:r>
              <a:rPr lang="en-US" dirty="0" err="1">
                <a:solidFill>
                  <a:schemeClr val="bg1"/>
                </a:solidFill>
                <a:latin typeface="Josefin sans"/>
                <a:cs typeface="Calibri"/>
              </a:rPr>
              <a:t>ceahkki</a:t>
            </a:r>
            <a:endParaRPr lang="en-US" dirty="0">
              <a:solidFill>
                <a:schemeClr val="bg1"/>
              </a:solidFill>
              <a:latin typeface="Josefin sans"/>
            </a:endParaRPr>
          </a:p>
        </p:txBody>
      </p:sp>
    </p:spTree>
    <p:extLst>
      <p:ext uri="{BB962C8B-B14F-4D97-AF65-F5344CB8AC3E}">
        <p14:creationId xmlns:p14="http://schemas.microsoft.com/office/powerpoint/2010/main" val="4253124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586744"/>
            <a:ext cx="105156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000" b="1" dirty="0">
                <a:latin typeface="Josefin Sans"/>
                <a:cs typeface="Calibri Light"/>
              </a:rPr>
              <a:t>GAŽALDAT 9: LEA GO VEJOLAŠ ČAĐAHIT SEKSA GO OLMMOŠ ČOHKKÁ JUVLASTUOLUS?</a:t>
            </a:r>
            <a:endParaRPr lang="en-US" sz="4000" b="1" dirty="0">
              <a:latin typeface="JoSEFIN SANS"/>
              <a:cs typeface="Calibri Light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3264959"/>
            <a:ext cx="10515600" cy="29120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A) </a:t>
            </a:r>
            <a:r>
              <a:rPr lang="en-US" dirty="0" err="1">
                <a:latin typeface="Josefin sans"/>
                <a:cs typeface="Calibri"/>
              </a:rPr>
              <a:t>Ii</a:t>
            </a:r>
            <a:r>
              <a:rPr lang="en-US" dirty="0">
                <a:latin typeface="Josefin sans"/>
                <a:cs typeface="Calibri"/>
              </a:rPr>
              <a:t>, </a:t>
            </a:r>
            <a:r>
              <a:rPr lang="en-US" dirty="0" err="1">
                <a:latin typeface="Josefin sans"/>
                <a:cs typeface="Calibri"/>
              </a:rPr>
              <a:t>buohkat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geat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čohkkájit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juvlastuolus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leat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aseksuálat</a:t>
            </a:r>
            <a:endParaRPr lang="en-US" dirty="0">
              <a:latin typeface="Josefin sans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B) </a:t>
            </a:r>
            <a:r>
              <a:rPr lang="en-US" dirty="0" err="1">
                <a:latin typeface="Josefin sans"/>
                <a:cs typeface="Calibri"/>
              </a:rPr>
              <a:t>Dieđusge</a:t>
            </a:r>
            <a:r>
              <a:rPr lang="en-US" dirty="0">
                <a:latin typeface="Josefin sans"/>
                <a:cs typeface="Calibri"/>
              </a:rPr>
              <a:t>!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C) </a:t>
            </a:r>
            <a:r>
              <a:rPr lang="en-US" dirty="0" err="1">
                <a:latin typeface="Josefin sans"/>
                <a:cs typeface="Calibri"/>
              </a:rPr>
              <a:t>Dieđusge</a:t>
            </a:r>
            <a:r>
              <a:rPr lang="en-US" dirty="0">
                <a:latin typeface="Josefin sans"/>
                <a:cs typeface="Calibri"/>
              </a:rPr>
              <a:t>, </a:t>
            </a:r>
            <a:r>
              <a:rPr lang="en-US" dirty="0" err="1">
                <a:latin typeface="Josefin sans"/>
                <a:cs typeface="Calibri"/>
              </a:rPr>
              <a:t>muhto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muhtumiin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dáidá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seksa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leat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veaháš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eará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láhkai</a:t>
            </a:r>
            <a:endParaRPr lang="en-US" dirty="0">
              <a:latin typeface="Josefin sans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6514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586744"/>
            <a:ext cx="105156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000" b="1" dirty="0">
                <a:latin typeface="Josefin Sans"/>
                <a:cs typeface="Calibri Light"/>
              </a:rPr>
              <a:t>GAŽALDAT 10: MAID LEA DÁBÁLAŠ DAHKAT OVDALGO ANAŠA?</a:t>
            </a: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3264959"/>
            <a:ext cx="10515600" cy="29120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A) </a:t>
            </a:r>
            <a:r>
              <a:rPr lang="en-US" dirty="0" err="1">
                <a:latin typeface="Josefin sans"/>
                <a:cs typeface="Calibri"/>
              </a:rPr>
              <a:t>Álggaheapmi</a:t>
            </a:r>
            <a:endParaRPr lang="en-US" dirty="0">
              <a:latin typeface="Josefin sans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B) </a:t>
            </a:r>
            <a:r>
              <a:rPr lang="en-US" dirty="0" err="1">
                <a:latin typeface="Josefin sans"/>
                <a:cs typeface="Calibri"/>
              </a:rPr>
              <a:t>Viehkat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viđa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geardde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birra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stobu</a:t>
            </a:r>
            <a:r>
              <a:rPr lang="en-US" dirty="0">
                <a:latin typeface="Josefin sans"/>
                <a:cs typeface="Calibri"/>
              </a:rPr>
              <a:t> ja </a:t>
            </a:r>
            <a:r>
              <a:rPr lang="en-US" dirty="0" err="1">
                <a:latin typeface="Josefin sans"/>
                <a:cs typeface="Calibri"/>
              </a:rPr>
              <a:t>čađahit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moadde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squatsa</a:t>
            </a:r>
            <a:endParaRPr lang="en-US" dirty="0">
              <a:latin typeface="Josefin sans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C) </a:t>
            </a:r>
            <a:r>
              <a:rPr lang="en-US" dirty="0" err="1">
                <a:latin typeface="Josefin sans"/>
                <a:cs typeface="Calibri"/>
              </a:rPr>
              <a:t>Vuoiŋŋastit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veaháš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čohkken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dihtii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fámuid</a:t>
            </a:r>
            <a:endParaRPr lang="en-US" dirty="0">
              <a:latin typeface="Josefin sans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46741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586744"/>
            <a:ext cx="105156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n-NO" sz="5400" b="1" dirty="0">
                <a:latin typeface="Josefin Sans"/>
                <a:cs typeface="Calibri Light"/>
              </a:rPr>
              <a:t>GAŽALDAT 11: MAID MEARKKAŠA POLYAMORØS?</a:t>
            </a:r>
            <a:endParaRPr lang="en-US" sz="5400" b="1" dirty="0">
              <a:latin typeface="Josefin Sans"/>
              <a:cs typeface="Calibri Light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3264959"/>
            <a:ext cx="10515600" cy="29120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A) </a:t>
            </a:r>
            <a:r>
              <a:rPr lang="en-US" dirty="0" err="1">
                <a:latin typeface="Josefin sans"/>
                <a:cs typeface="Calibri"/>
              </a:rPr>
              <a:t>Dat</a:t>
            </a:r>
            <a:r>
              <a:rPr lang="en-US" dirty="0">
                <a:latin typeface="Josefin sans"/>
                <a:cs typeface="Calibri"/>
              </a:rPr>
              <a:t> lea </a:t>
            </a:r>
            <a:r>
              <a:rPr lang="en-US" dirty="0" err="1">
                <a:latin typeface="Josefin sans"/>
                <a:cs typeface="Calibri"/>
              </a:rPr>
              <a:t>vuostálas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sátni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monogamiijii</a:t>
            </a:r>
            <a:r>
              <a:rPr lang="en-US" dirty="0">
                <a:latin typeface="Josefin sans"/>
                <a:cs typeface="Calibri"/>
              </a:rPr>
              <a:t>, </a:t>
            </a:r>
            <a:r>
              <a:rPr lang="en-US" dirty="0" err="1">
                <a:latin typeface="Josefin sans"/>
                <a:cs typeface="Calibri"/>
              </a:rPr>
              <a:t>nappo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ahte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dalle</a:t>
            </a:r>
            <a:r>
              <a:rPr lang="en-US" dirty="0">
                <a:latin typeface="Josefin sans"/>
                <a:cs typeface="Calibri"/>
              </a:rPr>
              <a:t> lea </a:t>
            </a:r>
            <a:r>
              <a:rPr lang="en-US" dirty="0" err="1">
                <a:latin typeface="Josefin sans"/>
                <a:cs typeface="Calibri"/>
              </a:rPr>
              <a:t>olmmoš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gaskavuođas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guvttiin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dahje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eanet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olbmuiguin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oktanaga</a:t>
            </a:r>
            <a:endParaRPr lang="en-US" dirty="0">
              <a:latin typeface="Josefin sans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B) </a:t>
            </a:r>
            <a:r>
              <a:rPr lang="en-US" dirty="0" err="1">
                <a:latin typeface="Josefin sans"/>
                <a:cs typeface="Calibri"/>
              </a:rPr>
              <a:t>Ahte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eanaš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geasuhuvvo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polynesialaččaide</a:t>
            </a:r>
            <a:endParaRPr lang="en-US" dirty="0">
              <a:latin typeface="Josefin sans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C) </a:t>
            </a:r>
            <a:r>
              <a:rPr lang="en-US" dirty="0" err="1">
                <a:latin typeface="Josefin sans"/>
                <a:cs typeface="Calibri"/>
              </a:rPr>
              <a:t>Ahte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anistuvvá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seksuálalaččat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polyesterbiktasiid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geažil</a:t>
            </a:r>
            <a:endParaRPr lang="en-US" dirty="0">
              <a:latin typeface="Josefin sans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08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586744"/>
            <a:ext cx="105156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000" b="1" dirty="0">
                <a:latin typeface="Josefin Sans"/>
                <a:cs typeface="Calibri Light"/>
              </a:rPr>
              <a:t>GAŽALDAT 12: MII LEA OVDARÁKSÁ?</a:t>
            </a: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3264959"/>
            <a:ext cx="10515600" cy="29120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A) </a:t>
            </a:r>
            <a:r>
              <a:rPr lang="en-US" dirty="0" err="1">
                <a:latin typeface="Josefin sans"/>
                <a:cs typeface="Calibri"/>
              </a:rPr>
              <a:t>Penisprotesa</a:t>
            </a:r>
            <a:r>
              <a:rPr lang="en-US" dirty="0">
                <a:latin typeface="Josefin sans"/>
                <a:cs typeface="Calibri"/>
              </a:rPr>
              <a:t> maid </a:t>
            </a:r>
            <a:r>
              <a:rPr lang="en-US" dirty="0" err="1">
                <a:latin typeface="Josefin sans"/>
                <a:cs typeface="Calibri"/>
              </a:rPr>
              <a:t>tránssat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geavahit</a:t>
            </a:r>
            <a:endParaRPr lang="en-US" dirty="0">
              <a:latin typeface="Josefin sans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B) </a:t>
            </a:r>
            <a:r>
              <a:rPr lang="en-US" dirty="0" err="1">
                <a:latin typeface="Josefin sans"/>
                <a:cs typeface="Calibri"/>
              </a:rPr>
              <a:t>Dat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máŋgga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sentte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guhkkosaš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bunnu</a:t>
            </a:r>
            <a:r>
              <a:rPr lang="en-US" dirty="0">
                <a:latin typeface="Josefin sans"/>
                <a:cs typeface="Calibri"/>
              </a:rPr>
              <a:t> mii lea </a:t>
            </a:r>
            <a:r>
              <a:rPr lang="en-US" dirty="0" err="1">
                <a:latin typeface="Josefin sans"/>
                <a:cs typeface="Calibri"/>
              </a:rPr>
              <a:t>oassi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liikki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vuolde</a:t>
            </a:r>
            <a:r>
              <a:rPr lang="en-US" dirty="0">
                <a:latin typeface="Josefin sans"/>
                <a:cs typeface="Calibri"/>
              </a:rPr>
              <a:t> ja </a:t>
            </a:r>
            <a:r>
              <a:rPr lang="en-US" dirty="0" err="1">
                <a:latin typeface="Josefin sans"/>
                <a:cs typeface="Calibri"/>
              </a:rPr>
              <a:t>ollá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gitta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cinnaráigái</a:t>
            </a:r>
            <a:endParaRPr lang="en-US" dirty="0">
              <a:latin typeface="Josefin sans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C) </a:t>
            </a:r>
            <a:r>
              <a:rPr lang="en-US" dirty="0" err="1">
                <a:latin typeface="Josefin sans"/>
                <a:cs typeface="Calibri"/>
              </a:rPr>
              <a:t>Uhca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rávssáš</a:t>
            </a:r>
            <a:r>
              <a:rPr lang="en-US" dirty="0">
                <a:latin typeface="Josefin sans"/>
                <a:cs typeface="Calibri"/>
              </a:rPr>
              <a:t> mii </a:t>
            </a:r>
            <a:r>
              <a:rPr lang="en-US" dirty="0" err="1">
                <a:latin typeface="Josefin sans"/>
                <a:cs typeface="Calibri"/>
              </a:rPr>
              <a:t>daid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albmáin</a:t>
            </a:r>
            <a:r>
              <a:rPr lang="en-US" dirty="0">
                <a:latin typeface="Josefin sans"/>
                <a:cs typeface="Calibri"/>
              </a:rPr>
              <a:t>/</a:t>
            </a:r>
            <a:r>
              <a:rPr lang="en-US" dirty="0" err="1">
                <a:latin typeface="Josefin sans"/>
                <a:cs typeface="Calibri"/>
              </a:rPr>
              <a:t>olbmuin</a:t>
            </a:r>
            <a:r>
              <a:rPr lang="en-US" dirty="0">
                <a:latin typeface="Josefin sans"/>
                <a:cs typeface="Calibri"/>
              </a:rPr>
              <a:t> lea </a:t>
            </a:r>
            <a:r>
              <a:rPr lang="en-US" dirty="0" err="1">
                <a:latin typeface="Josefin sans"/>
                <a:cs typeface="Calibri"/>
              </a:rPr>
              <a:t>geain</a:t>
            </a:r>
            <a:r>
              <a:rPr lang="en-US" dirty="0">
                <a:latin typeface="Josefin sans"/>
                <a:cs typeface="Calibri"/>
              </a:rPr>
              <a:t> lea </a:t>
            </a:r>
            <a:r>
              <a:rPr lang="en-US" dirty="0" err="1">
                <a:latin typeface="Josefin sans"/>
                <a:cs typeface="Calibri"/>
              </a:rPr>
              <a:t>návli</a:t>
            </a:r>
            <a:r>
              <a:rPr lang="en-US" dirty="0">
                <a:latin typeface="Josefin sans"/>
                <a:cs typeface="Calibri"/>
              </a:rPr>
              <a:t> ja </a:t>
            </a:r>
            <a:r>
              <a:rPr lang="en-US" dirty="0" err="1">
                <a:latin typeface="Josefin sans"/>
                <a:cs typeface="Calibri"/>
              </a:rPr>
              <a:t>bállut</a:t>
            </a:r>
            <a:r>
              <a:rPr lang="en-US" dirty="0">
                <a:latin typeface="Josefin sans"/>
                <a:cs typeface="Calibri"/>
              </a:rPr>
              <a:t> ja mii lea </a:t>
            </a:r>
            <a:r>
              <a:rPr lang="en-US" dirty="0" err="1">
                <a:latin typeface="Josefin sans"/>
                <a:cs typeface="Calibri"/>
              </a:rPr>
              <a:t>gužžaoari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birra</a:t>
            </a:r>
            <a:endParaRPr lang="en-US" dirty="0">
              <a:latin typeface="Josefin sans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46835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586744"/>
            <a:ext cx="105156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v-SE" sz="4000" b="1" dirty="0">
                <a:latin typeface="Josefin Sans"/>
                <a:cs typeface="Calibri Light"/>
              </a:rPr>
              <a:t>GAŽALDAT 13: MII LEA VULVA?</a:t>
            </a:r>
            <a:endParaRPr lang="en-US" sz="4000" b="1" dirty="0">
              <a:latin typeface="JoSEFIN SANS"/>
              <a:cs typeface="Calibri Light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3264959"/>
            <a:ext cx="10515600" cy="29120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A) </a:t>
            </a:r>
            <a:r>
              <a:rPr lang="en-US" dirty="0" err="1">
                <a:latin typeface="Josefin sans"/>
                <a:cs typeface="Calibri"/>
              </a:rPr>
              <a:t>Dat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oassi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mánnodávdda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birrajođus</a:t>
            </a:r>
            <a:r>
              <a:rPr lang="en-US" dirty="0">
                <a:latin typeface="Josefin sans"/>
                <a:cs typeface="Calibri"/>
              </a:rPr>
              <a:t> go lea </a:t>
            </a:r>
            <a:r>
              <a:rPr lang="en-US" dirty="0" err="1">
                <a:latin typeface="Josefin sans"/>
                <a:cs typeface="Calibri"/>
              </a:rPr>
              <a:t>eanemus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østrogena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rupmašis</a:t>
            </a:r>
            <a:r>
              <a:rPr lang="en-US" dirty="0">
                <a:latin typeface="Josefin sans"/>
                <a:cs typeface="Calibri"/>
              </a:rPr>
              <a:t> ja </a:t>
            </a:r>
            <a:r>
              <a:rPr lang="en-US" dirty="0" err="1">
                <a:latin typeface="Josefin sans"/>
                <a:cs typeface="Calibri"/>
              </a:rPr>
              <a:t>dovdá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iežas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ilus</a:t>
            </a:r>
            <a:r>
              <a:rPr lang="en-US" dirty="0">
                <a:latin typeface="Josefin sans"/>
                <a:cs typeface="Calibri"/>
              </a:rPr>
              <a:t> ja </a:t>
            </a:r>
            <a:r>
              <a:rPr lang="en-US" dirty="0" err="1">
                <a:latin typeface="Josefin sans"/>
                <a:cs typeface="Calibri"/>
              </a:rPr>
              <a:t>ealas</a:t>
            </a:r>
            <a:endParaRPr lang="en-US" dirty="0">
              <a:latin typeface="Josefin sans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B) </a:t>
            </a:r>
            <a:r>
              <a:rPr lang="en-US" dirty="0" err="1">
                <a:latin typeface="Josefin sans"/>
                <a:cs typeface="Calibri"/>
              </a:rPr>
              <a:t>Nissona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sohkabealeorgána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olggut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oassi</a:t>
            </a:r>
            <a:r>
              <a:rPr lang="en-US" dirty="0">
                <a:latin typeface="Josefin sans"/>
                <a:cs typeface="Calibri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C) </a:t>
            </a:r>
            <a:r>
              <a:rPr lang="en-US" dirty="0" err="1">
                <a:latin typeface="Josefin sans"/>
                <a:cs typeface="Calibri"/>
              </a:rPr>
              <a:t>Dávda</a:t>
            </a:r>
            <a:r>
              <a:rPr lang="en-US" dirty="0">
                <a:latin typeface="Josefin sans"/>
                <a:cs typeface="Calibri"/>
              </a:rPr>
              <a:t> mii </a:t>
            </a:r>
            <a:r>
              <a:rPr lang="en-US" dirty="0" err="1">
                <a:latin typeface="Josefin sans"/>
                <a:cs typeface="Calibri"/>
              </a:rPr>
              <a:t>dagaha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bissovaš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bákčasiid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vuolledábiin</a:t>
            </a:r>
            <a:endParaRPr lang="en-US" dirty="0">
              <a:latin typeface="Josefin sans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48401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586744"/>
            <a:ext cx="105156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000" b="1" dirty="0">
                <a:latin typeface="Josefin Sans"/>
                <a:cs typeface="Calibri Light"/>
              </a:rPr>
              <a:t>GAŽALDAT 14: ORGASMA LEA SEAMMÁ GO ČOAVDÁSEAPMI: DUOHTA VAI GIELIS?</a:t>
            </a:r>
            <a:endParaRPr lang="en-US" sz="4000" b="1" dirty="0">
              <a:latin typeface="JoSEFIN SANS"/>
              <a:cs typeface="Calibri Light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3264959"/>
            <a:ext cx="10515600" cy="29120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A) </a:t>
            </a:r>
            <a:r>
              <a:rPr lang="en-US" dirty="0" err="1">
                <a:latin typeface="Josefin sans"/>
                <a:cs typeface="Calibri"/>
              </a:rPr>
              <a:t>Duohta</a:t>
            </a:r>
            <a:endParaRPr lang="en-US" dirty="0">
              <a:latin typeface="Josefin sans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B) </a:t>
            </a:r>
            <a:r>
              <a:rPr lang="en-US" dirty="0" err="1">
                <a:latin typeface="Josefin sans"/>
                <a:cs typeface="Calibri"/>
              </a:rPr>
              <a:t>Gielis</a:t>
            </a:r>
            <a:endParaRPr lang="en-US" dirty="0">
              <a:latin typeface="Josefin sans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8982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586744"/>
            <a:ext cx="105156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000" b="1" dirty="0">
                <a:latin typeface="Josefin Sans"/>
                <a:cs typeface="Calibri Light"/>
              </a:rPr>
              <a:t>GAŽALDAT 15: GOKKO LEA BUNNOOAIVI?</a:t>
            </a:r>
            <a:endParaRPr lang="en-US" sz="4000" b="1" dirty="0">
              <a:latin typeface="JoSEFIN SANS"/>
              <a:cs typeface="Calibri Light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3264959"/>
            <a:ext cx="10515600" cy="29120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A) </a:t>
            </a:r>
            <a:r>
              <a:rPr lang="en-US" dirty="0" err="1">
                <a:latin typeface="Josefin sans"/>
                <a:cs typeface="Calibri"/>
              </a:rPr>
              <a:t>Bálluid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duogábealde</a:t>
            </a:r>
            <a:r>
              <a:rPr lang="en-US" dirty="0">
                <a:latin typeface="Josefin sans"/>
                <a:cs typeface="Calibri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B) </a:t>
            </a:r>
            <a:r>
              <a:rPr lang="en-US" dirty="0" err="1">
                <a:latin typeface="Josefin sans"/>
                <a:cs typeface="Calibri"/>
              </a:rPr>
              <a:t>Čoavjji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vuolde</a:t>
            </a:r>
            <a:r>
              <a:rPr lang="en-US" dirty="0">
                <a:latin typeface="Josefin sans"/>
                <a:cs typeface="Calibri"/>
              </a:rPr>
              <a:t>, </a:t>
            </a:r>
            <a:r>
              <a:rPr lang="en-US" dirty="0" err="1">
                <a:latin typeface="Josefin sans"/>
                <a:cs typeface="Calibri"/>
              </a:rPr>
              <a:t>dakko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gokko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cinnabaksamat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bohtet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oktii</a:t>
            </a:r>
            <a:endParaRPr lang="en-US" dirty="0">
              <a:latin typeface="Josefin sans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C) 2-4 </a:t>
            </a:r>
            <a:r>
              <a:rPr lang="en-US" dirty="0" err="1">
                <a:latin typeface="Josefin sans"/>
                <a:cs typeface="Calibri"/>
              </a:rPr>
              <a:t>sentte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cinná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siste</a:t>
            </a:r>
            <a:endParaRPr lang="en-US" dirty="0">
              <a:latin typeface="Josefin sans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49214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r>
              <a:rPr lang="en-US" sz="4000" b="1" dirty="0">
                <a:latin typeface="Josefin Sans"/>
                <a:cs typeface="Calibri Light"/>
              </a:rPr>
              <a:t>FASIHTTA</a:t>
            </a:r>
          </a:p>
        </p:txBody>
      </p:sp>
      <p:sp>
        <p:nvSpPr>
          <p:cNvPr id="3" name="Undertittel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t-BR" dirty="0">
                <a:latin typeface="Josefin sans"/>
                <a:cs typeface="Calibri"/>
              </a:rPr>
              <a:t>1. C</a:t>
            </a:r>
          </a:p>
          <a:p>
            <a:pPr marL="0" indent="0">
              <a:buNone/>
            </a:pPr>
            <a:r>
              <a:rPr lang="pt-BR" dirty="0">
                <a:latin typeface="Josefin sans"/>
                <a:cs typeface="Calibri"/>
              </a:rPr>
              <a:t>2. A</a:t>
            </a:r>
          </a:p>
          <a:p>
            <a:pPr marL="0" indent="0">
              <a:buNone/>
            </a:pPr>
            <a:r>
              <a:rPr lang="pt-BR" dirty="0">
                <a:latin typeface="Josefin sans"/>
                <a:cs typeface="Calibri"/>
              </a:rPr>
              <a:t>3. C</a:t>
            </a:r>
          </a:p>
          <a:p>
            <a:pPr marL="0" indent="0">
              <a:buNone/>
            </a:pPr>
            <a:r>
              <a:rPr lang="pt-BR" dirty="0">
                <a:latin typeface="Josefin sans"/>
                <a:cs typeface="Calibri"/>
              </a:rPr>
              <a:t>4. C</a:t>
            </a:r>
          </a:p>
          <a:p>
            <a:pPr marL="0" indent="0">
              <a:buNone/>
            </a:pPr>
            <a:r>
              <a:rPr lang="pt-BR" dirty="0">
                <a:latin typeface="Josefin sans"/>
                <a:cs typeface="Calibri"/>
              </a:rPr>
              <a:t>5. B</a:t>
            </a:r>
          </a:p>
          <a:p>
            <a:pPr marL="0" indent="0">
              <a:buNone/>
            </a:pPr>
            <a:r>
              <a:rPr lang="pt-BR" dirty="0">
                <a:latin typeface="Josefin sans"/>
                <a:cs typeface="Calibri"/>
              </a:rPr>
              <a:t>6. A</a:t>
            </a:r>
          </a:p>
          <a:p>
            <a:pPr marL="0" indent="0">
              <a:buNone/>
            </a:pPr>
            <a:r>
              <a:rPr lang="pt-BR" dirty="0">
                <a:latin typeface="Josefin sans"/>
                <a:cs typeface="Calibri"/>
              </a:rPr>
              <a:t>7. B</a:t>
            </a:r>
          </a:p>
          <a:p>
            <a:pPr marL="0" indent="0">
              <a:buNone/>
            </a:pPr>
            <a:r>
              <a:rPr lang="pt-BR" dirty="0">
                <a:latin typeface="Josefin sans"/>
                <a:cs typeface="Calibri"/>
              </a:rPr>
              <a:t>8. B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E41069E-EBDA-4B7C-AAD6-0A47E57A77D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t-BR" dirty="0">
                <a:cs typeface="Calibri"/>
              </a:rPr>
              <a:t>9. C</a:t>
            </a:r>
          </a:p>
          <a:p>
            <a:pPr marL="0" indent="0">
              <a:buNone/>
            </a:pPr>
            <a:r>
              <a:rPr lang="pt-BR" dirty="0">
                <a:cs typeface="Calibri"/>
              </a:rPr>
              <a:t>10. A</a:t>
            </a:r>
          </a:p>
          <a:p>
            <a:pPr marL="0" indent="0">
              <a:buNone/>
            </a:pPr>
            <a:r>
              <a:rPr lang="pt-BR" dirty="0">
                <a:cs typeface="Calibri"/>
              </a:rPr>
              <a:t>11. A</a:t>
            </a:r>
          </a:p>
          <a:p>
            <a:pPr marL="0" indent="0">
              <a:buNone/>
            </a:pPr>
            <a:r>
              <a:rPr lang="pt-BR" dirty="0">
                <a:cs typeface="Calibri"/>
              </a:rPr>
              <a:t>12. C</a:t>
            </a:r>
          </a:p>
          <a:p>
            <a:pPr marL="0" indent="0">
              <a:buNone/>
            </a:pPr>
            <a:r>
              <a:rPr lang="pt-BR" dirty="0">
                <a:cs typeface="Calibri"/>
              </a:rPr>
              <a:t>13. B</a:t>
            </a:r>
          </a:p>
          <a:p>
            <a:pPr marL="0" indent="0">
              <a:buNone/>
            </a:pPr>
            <a:r>
              <a:rPr lang="pt-BR" dirty="0">
                <a:cs typeface="Calibri"/>
              </a:rPr>
              <a:t>14. B</a:t>
            </a:r>
          </a:p>
          <a:p>
            <a:pPr marL="0" indent="0">
              <a:buNone/>
            </a:pPr>
            <a:r>
              <a:rPr lang="pt-BR" dirty="0">
                <a:cs typeface="Calibri"/>
              </a:rPr>
              <a:t>15. B</a:t>
            </a:r>
          </a:p>
        </p:txBody>
      </p:sp>
    </p:spTree>
    <p:extLst>
      <p:ext uri="{BB962C8B-B14F-4D97-AF65-F5344CB8AC3E}">
        <p14:creationId xmlns:p14="http://schemas.microsoft.com/office/powerpoint/2010/main" val="38871896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645319"/>
            <a:ext cx="10515600" cy="857185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000" b="1" dirty="0">
                <a:latin typeface="Josefin Sans"/>
                <a:cs typeface="Calibri Light"/>
              </a:rPr>
              <a:t>FASIHTTAČILGEHUSAT</a:t>
            </a: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1630018"/>
            <a:ext cx="10515600" cy="4757530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1. </a:t>
            </a:r>
            <a:r>
              <a:rPr lang="en-US" dirty="0" err="1">
                <a:latin typeface="Josefin sans"/>
                <a:cs typeface="Calibri"/>
              </a:rPr>
              <a:t>Muhtumat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álget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árrat</a:t>
            </a:r>
            <a:r>
              <a:rPr lang="en-US" dirty="0">
                <a:latin typeface="Josefin sans"/>
                <a:cs typeface="Calibri"/>
              </a:rPr>
              <a:t>, </a:t>
            </a:r>
            <a:r>
              <a:rPr lang="en-US" dirty="0" err="1">
                <a:latin typeface="Josefin sans"/>
                <a:cs typeface="Calibri"/>
              </a:rPr>
              <a:t>muhtumat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maŋŋeleappos</a:t>
            </a:r>
            <a:r>
              <a:rPr lang="en-US" dirty="0">
                <a:latin typeface="Josefin sans"/>
                <a:cs typeface="Calibri"/>
              </a:rPr>
              <a:t>, ja </a:t>
            </a:r>
            <a:r>
              <a:rPr lang="en-US" dirty="0" err="1">
                <a:latin typeface="Josefin sans"/>
                <a:cs typeface="Calibri"/>
              </a:rPr>
              <a:t>muhtumat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eai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álgge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goassege</a:t>
            </a:r>
            <a:r>
              <a:rPr lang="en-US" dirty="0">
                <a:latin typeface="Josefin sans"/>
                <a:cs typeface="Calibri"/>
              </a:rPr>
              <a:t>. </a:t>
            </a:r>
            <a:r>
              <a:rPr lang="en-US" dirty="0" err="1">
                <a:latin typeface="Josefin sans"/>
                <a:cs typeface="Calibri"/>
              </a:rPr>
              <a:t>Deháleamos</a:t>
            </a:r>
            <a:r>
              <a:rPr lang="en-US" dirty="0">
                <a:latin typeface="Josefin sans"/>
                <a:cs typeface="Calibri"/>
              </a:rPr>
              <a:t> lea </a:t>
            </a:r>
            <a:r>
              <a:rPr lang="en-US" dirty="0" err="1">
                <a:latin typeface="Josefin sans"/>
                <a:cs typeface="Calibri"/>
              </a:rPr>
              <a:t>ahte</a:t>
            </a:r>
            <a:r>
              <a:rPr lang="en-US" dirty="0">
                <a:latin typeface="Josefin sans"/>
                <a:cs typeface="Calibri"/>
              </a:rPr>
              <a:t> mii </a:t>
            </a:r>
            <a:r>
              <a:rPr lang="en-US" dirty="0" err="1">
                <a:latin typeface="Josefin sans"/>
                <a:cs typeface="Calibri"/>
              </a:rPr>
              <a:t>dahkat</a:t>
            </a:r>
            <a:r>
              <a:rPr lang="en-US" dirty="0">
                <a:latin typeface="Josefin sans"/>
                <a:cs typeface="Calibri"/>
              </a:rPr>
              <a:t> dan masa mis </a:t>
            </a:r>
            <a:r>
              <a:rPr lang="en-US" dirty="0" err="1">
                <a:latin typeface="Josefin sans"/>
                <a:cs typeface="Calibri"/>
              </a:rPr>
              <a:t>alddámet</a:t>
            </a:r>
            <a:r>
              <a:rPr lang="en-US" dirty="0">
                <a:latin typeface="Josefin sans"/>
                <a:cs typeface="Calibri"/>
              </a:rPr>
              <a:t> lea </a:t>
            </a:r>
            <a:r>
              <a:rPr lang="en-US" dirty="0" err="1">
                <a:latin typeface="Josefin sans"/>
                <a:cs typeface="Calibri"/>
              </a:rPr>
              <a:t>miella</a:t>
            </a:r>
            <a:r>
              <a:rPr lang="en-US" dirty="0">
                <a:latin typeface="Josefin sans"/>
                <a:cs typeface="Calibri"/>
              </a:rPr>
              <a:t>. </a:t>
            </a:r>
            <a:r>
              <a:rPr lang="en-US" dirty="0" err="1">
                <a:latin typeface="Josefin sans"/>
                <a:cs typeface="Calibri"/>
              </a:rPr>
              <a:t>Anašeapmi</a:t>
            </a:r>
            <a:r>
              <a:rPr lang="en-US" dirty="0">
                <a:latin typeface="Josefin sans"/>
                <a:cs typeface="Calibri"/>
              </a:rPr>
              <a:t> ii </a:t>
            </a:r>
            <a:r>
              <a:rPr lang="en-US" dirty="0" err="1">
                <a:latin typeface="Josefin sans"/>
                <a:cs typeface="Calibri"/>
              </a:rPr>
              <a:t>leat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áidna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vuohki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mo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álgit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seksain</a:t>
            </a:r>
            <a:r>
              <a:rPr lang="en-US" dirty="0">
                <a:latin typeface="Josefin sans"/>
                <a:cs typeface="Calibri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3. </a:t>
            </a:r>
            <a:r>
              <a:rPr lang="en-US" dirty="0" err="1">
                <a:latin typeface="Josefin sans"/>
                <a:cs typeface="Calibri"/>
              </a:rPr>
              <a:t>Mii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norgalaččat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leat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heajumusat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Eurohpás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geavahit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kondoma</a:t>
            </a:r>
            <a:r>
              <a:rPr lang="en-US" dirty="0">
                <a:latin typeface="Josefin sans"/>
                <a:cs typeface="Calibri"/>
              </a:rPr>
              <a:t>. </a:t>
            </a:r>
            <a:r>
              <a:rPr lang="en-US" dirty="0" err="1">
                <a:latin typeface="Josefin sans"/>
                <a:cs typeface="Calibri"/>
              </a:rPr>
              <a:t>Dat</a:t>
            </a:r>
            <a:r>
              <a:rPr lang="en-US" dirty="0">
                <a:latin typeface="Josefin sans"/>
                <a:cs typeface="Calibri"/>
              </a:rPr>
              <a:t> lea </a:t>
            </a:r>
            <a:r>
              <a:rPr lang="en-US" dirty="0" err="1">
                <a:latin typeface="Josefin sans"/>
                <a:cs typeface="Calibri"/>
              </a:rPr>
              <a:t>jallodat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dannego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čájehuvvo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ahte</a:t>
            </a:r>
            <a:r>
              <a:rPr lang="en-US" dirty="0">
                <a:latin typeface="Josefin sans"/>
                <a:cs typeface="Calibri"/>
              </a:rPr>
              <a:t> son </a:t>
            </a:r>
            <a:r>
              <a:rPr lang="en-US" dirty="0" err="1">
                <a:latin typeface="Josefin sans"/>
                <a:cs typeface="Calibri"/>
              </a:rPr>
              <a:t>gii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evttoha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geavahit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kondoma</a:t>
            </a:r>
            <a:r>
              <a:rPr lang="en-US" dirty="0">
                <a:latin typeface="Josefin sans"/>
                <a:cs typeface="Calibri"/>
              </a:rPr>
              <a:t>, </a:t>
            </a:r>
            <a:r>
              <a:rPr lang="en-US" dirty="0" err="1">
                <a:latin typeface="Josefin sans"/>
                <a:cs typeface="Calibri"/>
              </a:rPr>
              <a:t>adnojuvvo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ovddasvásttolažžan</a:t>
            </a:r>
            <a:r>
              <a:rPr lang="en-US" dirty="0">
                <a:latin typeface="Josefin sans"/>
                <a:cs typeface="Calibri"/>
              </a:rPr>
              <a:t>, </a:t>
            </a:r>
            <a:r>
              <a:rPr lang="en-US" dirty="0" err="1">
                <a:latin typeface="Josefin sans"/>
                <a:cs typeface="Calibri"/>
              </a:rPr>
              <a:t>rávisin</a:t>
            </a:r>
            <a:r>
              <a:rPr lang="en-US" dirty="0">
                <a:latin typeface="Josefin sans"/>
                <a:cs typeface="Calibri"/>
              </a:rPr>
              <a:t> ja </a:t>
            </a:r>
            <a:r>
              <a:rPr lang="en-US" dirty="0" err="1">
                <a:latin typeface="Josefin sans"/>
                <a:cs typeface="Calibri"/>
              </a:rPr>
              <a:t>dorvvolažžan</a:t>
            </a:r>
            <a:r>
              <a:rPr lang="en-US" dirty="0">
                <a:latin typeface="Josefin sans"/>
                <a:cs typeface="Calibri"/>
              </a:rPr>
              <a:t>!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4. </a:t>
            </a:r>
            <a:r>
              <a:rPr lang="en-US" dirty="0" err="1">
                <a:latin typeface="Josefin sans"/>
                <a:cs typeface="Calibri"/>
              </a:rPr>
              <a:t>Luondducuozza</a:t>
            </a:r>
            <a:r>
              <a:rPr lang="en-US" dirty="0">
                <a:latin typeface="Josefin sans"/>
                <a:cs typeface="Calibri"/>
              </a:rPr>
              <a:t> ii </a:t>
            </a:r>
            <a:r>
              <a:rPr lang="en-US" dirty="0" err="1">
                <a:latin typeface="Josefin sans"/>
                <a:cs typeface="Calibri"/>
              </a:rPr>
              <a:t>gávdno</a:t>
            </a:r>
            <a:r>
              <a:rPr lang="en-US" dirty="0">
                <a:latin typeface="Josefin sans"/>
                <a:cs typeface="Calibri"/>
              </a:rPr>
              <a:t>. </a:t>
            </a:r>
            <a:r>
              <a:rPr lang="en-US" dirty="0" err="1">
                <a:latin typeface="Josefin sans"/>
                <a:cs typeface="Calibri"/>
              </a:rPr>
              <a:t>Gávdno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baicce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juoga</a:t>
            </a:r>
            <a:r>
              <a:rPr lang="en-US" dirty="0">
                <a:latin typeface="Josefin sans"/>
                <a:cs typeface="Calibri"/>
              </a:rPr>
              <a:t> mii </a:t>
            </a:r>
            <a:r>
              <a:rPr lang="en-US" dirty="0" err="1">
                <a:latin typeface="Josefin sans"/>
                <a:cs typeface="Calibri"/>
              </a:rPr>
              <a:t>gohčoduvvo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cinnabonus</a:t>
            </a:r>
            <a:r>
              <a:rPr lang="en-US" dirty="0">
                <a:latin typeface="Josefin sans"/>
                <a:cs typeface="Calibri"/>
              </a:rPr>
              <a:t>, mii lea </a:t>
            </a:r>
            <a:r>
              <a:rPr lang="en-US" dirty="0" err="1">
                <a:latin typeface="Josefin sans"/>
                <a:cs typeface="Calibri"/>
              </a:rPr>
              <a:t>vadnilis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šliiveassi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cinnaráiggi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olggumusas</a:t>
            </a:r>
            <a:r>
              <a:rPr lang="en-US" dirty="0">
                <a:latin typeface="Josefin sans"/>
                <a:cs typeface="Calibri"/>
              </a:rPr>
              <a:t> ja mii lea </a:t>
            </a:r>
            <a:r>
              <a:rPr lang="en-US" dirty="0" err="1">
                <a:latin typeface="Josefin sans"/>
                <a:cs typeface="Calibri"/>
              </a:rPr>
              <a:t>sierralágan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olbmos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olbmui</a:t>
            </a:r>
            <a:r>
              <a:rPr lang="en-US" dirty="0">
                <a:latin typeface="Josefin sans"/>
                <a:cs typeface="Calibri"/>
              </a:rPr>
              <a:t>. </a:t>
            </a:r>
            <a:r>
              <a:rPr lang="en-US" dirty="0" err="1">
                <a:latin typeface="Josefin sans"/>
                <a:cs typeface="Calibri"/>
              </a:rPr>
              <a:t>Muhtun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olbmuin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dat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vardá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veaháš</a:t>
            </a:r>
            <a:r>
              <a:rPr lang="en-US" dirty="0">
                <a:latin typeface="Josefin sans"/>
                <a:cs typeface="Calibri"/>
              </a:rPr>
              <a:t> go </a:t>
            </a:r>
            <a:r>
              <a:rPr lang="en-US" dirty="0" err="1">
                <a:latin typeface="Josefin sans"/>
                <a:cs typeface="Calibri"/>
              </a:rPr>
              <a:t>anaša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vuosttaš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geardde</a:t>
            </a:r>
            <a:r>
              <a:rPr lang="en-US" dirty="0">
                <a:latin typeface="Josefin sans"/>
                <a:cs typeface="Calibri"/>
              </a:rPr>
              <a:t>, </a:t>
            </a:r>
            <a:r>
              <a:rPr lang="en-US" dirty="0" err="1">
                <a:latin typeface="Josefin sans"/>
                <a:cs typeface="Calibri"/>
              </a:rPr>
              <a:t>muhto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eatnašiin</a:t>
            </a:r>
            <a:r>
              <a:rPr lang="en-US" dirty="0">
                <a:latin typeface="Josefin sans"/>
                <a:cs typeface="Calibri"/>
              </a:rPr>
              <a:t> ii </a:t>
            </a:r>
            <a:r>
              <a:rPr lang="en-US" dirty="0" err="1">
                <a:latin typeface="Josefin sans"/>
                <a:cs typeface="Calibri"/>
              </a:rPr>
              <a:t>vardde</a:t>
            </a:r>
            <a:r>
              <a:rPr lang="en-US" dirty="0">
                <a:latin typeface="Josefin sans"/>
                <a:cs typeface="Calibri"/>
              </a:rPr>
              <a:t> jus lea </a:t>
            </a:r>
            <a:r>
              <a:rPr lang="en-US" dirty="0" err="1">
                <a:latin typeface="Josefin sans"/>
                <a:cs typeface="Calibri"/>
              </a:rPr>
              <a:t>várrugas</a:t>
            </a:r>
            <a:r>
              <a:rPr lang="en-US" dirty="0">
                <a:latin typeface="Josefin sans"/>
                <a:cs typeface="Calibri"/>
              </a:rPr>
              <a:t>. </a:t>
            </a:r>
            <a:r>
              <a:rPr lang="en-US" dirty="0" err="1">
                <a:latin typeface="Josefin sans"/>
                <a:cs typeface="Calibri"/>
              </a:rPr>
              <a:t>Seksa</a:t>
            </a:r>
            <a:r>
              <a:rPr lang="en-US" dirty="0">
                <a:latin typeface="Josefin sans"/>
                <a:cs typeface="Calibri"/>
              </a:rPr>
              <a:t> ii </a:t>
            </a:r>
            <a:r>
              <a:rPr lang="en-US" dirty="0" err="1">
                <a:latin typeface="Josefin sans"/>
                <a:cs typeface="Calibri"/>
              </a:rPr>
              <a:t>galgga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leat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bávččas</a:t>
            </a:r>
            <a:r>
              <a:rPr lang="en-US" dirty="0">
                <a:latin typeface="Josefin sans"/>
                <a:cs typeface="Calibri"/>
              </a:rPr>
              <a:t>, ii </a:t>
            </a:r>
            <a:r>
              <a:rPr lang="en-US" dirty="0" err="1">
                <a:latin typeface="Josefin sans"/>
                <a:cs typeface="Calibri"/>
              </a:rPr>
              <a:t>vuosttaš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geardde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ge</a:t>
            </a:r>
            <a:r>
              <a:rPr lang="en-US" dirty="0">
                <a:latin typeface="Josefin sans"/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84272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800100"/>
            <a:ext cx="10515600" cy="88369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000" b="1" dirty="0">
                <a:latin typeface="Josefin Sans"/>
                <a:cs typeface="Calibri Light"/>
              </a:rPr>
              <a:t>FASIHTTAČILGEHUSAT</a:t>
            </a: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1683790"/>
            <a:ext cx="10515600" cy="4374110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r>
              <a:rPr lang="en-US" sz="3200" dirty="0">
                <a:latin typeface="Josefin sans"/>
                <a:cs typeface="Calibri"/>
              </a:rPr>
              <a:t>6. </a:t>
            </a:r>
            <a:r>
              <a:rPr lang="en-US" sz="3200" dirty="0" err="1">
                <a:latin typeface="Josefin sans"/>
                <a:cs typeface="Calibri"/>
              </a:rPr>
              <a:t>Sihke</a:t>
            </a:r>
            <a:r>
              <a:rPr lang="en-US" sz="3200" dirty="0">
                <a:latin typeface="Josefin sans"/>
                <a:cs typeface="Calibri"/>
              </a:rPr>
              <a:t> </a:t>
            </a:r>
            <a:r>
              <a:rPr lang="en-US" sz="3200" dirty="0" err="1">
                <a:latin typeface="Josefin sans"/>
                <a:cs typeface="Calibri"/>
              </a:rPr>
              <a:t>gánddat</a:t>
            </a:r>
            <a:r>
              <a:rPr lang="en-US" sz="3200" dirty="0">
                <a:latin typeface="Josefin sans"/>
                <a:cs typeface="Calibri"/>
              </a:rPr>
              <a:t> ja </a:t>
            </a:r>
            <a:r>
              <a:rPr lang="en-US" sz="3200" dirty="0" err="1">
                <a:latin typeface="Josefin sans"/>
                <a:cs typeface="Calibri"/>
              </a:rPr>
              <a:t>nieiddat</a:t>
            </a:r>
            <a:r>
              <a:rPr lang="en-US" sz="3200" dirty="0">
                <a:latin typeface="Josefin sans"/>
                <a:cs typeface="Calibri"/>
              </a:rPr>
              <a:t> </a:t>
            </a:r>
            <a:r>
              <a:rPr lang="en-US" sz="3200" dirty="0" err="1">
                <a:latin typeface="Josefin sans"/>
                <a:cs typeface="Calibri"/>
              </a:rPr>
              <a:t>gehččet</a:t>
            </a:r>
            <a:r>
              <a:rPr lang="en-US" sz="3200" dirty="0">
                <a:latin typeface="Josefin sans"/>
                <a:cs typeface="Calibri"/>
              </a:rPr>
              <a:t> porno, ja </a:t>
            </a:r>
            <a:r>
              <a:rPr lang="en-US" sz="3200" dirty="0" err="1">
                <a:latin typeface="Josefin sans"/>
                <a:cs typeface="Calibri"/>
              </a:rPr>
              <a:t>seamma</a:t>
            </a:r>
            <a:r>
              <a:rPr lang="en-US" sz="3200" dirty="0">
                <a:latin typeface="Josefin sans"/>
                <a:cs typeface="Calibri"/>
              </a:rPr>
              <a:t> </a:t>
            </a:r>
            <a:r>
              <a:rPr lang="en-US" sz="3200" dirty="0" err="1">
                <a:latin typeface="Josefin sans"/>
                <a:cs typeface="Calibri"/>
              </a:rPr>
              <a:t>dábálaš</a:t>
            </a:r>
            <a:r>
              <a:rPr lang="en-US" sz="3200" dirty="0">
                <a:latin typeface="Josefin sans"/>
                <a:cs typeface="Calibri"/>
              </a:rPr>
              <a:t> lea porno </a:t>
            </a:r>
            <a:r>
              <a:rPr lang="en-US" sz="3200" dirty="0" err="1">
                <a:latin typeface="Josefin sans"/>
                <a:cs typeface="Calibri"/>
              </a:rPr>
              <a:t>geahččat</a:t>
            </a:r>
            <a:r>
              <a:rPr lang="en-US" sz="3200" dirty="0">
                <a:latin typeface="Josefin sans"/>
                <a:cs typeface="Calibri"/>
              </a:rPr>
              <a:t> go ii </a:t>
            </a:r>
            <a:r>
              <a:rPr lang="en-US" sz="3200" dirty="0" err="1">
                <a:latin typeface="Josefin sans"/>
                <a:cs typeface="Calibri"/>
              </a:rPr>
              <a:t>geahččat</a:t>
            </a:r>
            <a:r>
              <a:rPr lang="en-US" sz="3200" dirty="0">
                <a:latin typeface="Josefin sans"/>
                <a:cs typeface="Calibri"/>
              </a:rPr>
              <a:t> dan. Porno lea </a:t>
            </a:r>
            <a:r>
              <a:rPr lang="en-US" sz="3200" dirty="0" err="1">
                <a:latin typeface="Josefin sans"/>
                <a:cs typeface="Calibri"/>
              </a:rPr>
              <a:t>neaktin</a:t>
            </a:r>
            <a:r>
              <a:rPr lang="en-US" sz="3200" dirty="0">
                <a:latin typeface="Josefin sans"/>
                <a:cs typeface="Calibri"/>
              </a:rPr>
              <a:t> mii </a:t>
            </a:r>
            <a:r>
              <a:rPr lang="en-US" sz="3200" dirty="0" err="1">
                <a:latin typeface="Josefin sans"/>
                <a:cs typeface="Calibri"/>
              </a:rPr>
              <a:t>sáhttá</a:t>
            </a:r>
            <a:r>
              <a:rPr lang="en-US" sz="3200" dirty="0">
                <a:latin typeface="Josefin sans"/>
                <a:cs typeface="Calibri"/>
              </a:rPr>
              <a:t> </a:t>
            </a:r>
            <a:r>
              <a:rPr lang="en-US" sz="3200" dirty="0" err="1">
                <a:latin typeface="Josefin sans"/>
                <a:cs typeface="Calibri"/>
              </a:rPr>
              <a:t>addit</a:t>
            </a:r>
            <a:r>
              <a:rPr lang="en-US" sz="3200" dirty="0">
                <a:latin typeface="Josefin sans"/>
                <a:cs typeface="Calibri"/>
              </a:rPr>
              <a:t> </a:t>
            </a:r>
            <a:r>
              <a:rPr lang="en-US" sz="3200" dirty="0" err="1">
                <a:latin typeface="Josefin sans"/>
                <a:cs typeface="Calibri"/>
              </a:rPr>
              <a:t>vahátlaš</a:t>
            </a:r>
            <a:r>
              <a:rPr lang="en-US" sz="3200" dirty="0">
                <a:latin typeface="Josefin sans"/>
                <a:cs typeface="Calibri"/>
              </a:rPr>
              <a:t> </a:t>
            </a:r>
            <a:r>
              <a:rPr lang="en-US" sz="3200" dirty="0" err="1">
                <a:latin typeface="Josefin sans"/>
                <a:cs typeface="Calibri"/>
              </a:rPr>
              <a:t>eahperealisttalaš</a:t>
            </a:r>
            <a:r>
              <a:rPr lang="en-US" sz="3200" dirty="0">
                <a:latin typeface="Josefin sans"/>
                <a:cs typeface="Calibri"/>
              </a:rPr>
              <a:t> </a:t>
            </a:r>
            <a:r>
              <a:rPr lang="en-US" sz="3200" dirty="0" err="1">
                <a:latin typeface="Josefin sans"/>
                <a:cs typeface="Calibri"/>
              </a:rPr>
              <a:t>vuordámušaid</a:t>
            </a:r>
            <a:r>
              <a:rPr lang="en-US" sz="3200" dirty="0">
                <a:latin typeface="Josefin sans"/>
                <a:cs typeface="Calibri"/>
              </a:rPr>
              <a:t> </a:t>
            </a:r>
            <a:r>
              <a:rPr lang="en-US" sz="3200" dirty="0" err="1">
                <a:latin typeface="Josefin sans"/>
                <a:cs typeface="Calibri"/>
              </a:rPr>
              <a:t>rupmašii</a:t>
            </a:r>
            <a:r>
              <a:rPr lang="en-US" sz="3200" dirty="0">
                <a:latin typeface="Josefin sans"/>
                <a:cs typeface="Calibri"/>
              </a:rPr>
              <a:t> ja </a:t>
            </a:r>
            <a:r>
              <a:rPr lang="en-US" sz="3200" dirty="0" err="1">
                <a:latin typeface="Josefin sans"/>
                <a:cs typeface="Calibri"/>
              </a:rPr>
              <a:t>seksii</a:t>
            </a:r>
            <a:r>
              <a:rPr lang="en-US" sz="3200" dirty="0">
                <a:latin typeface="Josefin sans"/>
                <a:cs typeface="Calibri"/>
              </a:rPr>
              <a:t>, </a:t>
            </a:r>
            <a:r>
              <a:rPr lang="en-US" sz="3200" dirty="0" err="1">
                <a:latin typeface="Josefin sans"/>
                <a:cs typeface="Calibri"/>
              </a:rPr>
              <a:t>muhto</a:t>
            </a:r>
            <a:r>
              <a:rPr lang="en-US" sz="3200" dirty="0">
                <a:latin typeface="Josefin sans"/>
                <a:cs typeface="Calibri"/>
              </a:rPr>
              <a:t> porno </a:t>
            </a:r>
            <a:r>
              <a:rPr lang="en-US" sz="3200" dirty="0" err="1">
                <a:latin typeface="Josefin sans"/>
                <a:cs typeface="Calibri"/>
              </a:rPr>
              <a:t>sáhttá</a:t>
            </a:r>
            <a:r>
              <a:rPr lang="en-US" sz="3200" dirty="0">
                <a:latin typeface="Josefin sans"/>
                <a:cs typeface="Calibri"/>
              </a:rPr>
              <a:t> maid </a:t>
            </a:r>
            <a:r>
              <a:rPr lang="en-US" sz="3200" dirty="0" err="1">
                <a:latin typeface="Josefin sans"/>
                <a:cs typeface="Calibri"/>
              </a:rPr>
              <a:t>addit</a:t>
            </a:r>
            <a:r>
              <a:rPr lang="en-US" sz="3200" dirty="0">
                <a:latin typeface="Josefin sans"/>
                <a:cs typeface="Calibri"/>
              </a:rPr>
              <a:t> </a:t>
            </a:r>
            <a:r>
              <a:rPr lang="en-US" sz="3200" dirty="0" err="1">
                <a:latin typeface="Josefin sans"/>
                <a:cs typeface="Calibri"/>
              </a:rPr>
              <a:t>ilu</a:t>
            </a:r>
            <a:r>
              <a:rPr lang="en-US" sz="3200" dirty="0">
                <a:latin typeface="Josefin sans"/>
                <a:cs typeface="Calibri"/>
              </a:rPr>
              <a:t> ja </a:t>
            </a:r>
            <a:r>
              <a:rPr lang="en-US" sz="3200" dirty="0" err="1">
                <a:latin typeface="Josefin sans"/>
                <a:cs typeface="Calibri"/>
              </a:rPr>
              <a:t>návddašeami</a:t>
            </a:r>
            <a:r>
              <a:rPr lang="en-US" sz="3200" dirty="0">
                <a:latin typeface="Josefin sans"/>
                <a:cs typeface="Calibri"/>
              </a:rPr>
              <a:t> </a:t>
            </a:r>
            <a:r>
              <a:rPr lang="en-US" sz="3200" dirty="0" err="1">
                <a:latin typeface="Josefin sans"/>
                <a:cs typeface="Calibri"/>
              </a:rPr>
              <a:t>sidjiide</a:t>
            </a:r>
            <a:r>
              <a:rPr lang="en-US" sz="3200" dirty="0">
                <a:latin typeface="Josefin sans"/>
                <a:cs typeface="Calibri"/>
              </a:rPr>
              <a:t> </a:t>
            </a:r>
            <a:r>
              <a:rPr lang="en-US" sz="3200" dirty="0" err="1">
                <a:latin typeface="Josefin sans"/>
                <a:cs typeface="Calibri"/>
              </a:rPr>
              <a:t>geat</a:t>
            </a:r>
            <a:r>
              <a:rPr lang="en-US" sz="3200" dirty="0">
                <a:latin typeface="Josefin sans"/>
                <a:cs typeface="Calibri"/>
              </a:rPr>
              <a:t> dan </a:t>
            </a:r>
            <a:r>
              <a:rPr lang="en-US" sz="3200" dirty="0" err="1">
                <a:latin typeface="Josefin sans"/>
                <a:cs typeface="Calibri"/>
              </a:rPr>
              <a:t>gehččet</a:t>
            </a:r>
            <a:r>
              <a:rPr lang="en-US" sz="3200" dirty="0">
                <a:latin typeface="Josefin sans"/>
                <a:cs typeface="Calibri"/>
              </a:rPr>
              <a:t>.</a:t>
            </a:r>
          </a:p>
          <a:p>
            <a:pPr marL="0" indent="0">
              <a:buNone/>
            </a:pPr>
            <a:r>
              <a:rPr lang="en-US" sz="3200" dirty="0">
                <a:latin typeface="Josefin sans"/>
                <a:cs typeface="Calibri"/>
              </a:rPr>
              <a:t>8. Nudes </a:t>
            </a:r>
            <a:r>
              <a:rPr lang="en-US" sz="3200" dirty="0" err="1">
                <a:latin typeface="Josefin sans"/>
                <a:cs typeface="Calibri"/>
              </a:rPr>
              <a:t>sáhttá</a:t>
            </a:r>
            <a:r>
              <a:rPr lang="en-US" sz="3200" dirty="0">
                <a:latin typeface="Josefin sans"/>
                <a:cs typeface="Calibri"/>
              </a:rPr>
              <a:t> </a:t>
            </a:r>
            <a:r>
              <a:rPr lang="en-US" sz="3200" dirty="0" err="1">
                <a:latin typeface="Josefin sans"/>
                <a:cs typeface="Calibri"/>
              </a:rPr>
              <a:t>leat</a:t>
            </a:r>
            <a:r>
              <a:rPr lang="en-US" sz="3200" dirty="0">
                <a:latin typeface="Josefin sans"/>
                <a:cs typeface="Calibri"/>
              </a:rPr>
              <a:t> </a:t>
            </a:r>
            <a:r>
              <a:rPr lang="en-US" sz="3200" dirty="0" err="1">
                <a:latin typeface="Josefin sans"/>
                <a:cs typeface="Calibri"/>
              </a:rPr>
              <a:t>miellagiddevaš</a:t>
            </a:r>
            <a:r>
              <a:rPr lang="en-US" sz="3200" dirty="0">
                <a:latin typeface="Josefin sans"/>
                <a:cs typeface="Calibri"/>
              </a:rPr>
              <a:t>, </a:t>
            </a:r>
            <a:r>
              <a:rPr lang="en-US" sz="3200" dirty="0" err="1">
                <a:latin typeface="Josefin sans"/>
                <a:cs typeface="Calibri"/>
              </a:rPr>
              <a:t>muhto</a:t>
            </a:r>
            <a:r>
              <a:rPr lang="en-US" sz="3200" dirty="0">
                <a:latin typeface="Josefin sans"/>
                <a:cs typeface="Calibri"/>
              </a:rPr>
              <a:t> </a:t>
            </a:r>
            <a:r>
              <a:rPr lang="en-US" sz="3200" dirty="0" err="1">
                <a:latin typeface="Josefin sans"/>
                <a:cs typeface="Calibri"/>
              </a:rPr>
              <a:t>muitte</a:t>
            </a:r>
            <a:r>
              <a:rPr lang="en-US" sz="3200" dirty="0">
                <a:latin typeface="Josefin sans"/>
                <a:cs typeface="Calibri"/>
              </a:rPr>
              <a:t> </a:t>
            </a:r>
            <a:r>
              <a:rPr lang="en-US" sz="3200" dirty="0" err="1">
                <a:latin typeface="Josefin sans"/>
                <a:cs typeface="Calibri"/>
              </a:rPr>
              <a:t>ahte</a:t>
            </a:r>
            <a:r>
              <a:rPr lang="en-US" sz="3200" dirty="0">
                <a:latin typeface="Josefin sans"/>
                <a:cs typeface="Calibri"/>
              </a:rPr>
              <a:t> </a:t>
            </a:r>
            <a:r>
              <a:rPr lang="en-US" sz="3200" dirty="0" err="1">
                <a:latin typeface="Josefin sans"/>
                <a:cs typeface="Calibri"/>
              </a:rPr>
              <a:t>álo</a:t>
            </a:r>
            <a:r>
              <a:rPr lang="en-US" sz="3200" dirty="0">
                <a:latin typeface="Josefin sans"/>
                <a:cs typeface="Calibri"/>
              </a:rPr>
              <a:t> lea </a:t>
            </a:r>
            <a:r>
              <a:rPr lang="en-US" sz="3200" dirty="0" err="1">
                <a:latin typeface="Josefin sans"/>
                <a:cs typeface="Calibri"/>
              </a:rPr>
              <a:t>gildojuvvon</a:t>
            </a:r>
            <a:r>
              <a:rPr lang="en-US" sz="3200" dirty="0">
                <a:latin typeface="Josefin sans"/>
                <a:cs typeface="Calibri"/>
              </a:rPr>
              <a:t> </a:t>
            </a:r>
            <a:r>
              <a:rPr lang="en-US" sz="3200" dirty="0" err="1">
                <a:latin typeface="Josefin sans"/>
                <a:cs typeface="Calibri"/>
              </a:rPr>
              <a:t>gilvit</a:t>
            </a:r>
            <a:r>
              <a:rPr lang="en-US" sz="3200" dirty="0">
                <a:latin typeface="Josefin sans"/>
                <a:cs typeface="Calibri"/>
              </a:rPr>
              <a:t> ja </a:t>
            </a:r>
            <a:r>
              <a:rPr lang="en-US" sz="3200" dirty="0" err="1">
                <a:latin typeface="Josefin sans"/>
                <a:cs typeface="Calibri"/>
              </a:rPr>
              <a:t>vurket</a:t>
            </a:r>
            <a:r>
              <a:rPr lang="en-US" sz="3200" dirty="0">
                <a:latin typeface="Josefin sans"/>
                <a:cs typeface="Calibri"/>
              </a:rPr>
              <a:t> </a:t>
            </a:r>
            <a:r>
              <a:rPr lang="en-US" sz="3200" dirty="0" err="1">
                <a:latin typeface="Josefin sans"/>
                <a:cs typeface="Calibri"/>
              </a:rPr>
              <a:t>earáid</a:t>
            </a:r>
            <a:r>
              <a:rPr lang="en-US" sz="3200" dirty="0">
                <a:latin typeface="Josefin sans"/>
                <a:cs typeface="Calibri"/>
              </a:rPr>
              <a:t> </a:t>
            </a:r>
            <a:r>
              <a:rPr lang="en-US" sz="3200" dirty="0" err="1">
                <a:latin typeface="Josefin sans"/>
                <a:cs typeface="Calibri"/>
              </a:rPr>
              <a:t>nudesiid</a:t>
            </a:r>
            <a:r>
              <a:rPr lang="en-US" sz="3200" dirty="0">
                <a:latin typeface="Josefin sans"/>
                <a:cs typeface="Calibri"/>
              </a:rPr>
              <a:t> </a:t>
            </a:r>
            <a:r>
              <a:rPr lang="en-US" sz="3200" dirty="0" err="1">
                <a:latin typeface="Josefin sans"/>
                <a:cs typeface="Calibri"/>
              </a:rPr>
              <a:t>almmá</a:t>
            </a:r>
            <a:r>
              <a:rPr lang="en-US" sz="3200" dirty="0">
                <a:latin typeface="Josefin sans"/>
                <a:cs typeface="Calibri"/>
              </a:rPr>
              <a:t> sin </a:t>
            </a:r>
            <a:r>
              <a:rPr lang="en-US" sz="3200" dirty="0" err="1">
                <a:latin typeface="Josefin sans"/>
                <a:cs typeface="Calibri"/>
              </a:rPr>
              <a:t>dáhtu</a:t>
            </a:r>
            <a:r>
              <a:rPr lang="en-US" sz="3200" dirty="0">
                <a:latin typeface="Josefin sans"/>
                <a:cs typeface="Calibri"/>
              </a:rPr>
              <a:t> </a:t>
            </a:r>
            <a:r>
              <a:rPr lang="en-US" sz="3200" dirty="0" err="1">
                <a:latin typeface="Josefin sans"/>
                <a:cs typeface="Calibri"/>
              </a:rPr>
              <a:t>haga</a:t>
            </a:r>
            <a:r>
              <a:rPr lang="en-US" sz="3200" dirty="0">
                <a:latin typeface="Josefin sans"/>
                <a:cs typeface="Calibri"/>
              </a:rPr>
              <a:t>. Go </a:t>
            </a:r>
            <a:r>
              <a:rPr lang="en-US" sz="3200" dirty="0" err="1">
                <a:latin typeface="Josefin sans"/>
                <a:cs typeface="Calibri"/>
              </a:rPr>
              <a:t>govviduvvon</a:t>
            </a:r>
            <a:r>
              <a:rPr lang="en-US" sz="3200" dirty="0">
                <a:latin typeface="Josefin sans"/>
                <a:cs typeface="Calibri"/>
              </a:rPr>
              <a:t> </a:t>
            </a:r>
            <a:r>
              <a:rPr lang="en-US" sz="3200" dirty="0" err="1">
                <a:latin typeface="Josefin sans"/>
                <a:cs typeface="Calibri"/>
              </a:rPr>
              <a:t>olmmoš</a:t>
            </a:r>
            <a:r>
              <a:rPr lang="en-US" sz="3200" dirty="0">
                <a:latin typeface="Josefin sans"/>
                <a:cs typeface="Calibri"/>
              </a:rPr>
              <a:t> lea </a:t>
            </a:r>
            <a:r>
              <a:rPr lang="en-US" sz="3200" dirty="0" err="1">
                <a:latin typeface="Josefin sans"/>
                <a:cs typeface="Calibri"/>
              </a:rPr>
              <a:t>vuollel</a:t>
            </a:r>
            <a:r>
              <a:rPr lang="en-US" sz="3200" dirty="0">
                <a:latin typeface="Josefin sans"/>
                <a:cs typeface="Calibri"/>
              </a:rPr>
              <a:t> 18 </a:t>
            </a:r>
            <a:r>
              <a:rPr lang="en-US" sz="3200" dirty="0" err="1">
                <a:latin typeface="Josefin sans"/>
                <a:cs typeface="Calibri"/>
              </a:rPr>
              <a:t>jagi</a:t>
            </a:r>
            <a:r>
              <a:rPr lang="en-US" sz="3200" dirty="0">
                <a:latin typeface="Josefin sans"/>
                <a:cs typeface="Calibri"/>
              </a:rPr>
              <a:t> </a:t>
            </a:r>
            <a:r>
              <a:rPr lang="en-US" sz="3200" dirty="0" err="1">
                <a:latin typeface="Josefin sans"/>
                <a:cs typeface="Calibri"/>
              </a:rPr>
              <a:t>boaris</a:t>
            </a:r>
            <a:r>
              <a:rPr lang="en-US" sz="3200" dirty="0">
                <a:latin typeface="Josefin sans"/>
                <a:cs typeface="Calibri"/>
              </a:rPr>
              <a:t>, de </a:t>
            </a:r>
            <a:r>
              <a:rPr lang="en-US" sz="3200" dirty="0" err="1">
                <a:latin typeface="Josefin sans"/>
                <a:cs typeface="Calibri"/>
              </a:rPr>
              <a:t>dasa</a:t>
            </a:r>
            <a:r>
              <a:rPr lang="en-US" sz="3200" dirty="0">
                <a:latin typeface="Josefin sans"/>
                <a:cs typeface="Calibri"/>
              </a:rPr>
              <a:t> gusto </a:t>
            </a:r>
            <a:r>
              <a:rPr lang="en-US" sz="3200" dirty="0" err="1">
                <a:latin typeface="Josefin sans"/>
                <a:cs typeface="Calibri"/>
              </a:rPr>
              <a:t>mánáidpornografiijaparagráfa</a:t>
            </a:r>
            <a:r>
              <a:rPr lang="en-US" sz="3200" dirty="0">
                <a:latin typeface="Josefin sans"/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895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804865"/>
            <a:ext cx="8955157" cy="3250299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800" b="1" dirty="0">
                <a:latin typeface="Josefin Sans"/>
                <a:cs typeface="Calibri Light"/>
              </a:rPr>
              <a:t>GAŽALDAT 1: </a:t>
            </a:r>
            <a:br>
              <a:rPr lang="en-US" sz="4800" b="1" dirty="0">
                <a:latin typeface="Josefin Sans"/>
                <a:cs typeface="Calibri Light"/>
              </a:rPr>
            </a:br>
            <a:r>
              <a:rPr lang="en-US" sz="4800" b="1" dirty="0">
                <a:latin typeface="Josefin Sans"/>
                <a:cs typeface="Calibri Light"/>
              </a:rPr>
              <a:t>MAN GASKAMEARÁLAŠ AGIS LEA NORGGA NUORAIN SEKSA VUOSTTAŠ GEARDDE?</a:t>
            </a:r>
            <a:endParaRPr lang="en-US" sz="4800" b="1" dirty="0">
              <a:latin typeface="JoSEFIN SANS"/>
              <a:cs typeface="Calibri Light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4245620"/>
            <a:ext cx="2925417" cy="165159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A) 15 </a:t>
            </a:r>
            <a:r>
              <a:rPr lang="en-US" dirty="0" err="1">
                <a:latin typeface="Josefin sans"/>
                <a:cs typeface="Calibri"/>
              </a:rPr>
              <a:t>jagi</a:t>
            </a:r>
            <a:endParaRPr lang="en-US" dirty="0">
              <a:latin typeface="Josefin sans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B) 16 </a:t>
            </a:r>
            <a:r>
              <a:rPr lang="en-US" dirty="0" err="1">
                <a:latin typeface="Josefin sans"/>
                <a:cs typeface="Calibri"/>
              </a:rPr>
              <a:t>jagi</a:t>
            </a:r>
            <a:endParaRPr lang="en-US" dirty="0">
              <a:latin typeface="Josefin sans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C) 17 </a:t>
            </a:r>
            <a:r>
              <a:rPr lang="en-US" dirty="0" err="1">
                <a:latin typeface="Josefin sans"/>
                <a:cs typeface="Calibri"/>
              </a:rPr>
              <a:t>jagi</a:t>
            </a:r>
            <a:endParaRPr lang="en-US" dirty="0">
              <a:latin typeface="Josefin sans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01289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645319"/>
            <a:ext cx="10515600" cy="96320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000" b="1" dirty="0">
                <a:latin typeface="Josefin Sans"/>
                <a:cs typeface="Calibri Light"/>
              </a:rPr>
              <a:t>FASIHTTAČILGEHUSAT</a:t>
            </a: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1709530"/>
            <a:ext cx="10515600" cy="4503151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9. </a:t>
            </a:r>
            <a:r>
              <a:rPr lang="en-US" dirty="0" err="1">
                <a:latin typeface="Josefin sans"/>
                <a:cs typeface="Calibri"/>
              </a:rPr>
              <a:t>Buot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rupmašat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leat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sierraláganat</a:t>
            </a:r>
            <a:r>
              <a:rPr lang="en-US" dirty="0">
                <a:latin typeface="Josefin sans"/>
                <a:cs typeface="Calibri"/>
              </a:rPr>
              <a:t> ja </a:t>
            </a:r>
            <a:r>
              <a:rPr lang="en-US" dirty="0" err="1">
                <a:latin typeface="Josefin sans"/>
                <a:cs typeface="Calibri"/>
              </a:rPr>
              <a:t>sáhttet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dahkat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iešguđet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áššiid</a:t>
            </a:r>
            <a:r>
              <a:rPr lang="en-US" dirty="0">
                <a:latin typeface="Josefin sans"/>
                <a:cs typeface="Calibri"/>
              </a:rPr>
              <a:t>. Sis </a:t>
            </a:r>
            <a:r>
              <a:rPr lang="en-US" dirty="0" err="1">
                <a:latin typeface="Josefin sans"/>
                <a:cs typeface="Calibri"/>
              </a:rPr>
              <a:t>geat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čohkkájit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juvlastuolus</a:t>
            </a:r>
            <a:r>
              <a:rPr lang="en-US" dirty="0">
                <a:latin typeface="Josefin sans"/>
                <a:cs typeface="Calibri"/>
              </a:rPr>
              <a:t>, lea </a:t>
            </a:r>
            <a:r>
              <a:rPr lang="en-US" dirty="0" err="1">
                <a:latin typeface="Josefin sans"/>
                <a:cs typeface="Calibri"/>
              </a:rPr>
              <a:t>doaibmavariašuvdna</a:t>
            </a:r>
            <a:r>
              <a:rPr lang="en-US" dirty="0">
                <a:latin typeface="Josefin sans"/>
                <a:cs typeface="Calibri"/>
              </a:rPr>
              <a:t> mii </a:t>
            </a:r>
            <a:r>
              <a:rPr lang="en-US" dirty="0" err="1">
                <a:latin typeface="Josefin sans"/>
                <a:cs typeface="Calibri"/>
              </a:rPr>
              <a:t>dagaha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ahte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sii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eai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nagot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lihkahallat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julggiid</a:t>
            </a:r>
            <a:r>
              <a:rPr lang="en-US" dirty="0">
                <a:latin typeface="Josefin sans"/>
                <a:cs typeface="Calibri"/>
              </a:rPr>
              <a:t> nu </a:t>
            </a:r>
            <a:r>
              <a:rPr lang="en-US" dirty="0" err="1">
                <a:latin typeface="Josefin sans"/>
                <a:cs typeface="Calibri"/>
              </a:rPr>
              <a:t>ollu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dahje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eai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oppanassiige</a:t>
            </a:r>
            <a:r>
              <a:rPr lang="en-US" dirty="0">
                <a:latin typeface="Josefin sans"/>
                <a:cs typeface="Calibri"/>
              </a:rPr>
              <a:t>, ja </a:t>
            </a:r>
            <a:r>
              <a:rPr lang="en-US" dirty="0" err="1">
                <a:latin typeface="Josefin sans"/>
                <a:cs typeface="Calibri"/>
              </a:rPr>
              <a:t>muhtumiin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leat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dovdduid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dáfus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uhcit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hearkkes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vuolledábit</a:t>
            </a:r>
            <a:r>
              <a:rPr lang="en-US" dirty="0">
                <a:latin typeface="Josefin sans"/>
                <a:cs typeface="Calibri"/>
              </a:rPr>
              <a:t>. </a:t>
            </a:r>
            <a:r>
              <a:rPr lang="en-US" dirty="0" err="1">
                <a:latin typeface="Josefin sans"/>
                <a:cs typeface="Calibri"/>
              </a:rPr>
              <a:t>Dat</a:t>
            </a:r>
            <a:r>
              <a:rPr lang="en-US" dirty="0">
                <a:latin typeface="Josefin sans"/>
                <a:cs typeface="Calibri"/>
              </a:rPr>
              <a:t> ii </a:t>
            </a:r>
            <a:r>
              <a:rPr lang="en-US" dirty="0" err="1">
                <a:latin typeface="Josefin sans"/>
                <a:cs typeface="Calibri"/>
              </a:rPr>
              <a:t>mearkkaš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ahte</a:t>
            </a:r>
            <a:r>
              <a:rPr lang="en-US" dirty="0">
                <a:latin typeface="Josefin sans"/>
                <a:cs typeface="Calibri"/>
              </a:rPr>
              <a:t> sis min </a:t>
            </a:r>
            <a:r>
              <a:rPr lang="en-US" dirty="0" err="1">
                <a:latin typeface="Josefin sans"/>
                <a:cs typeface="Calibri"/>
              </a:rPr>
              <a:t>gaskkas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geat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leat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juvlastuolus</a:t>
            </a:r>
            <a:r>
              <a:rPr lang="en-US" dirty="0">
                <a:latin typeface="Josefin sans"/>
                <a:cs typeface="Calibri"/>
              </a:rPr>
              <a:t>, ii </a:t>
            </a:r>
            <a:r>
              <a:rPr lang="en-US" dirty="0" err="1">
                <a:latin typeface="Josefin sans"/>
                <a:cs typeface="Calibri"/>
              </a:rPr>
              <a:t>leat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seksa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dahje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eai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liiko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seksii</a:t>
            </a:r>
            <a:r>
              <a:rPr lang="en-US" dirty="0">
                <a:latin typeface="Josefin sans"/>
                <a:cs typeface="Calibri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10. </a:t>
            </a:r>
            <a:r>
              <a:rPr lang="en-US" dirty="0" err="1">
                <a:latin typeface="Josefin sans"/>
                <a:cs typeface="Calibri"/>
              </a:rPr>
              <a:t>Álggahus</a:t>
            </a:r>
            <a:r>
              <a:rPr lang="en-US" dirty="0">
                <a:latin typeface="Josefin sans"/>
                <a:cs typeface="Calibri"/>
              </a:rPr>
              <a:t> lea </a:t>
            </a:r>
            <a:r>
              <a:rPr lang="en-US" dirty="0" err="1">
                <a:latin typeface="Josefin sans"/>
                <a:cs typeface="Calibri"/>
              </a:rPr>
              <a:t>sihke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somá</a:t>
            </a:r>
            <a:r>
              <a:rPr lang="en-US" dirty="0">
                <a:latin typeface="Josefin sans"/>
                <a:cs typeface="Calibri"/>
              </a:rPr>
              <a:t> ja </a:t>
            </a:r>
            <a:r>
              <a:rPr lang="en-US" dirty="0" err="1">
                <a:latin typeface="Josefin sans"/>
                <a:cs typeface="Calibri"/>
              </a:rPr>
              <a:t>dehálaš</a:t>
            </a:r>
            <a:r>
              <a:rPr lang="en-US" dirty="0">
                <a:latin typeface="Josefin sans"/>
                <a:cs typeface="Calibri"/>
              </a:rPr>
              <a:t>. </a:t>
            </a:r>
            <a:r>
              <a:rPr lang="en-US" dirty="0" err="1">
                <a:latin typeface="Josefin sans"/>
                <a:cs typeface="Calibri"/>
              </a:rPr>
              <a:t>Álggahus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čađahuvvo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ovdal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ieš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seksa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ráhkkanan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dihtii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mentálalaččat</a:t>
            </a:r>
            <a:r>
              <a:rPr lang="en-US" dirty="0">
                <a:latin typeface="Josefin sans"/>
                <a:cs typeface="Calibri"/>
              </a:rPr>
              <a:t> ja </a:t>
            </a:r>
            <a:r>
              <a:rPr lang="en-US" dirty="0" err="1">
                <a:latin typeface="Josefin sans"/>
                <a:cs typeface="Calibri"/>
              </a:rPr>
              <a:t>fysalaččat</a:t>
            </a:r>
            <a:r>
              <a:rPr lang="en-US" dirty="0">
                <a:latin typeface="Josefin sans"/>
                <a:cs typeface="Calibri"/>
              </a:rPr>
              <a:t>, ja </a:t>
            </a:r>
            <a:r>
              <a:rPr lang="en-US" dirty="0" err="1">
                <a:latin typeface="Josefin sans"/>
                <a:cs typeface="Calibri"/>
              </a:rPr>
              <a:t>dasa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sáhttá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gullat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buot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hálešteami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rájes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gitta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njálbmeseksa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rádjai</a:t>
            </a:r>
            <a:r>
              <a:rPr lang="en-US" dirty="0">
                <a:latin typeface="Josefin sans"/>
                <a:cs typeface="Calibri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12. </a:t>
            </a:r>
            <a:r>
              <a:rPr lang="en-US" dirty="0" err="1">
                <a:latin typeface="Josefin sans"/>
                <a:cs typeface="Calibri"/>
              </a:rPr>
              <a:t>Bahtačoalleseainni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lihkaheami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váikkuha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ovdarávssá</a:t>
            </a:r>
            <a:r>
              <a:rPr lang="en-US" dirty="0">
                <a:latin typeface="Josefin sans"/>
                <a:cs typeface="Calibri"/>
              </a:rPr>
              <a:t>. </a:t>
            </a:r>
            <a:r>
              <a:rPr lang="en-US" dirty="0" err="1">
                <a:latin typeface="Josefin sans"/>
                <a:cs typeface="Calibri"/>
              </a:rPr>
              <a:t>Ollugiid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mielas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dat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dovdo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buorrin</a:t>
            </a:r>
            <a:r>
              <a:rPr lang="en-US" dirty="0">
                <a:latin typeface="Josefin sans"/>
                <a:cs typeface="Calibri"/>
              </a:rPr>
              <a:t> ja </a:t>
            </a:r>
            <a:r>
              <a:rPr lang="en-US" dirty="0" err="1">
                <a:latin typeface="Josefin sans"/>
                <a:cs typeface="Calibri"/>
              </a:rPr>
              <a:t>buorida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návddašeami</a:t>
            </a:r>
            <a:r>
              <a:rPr lang="en-US" dirty="0">
                <a:latin typeface="Josefin sans"/>
                <a:cs typeface="Calibri"/>
              </a:rPr>
              <a:t>, </a:t>
            </a:r>
            <a:r>
              <a:rPr lang="en-US" dirty="0" err="1">
                <a:latin typeface="Josefin sans"/>
                <a:cs typeface="Calibri"/>
              </a:rPr>
              <a:t>beroškeahttá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sojus</a:t>
            </a:r>
            <a:r>
              <a:rPr lang="en-US" dirty="0">
                <a:latin typeface="Josefin sans"/>
                <a:cs typeface="Calibri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346776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821634"/>
            <a:ext cx="10515600" cy="817429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000" b="1" dirty="0">
                <a:latin typeface="Josefin Sans"/>
                <a:cs typeface="Calibri Light"/>
              </a:rPr>
              <a:t>FASIHTTAČILGEHUSAT</a:t>
            </a: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1855304"/>
            <a:ext cx="10515600" cy="435737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13. Vulva lea </a:t>
            </a:r>
            <a:r>
              <a:rPr lang="en-US" dirty="0" err="1">
                <a:latin typeface="Josefin sans"/>
                <a:cs typeface="Calibri"/>
              </a:rPr>
              <a:t>buot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nissonlaš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olggut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sohkabealeorgánaid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čoahkkedoaba</a:t>
            </a:r>
            <a:r>
              <a:rPr lang="en-US" dirty="0">
                <a:latin typeface="Josefin sans"/>
                <a:cs typeface="Calibri"/>
              </a:rPr>
              <a:t>, </a:t>
            </a:r>
            <a:r>
              <a:rPr lang="en-US" dirty="0" err="1">
                <a:latin typeface="Josefin sans"/>
                <a:cs typeface="Calibri"/>
              </a:rPr>
              <a:t>earret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eará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bunnu</a:t>
            </a:r>
            <a:r>
              <a:rPr lang="en-US" dirty="0">
                <a:latin typeface="Josefin sans"/>
                <a:cs typeface="Calibri"/>
              </a:rPr>
              <a:t> ja </a:t>
            </a:r>
            <a:r>
              <a:rPr lang="en-US" dirty="0" err="1">
                <a:latin typeface="Josefin sans"/>
                <a:cs typeface="Calibri"/>
              </a:rPr>
              <a:t>olggut</a:t>
            </a:r>
            <a:r>
              <a:rPr lang="en-US" dirty="0">
                <a:latin typeface="Josefin sans"/>
                <a:cs typeface="Calibri"/>
              </a:rPr>
              <a:t> ja </a:t>
            </a:r>
            <a:r>
              <a:rPr lang="en-US" dirty="0" err="1">
                <a:latin typeface="Josefin sans"/>
                <a:cs typeface="Calibri"/>
              </a:rPr>
              <a:t>siskkit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cinnabaksamat</a:t>
            </a:r>
            <a:r>
              <a:rPr lang="en-US" dirty="0">
                <a:latin typeface="Josefin sans"/>
                <a:cs typeface="Calibri"/>
              </a:rPr>
              <a:t>. </a:t>
            </a:r>
            <a:r>
              <a:rPr lang="en-US" dirty="0" err="1">
                <a:latin typeface="Josefin sans"/>
                <a:cs typeface="Calibri"/>
              </a:rPr>
              <a:t>Eatnašat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vásihit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eanet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seksuála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návddašeami</a:t>
            </a:r>
            <a:r>
              <a:rPr lang="en-US" dirty="0">
                <a:latin typeface="Josefin sans"/>
                <a:cs typeface="Calibri"/>
              </a:rPr>
              <a:t> go vulva </a:t>
            </a:r>
            <a:r>
              <a:rPr lang="en-US" dirty="0" err="1">
                <a:latin typeface="Josefin sans"/>
                <a:cs typeface="Calibri"/>
              </a:rPr>
              <a:t>váikkuhuvvo</a:t>
            </a:r>
            <a:r>
              <a:rPr lang="en-US" dirty="0">
                <a:latin typeface="Josefin sans"/>
                <a:cs typeface="Calibri"/>
              </a:rPr>
              <a:t>/</a:t>
            </a:r>
            <a:r>
              <a:rPr lang="en-US" dirty="0" err="1">
                <a:latin typeface="Josefin sans"/>
                <a:cs typeface="Calibri"/>
              </a:rPr>
              <a:t>lihkahallojuvvo</a:t>
            </a:r>
            <a:r>
              <a:rPr lang="en-US" dirty="0">
                <a:latin typeface="Josefin sans"/>
                <a:cs typeface="Calibri"/>
              </a:rPr>
              <a:t> go </a:t>
            </a:r>
            <a:r>
              <a:rPr lang="en-US" dirty="0" err="1">
                <a:latin typeface="Josefin sans"/>
                <a:cs typeface="Calibri"/>
              </a:rPr>
              <a:t>dat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ahte</a:t>
            </a:r>
            <a:r>
              <a:rPr lang="en-US" dirty="0">
                <a:latin typeface="Josefin sans"/>
                <a:cs typeface="Calibri"/>
              </a:rPr>
              <a:t> vagina/</a:t>
            </a:r>
            <a:r>
              <a:rPr lang="en-US" dirty="0" err="1">
                <a:latin typeface="Josefin sans"/>
                <a:cs typeface="Calibri"/>
              </a:rPr>
              <a:t>cinná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váikkuhuvvo</a:t>
            </a:r>
            <a:r>
              <a:rPr lang="en-US" dirty="0">
                <a:latin typeface="Josefin sans"/>
                <a:cs typeface="Calibri"/>
              </a:rPr>
              <a:t> – </a:t>
            </a:r>
            <a:r>
              <a:rPr lang="en-US" dirty="0" err="1">
                <a:latin typeface="Josefin sans"/>
                <a:cs typeface="Calibri"/>
              </a:rPr>
              <a:t>erenoamážit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bunnu</a:t>
            </a:r>
            <a:r>
              <a:rPr lang="en-US" dirty="0">
                <a:latin typeface="Josefin sans"/>
                <a:cs typeface="Calibri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14. </a:t>
            </a:r>
            <a:r>
              <a:rPr lang="en-US" dirty="0" err="1">
                <a:latin typeface="Josefin sans"/>
                <a:cs typeface="Calibri"/>
              </a:rPr>
              <a:t>Mii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sáhttit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oažžut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orgásmma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almmá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cirgaleami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bokte</a:t>
            </a:r>
            <a:r>
              <a:rPr lang="en-US" dirty="0">
                <a:latin typeface="Josefin sans"/>
                <a:cs typeface="Calibri"/>
              </a:rPr>
              <a:t>, ja </a:t>
            </a:r>
            <a:r>
              <a:rPr lang="en-US" dirty="0" err="1">
                <a:latin typeface="Josefin sans"/>
                <a:cs typeface="Calibri"/>
              </a:rPr>
              <a:t>nuppegežiid</a:t>
            </a:r>
            <a:r>
              <a:rPr lang="en-US" dirty="0">
                <a:latin typeface="Josefin sans"/>
                <a:cs typeface="Calibri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15. </a:t>
            </a:r>
            <a:r>
              <a:rPr lang="en-US" dirty="0" err="1">
                <a:latin typeface="Josefin sans"/>
                <a:cs typeface="Calibri"/>
              </a:rPr>
              <a:t>Bunnooaivi</a:t>
            </a:r>
            <a:r>
              <a:rPr lang="en-US" dirty="0">
                <a:latin typeface="Josefin sans"/>
                <a:cs typeface="Calibri"/>
              </a:rPr>
              <a:t> lea </a:t>
            </a:r>
            <a:r>
              <a:rPr lang="en-US" dirty="0" err="1">
                <a:latin typeface="Josefin sans"/>
                <a:cs typeface="Calibri"/>
              </a:rPr>
              <a:t>dat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geahči</a:t>
            </a:r>
            <a:r>
              <a:rPr lang="en-US" dirty="0">
                <a:latin typeface="Josefin sans"/>
                <a:cs typeface="Calibri"/>
              </a:rPr>
              <a:t> mii </a:t>
            </a:r>
            <a:r>
              <a:rPr lang="en-US" dirty="0" err="1">
                <a:latin typeface="Josefin sans"/>
                <a:cs typeface="Calibri"/>
              </a:rPr>
              <a:t>geaigá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bajimuččas</a:t>
            </a:r>
            <a:r>
              <a:rPr lang="en-US" dirty="0">
                <a:latin typeface="Josefin sans"/>
                <a:cs typeface="Calibri"/>
              </a:rPr>
              <a:t> vulvas, ja lea V-</a:t>
            </a:r>
            <a:r>
              <a:rPr lang="en-US" dirty="0" err="1">
                <a:latin typeface="Josefin sans"/>
                <a:cs typeface="Calibri"/>
              </a:rPr>
              <a:t>hápmásaš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orgána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oassi</a:t>
            </a:r>
            <a:r>
              <a:rPr lang="en-US" dirty="0">
                <a:latin typeface="Josefin sans"/>
                <a:cs typeface="Calibri"/>
              </a:rPr>
              <a:t> mii lea </a:t>
            </a:r>
            <a:r>
              <a:rPr lang="en-US" dirty="0" err="1">
                <a:latin typeface="Josefin sans"/>
                <a:cs typeface="Calibri"/>
              </a:rPr>
              <a:t>liikki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vuolde</a:t>
            </a:r>
            <a:r>
              <a:rPr lang="en-US" dirty="0">
                <a:latin typeface="Josefin sans"/>
                <a:cs typeface="Calibri"/>
              </a:rPr>
              <a:t> ja </a:t>
            </a:r>
            <a:r>
              <a:rPr lang="en-US" dirty="0" err="1">
                <a:latin typeface="Josefin sans"/>
                <a:cs typeface="Calibri"/>
              </a:rPr>
              <a:t>ollá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gitta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cinnaráigái</a:t>
            </a:r>
            <a:r>
              <a:rPr lang="en-US" dirty="0">
                <a:latin typeface="Josefin sans"/>
                <a:cs typeface="Calibri"/>
              </a:rPr>
              <a:t>. </a:t>
            </a:r>
            <a:r>
              <a:rPr lang="en-US" dirty="0" err="1">
                <a:latin typeface="Josefin sans"/>
                <a:cs typeface="Calibri"/>
              </a:rPr>
              <a:t>Olles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bunnu</a:t>
            </a:r>
            <a:r>
              <a:rPr lang="en-US" dirty="0">
                <a:latin typeface="Josefin sans"/>
                <a:cs typeface="Calibri"/>
              </a:rPr>
              <a:t> lea 9-15 </a:t>
            </a:r>
            <a:r>
              <a:rPr lang="en-US" dirty="0" err="1">
                <a:latin typeface="Josefin sans"/>
                <a:cs typeface="Calibri"/>
              </a:rPr>
              <a:t>sentte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guhku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goappašiid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beale</a:t>
            </a:r>
            <a:r>
              <a:rPr lang="en-US" dirty="0">
                <a:latin typeface="Josefin sans"/>
                <a:cs typeface="Calibri"/>
              </a:rPr>
              <a:t>, ja lea </a:t>
            </a:r>
            <a:r>
              <a:rPr lang="en-US" dirty="0" err="1">
                <a:latin typeface="Josefin sans"/>
                <a:cs typeface="Calibri"/>
              </a:rPr>
              <a:t>áidna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orgána</a:t>
            </a:r>
            <a:r>
              <a:rPr lang="en-US" dirty="0">
                <a:latin typeface="Josefin sans"/>
                <a:cs typeface="Calibri"/>
              </a:rPr>
              <a:t> man </a:t>
            </a:r>
            <a:r>
              <a:rPr lang="en-US" dirty="0" err="1">
                <a:latin typeface="Josefin sans"/>
                <a:cs typeface="Calibri"/>
              </a:rPr>
              <a:t>áidna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mihttun</a:t>
            </a:r>
            <a:r>
              <a:rPr lang="en-US" dirty="0">
                <a:latin typeface="Josefin sans"/>
                <a:cs typeface="Calibri"/>
              </a:rPr>
              <a:t> lea </a:t>
            </a:r>
            <a:r>
              <a:rPr lang="en-US" dirty="0" err="1">
                <a:latin typeface="Josefin sans"/>
                <a:cs typeface="Calibri"/>
              </a:rPr>
              <a:t>addit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návddašeami</a:t>
            </a:r>
            <a:r>
              <a:rPr lang="en-US" dirty="0">
                <a:latin typeface="Josefin sans"/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3144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44217" y="516693"/>
            <a:ext cx="10002078" cy="2912307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800" b="1" dirty="0">
                <a:latin typeface="Josefin Sans"/>
                <a:cs typeface="Calibri Light"/>
              </a:rPr>
              <a:t>GAŽALDAT 2: </a:t>
            </a:r>
            <a:br>
              <a:rPr lang="en-US" sz="4800" b="1" dirty="0">
                <a:latin typeface="Josefin Sans"/>
                <a:cs typeface="Calibri Light"/>
              </a:rPr>
            </a:br>
            <a:r>
              <a:rPr lang="en-US" sz="4800" b="1" dirty="0">
                <a:latin typeface="Josefin Sans"/>
                <a:cs typeface="Calibri Light"/>
              </a:rPr>
              <a:t>MAID EATNAŠAT ALMMUHIT SIVVAN IEŽASET VUOSTTAŠ GEARDDE SEKSII?</a:t>
            </a:r>
            <a:endParaRPr lang="en-US" sz="4800" b="1" dirty="0">
              <a:latin typeface="JoSEFIN SANS"/>
              <a:cs typeface="Calibri Light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944217" y="3945694"/>
            <a:ext cx="10664687" cy="180574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A) Mus lei </a:t>
            </a:r>
            <a:r>
              <a:rPr lang="en-US" dirty="0" err="1">
                <a:latin typeface="Josefin sans"/>
                <a:cs typeface="Calibri"/>
              </a:rPr>
              <a:t>miella</a:t>
            </a:r>
            <a:endParaRPr lang="en-US" dirty="0">
              <a:latin typeface="Josefin sans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B) </a:t>
            </a:r>
            <a:r>
              <a:rPr lang="en-US" dirty="0" err="1">
                <a:latin typeface="Josefin sans"/>
                <a:cs typeface="Calibri"/>
              </a:rPr>
              <a:t>Ledjen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ráhkásmuvvan</a:t>
            </a:r>
            <a:endParaRPr lang="en-US" dirty="0">
              <a:latin typeface="Josefin sans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C) Mu </a:t>
            </a:r>
            <a:r>
              <a:rPr lang="en-US" dirty="0" err="1">
                <a:latin typeface="Josefin sans"/>
                <a:cs typeface="Calibri"/>
              </a:rPr>
              <a:t>ustibat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ledje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geahččalan</a:t>
            </a:r>
            <a:endParaRPr lang="en-US" dirty="0">
              <a:latin typeface="Josefin sans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16197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9113" y="503584"/>
            <a:ext cx="10664687" cy="2408724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000" b="1" dirty="0">
                <a:latin typeface="Josefin Sans"/>
                <a:cs typeface="Calibri Light"/>
              </a:rPr>
              <a:t>GAŽALDAT 3: NUORAID GASKKAS, MANIN  ADNOJUVVOJIT DÁBÁLAČČAT DAT GUOIMMIT GEAT EVTTOHIT GEAVAHIT KONDOMA?</a:t>
            </a:r>
            <a:endParaRPr lang="en-US" sz="4000" b="1" dirty="0">
              <a:latin typeface="JoSEFIN SANS"/>
              <a:cs typeface="Calibri Light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3071436"/>
            <a:ext cx="10515600" cy="31055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A) </a:t>
            </a:r>
            <a:r>
              <a:rPr lang="en-US" dirty="0" err="1">
                <a:latin typeface="Josefin sans"/>
                <a:cs typeface="Calibri"/>
              </a:rPr>
              <a:t>Guoibmi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gii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evttoha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kondoma</a:t>
            </a:r>
            <a:r>
              <a:rPr lang="en-US" dirty="0">
                <a:latin typeface="Josefin sans"/>
                <a:cs typeface="Calibri"/>
              </a:rPr>
              <a:t>, </a:t>
            </a:r>
            <a:r>
              <a:rPr lang="en-US" dirty="0" err="1">
                <a:latin typeface="Josefin sans"/>
                <a:cs typeface="Calibri"/>
              </a:rPr>
              <a:t>adnojuvvo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dábálaččat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eahpesekin</a:t>
            </a:r>
            <a:r>
              <a:rPr lang="en-US" dirty="0">
                <a:latin typeface="Josefin sans"/>
                <a:cs typeface="Calibri"/>
              </a:rPr>
              <a:t> ja </a:t>
            </a:r>
            <a:r>
              <a:rPr lang="en-US" dirty="0" err="1">
                <a:latin typeface="Josefin sans"/>
                <a:cs typeface="Calibri"/>
              </a:rPr>
              <a:t>navdojuvvo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ahte</a:t>
            </a:r>
            <a:r>
              <a:rPr lang="en-US" dirty="0">
                <a:latin typeface="Josefin sans"/>
                <a:cs typeface="Calibri"/>
              </a:rPr>
              <a:t> sus lea </a:t>
            </a:r>
            <a:r>
              <a:rPr lang="en-US" dirty="0" err="1">
                <a:latin typeface="Josefin sans"/>
                <a:cs typeface="Calibri"/>
              </a:rPr>
              <a:t>seksuálalaččat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njoammu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infekšuvdna</a:t>
            </a:r>
            <a:r>
              <a:rPr lang="en-US" dirty="0">
                <a:latin typeface="Josefin sans"/>
                <a:cs typeface="Calibri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B) </a:t>
            </a:r>
            <a:r>
              <a:rPr lang="en-US" dirty="0" err="1">
                <a:latin typeface="Josefin sans"/>
                <a:cs typeface="Calibri"/>
              </a:rPr>
              <a:t>Guoibmi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gii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evttoha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kondoma</a:t>
            </a:r>
            <a:r>
              <a:rPr lang="en-US" dirty="0">
                <a:latin typeface="Josefin sans"/>
                <a:cs typeface="Calibri"/>
              </a:rPr>
              <a:t>, </a:t>
            </a:r>
            <a:r>
              <a:rPr lang="en-US" dirty="0" err="1">
                <a:latin typeface="Josefin sans"/>
                <a:cs typeface="Calibri"/>
              </a:rPr>
              <a:t>adnojuvvo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dábálaččat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dorvvoheapmin</a:t>
            </a:r>
            <a:r>
              <a:rPr lang="en-US" dirty="0">
                <a:latin typeface="Josefin sans"/>
                <a:cs typeface="Calibri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C) </a:t>
            </a:r>
            <a:r>
              <a:rPr lang="en-US" dirty="0" err="1">
                <a:latin typeface="Josefin sans"/>
                <a:cs typeface="Calibri"/>
              </a:rPr>
              <a:t>Guoibmi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gii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evttoha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kondoma</a:t>
            </a:r>
            <a:r>
              <a:rPr lang="en-US" dirty="0">
                <a:latin typeface="Josefin sans"/>
                <a:cs typeface="Calibri"/>
              </a:rPr>
              <a:t>, </a:t>
            </a:r>
            <a:r>
              <a:rPr lang="en-US" dirty="0" err="1">
                <a:latin typeface="Josefin sans"/>
                <a:cs typeface="Calibri"/>
              </a:rPr>
              <a:t>adnojuvvo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dábálaččat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ovddasvásttolažžan</a:t>
            </a:r>
            <a:r>
              <a:rPr lang="en-US" dirty="0">
                <a:latin typeface="Josefin sans"/>
                <a:cs typeface="Calibri"/>
              </a:rPr>
              <a:t>, </a:t>
            </a:r>
            <a:r>
              <a:rPr lang="en-US" dirty="0" err="1">
                <a:latin typeface="Josefin sans"/>
                <a:cs typeface="Calibri"/>
              </a:rPr>
              <a:t>rávisin</a:t>
            </a:r>
            <a:r>
              <a:rPr lang="en-US" dirty="0">
                <a:latin typeface="Josefin sans"/>
                <a:cs typeface="Calibri"/>
              </a:rPr>
              <a:t> ja </a:t>
            </a:r>
            <a:r>
              <a:rPr lang="en-US" dirty="0" err="1">
                <a:latin typeface="Josefin sans"/>
                <a:cs typeface="Calibri"/>
              </a:rPr>
              <a:t>dorvvolažžan</a:t>
            </a:r>
            <a:r>
              <a:rPr lang="en-US" dirty="0">
                <a:latin typeface="Josefin sans"/>
                <a:cs typeface="Calibri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90340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301975"/>
            <a:ext cx="10515600" cy="1838739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latin typeface="Josefin Sans"/>
                <a:cs typeface="Calibri Light"/>
              </a:rPr>
              <a:t>GAŽALDAT 4: GALLE OLBMO GEAIN LEA VAGINA, VARDET GO SII ANAŠIT VUOSTTAŠ GEARDDE?</a:t>
            </a:r>
            <a:endParaRPr lang="en-US" sz="3600" b="1" dirty="0">
              <a:latin typeface="JoSEFIN SANS"/>
              <a:cs typeface="Calibri Light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3717286"/>
            <a:ext cx="10515600" cy="208891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dirty="0">
                <a:latin typeface="Josefin sans"/>
                <a:cs typeface="Calibri"/>
              </a:rPr>
              <a:t>A) Eanet go 80 %</a:t>
            </a:r>
          </a:p>
          <a:p>
            <a:pPr marL="0" indent="0">
              <a:buNone/>
            </a:pPr>
            <a:r>
              <a:rPr lang="pl-PL" dirty="0">
                <a:latin typeface="Josefin sans"/>
                <a:cs typeface="Calibri"/>
              </a:rPr>
              <a:t>B) Gaskal 40 ja 80 %</a:t>
            </a:r>
          </a:p>
          <a:p>
            <a:pPr marL="0" indent="0">
              <a:buNone/>
            </a:pPr>
            <a:r>
              <a:rPr lang="pl-PL" dirty="0">
                <a:latin typeface="Josefin sans"/>
                <a:cs typeface="Calibri"/>
              </a:rPr>
              <a:t>C) Uhcit go 80 %</a:t>
            </a:r>
          </a:p>
        </p:txBody>
      </p:sp>
    </p:spTree>
    <p:extLst>
      <p:ext uri="{BB962C8B-B14F-4D97-AF65-F5344CB8AC3E}">
        <p14:creationId xmlns:p14="http://schemas.microsoft.com/office/powerpoint/2010/main" val="2426998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586744"/>
            <a:ext cx="105156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000" b="1" dirty="0">
                <a:latin typeface="Josefin Sans"/>
                <a:cs typeface="Calibri Light"/>
              </a:rPr>
              <a:t>GAŽALDAT 5: GALLE NUORA MUITALIT AHTE SII EAI LEAT GOASSEGE GEAHČČALAN ANÁLASEKSA?</a:t>
            </a: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3264959"/>
            <a:ext cx="10515600" cy="29120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A) Okta </a:t>
            </a:r>
            <a:r>
              <a:rPr lang="en-US" dirty="0" err="1">
                <a:latin typeface="Josefin sans"/>
                <a:cs typeface="Calibri"/>
              </a:rPr>
              <a:t>lohkkásis</a:t>
            </a:r>
            <a:endParaRPr lang="en-US" dirty="0">
              <a:latin typeface="Josefin sans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B) </a:t>
            </a:r>
            <a:r>
              <a:rPr lang="en-US" dirty="0" err="1">
                <a:latin typeface="Josefin sans"/>
                <a:cs typeface="Calibri"/>
              </a:rPr>
              <a:t>Čiežas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lohkkásis</a:t>
            </a:r>
            <a:endParaRPr lang="en-US" dirty="0">
              <a:latin typeface="Josefin sans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C) </a:t>
            </a:r>
            <a:r>
              <a:rPr lang="en-US" dirty="0" err="1">
                <a:latin typeface="Josefin sans"/>
                <a:cs typeface="Calibri"/>
              </a:rPr>
              <a:t>Ovccis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lohkkásis</a:t>
            </a:r>
            <a:endParaRPr lang="en-US" dirty="0">
              <a:latin typeface="Josefin sans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88482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681038"/>
            <a:ext cx="9312965" cy="223127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000" b="1" dirty="0">
                <a:latin typeface="Josefin Sans"/>
                <a:cs typeface="Calibri Light"/>
              </a:rPr>
              <a:t>GAŽALDAT 6: GALLE NUORA GASKAL 13 JA 18 JAGI LEAT PORNO GEAHČČAN?</a:t>
            </a:r>
            <a:endParaRPr lang="en-US" sz="4000" b="1" dirty="0">
              <a:latin typeface="JoSEFIN SANS"/>
              <a:cs typeface="Calibri Light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3264959"/>
            <a:ext cx="10515600" cy="29120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A) </a:t>
            </a:r>
            <a:r>
              <a:rPr lang="en-US" dirty="0" err="1">
                <a:latin typeface="Josefin sans"/>
                <a:cs typeface="Calibri"/>
              </a:rPr>
              <a:t>Sullii</a:t>
            </a:r>
            <a:r>
              <a:rPr lang="en-US" dirty="0">
                <a:latin typeface="Josefin sans"/>
                <a:cs typeface="Calibri"/>
              </a:rPr>
              <a:t> 35 %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B) </a:t>
            </a:r>
            <a:r>
              <a:rPr lang="en-US" dirty="0" err="1">
                <a:latin typeface="Josefin sans"/>
                <a:cs typeface="Calibri"/>
              </a:rPr>
              <a:t>Sullii</a:t>
            </a:r>
            <a:r>
              <a:rPr lang="en-US" dirty="0">
                <a:latin typeface="Josefin sans"/>
                <a:cs typeface="Calibri"/>
              </a:rPr>
              <a:t> 50 %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C) </a:t>
            </a:r>
            <a:r>
              <a:rPr lang="en-US" dirty="0" err="1">
                <a:latin typeface="Josefin sans"/>
                <a:cs typeface="Calibri"/>
              </a:rPr>
              <a:t>Sullii</a:t>
            </a:r>
            <a:r>
              <a:rPr lang="en-US" dirty="0">
                <a:latin typeface="Josefin sans"/>
                <a:cs typeface="Calibri"/>
              </a:rPr>
              <a:t> 75 %</a:t>
            </a:r>
          </a:p>
        </p:txBody>
      </p:sp>
    </p:spTree>
    <p:extLst>
      <p:ext uri="{BB962C8B-B14F-4D97-AF65-F5344CB8AC3E}">
        <p14:creationId xmlns:p14="http://schemas.microsoft.com/office/powerpoint/2010/main" val="494170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586744"/>
            <a:ext cx="105156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v-SE" sz="4000" b="1" dirty="0">
                <a:latin typeface="Josefin Sans"/>
                <a:cs typeface="Calibri Light"/>
              </a:rPr>
              <a:t>GAŽALDAT 7: GALLE NUORA GASKAL 13 JA 18 JAGI LEAT SÁDDEN NUDESIID/ÁLÁSGOVAID ALDDISET?</a:t>
            </a:r>
            <a:endParaRPr lang="en-US" sz="4000" b="1" dirty="0">
              <a:latin typeface="JoSEFIN SANS"/>
              <a:cs typeface="Calibri Light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3264959"/>
            <a:ext cx="10515600" cy="29120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A) </a:t>
            </a:r>
            <a:r>
              <a:rPr lang="en-US" dirty="0" err="1">
                <a:latin typeface="Josefin sans"/>
                <a:cs typeface="Calibri"/>
              </a:rPr>
              <a:t>Sullii</a:t>
            </a:r>
            <a:r>
              <a:rPr lang="en-US" dirty="0">
                <a:latin typeface="Josefin sans"/>
                <a:cs typeface="Calibri"/>
              </a:rPr>
              <a:t> 5 %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B) </a:t>
            </a:r>
            <a:r>
              <a:rPr lang="en-US" dirty="0" err="1">
                <a:latin typeface="Josefin sans"/>
                <a:cs typeface="Calibri"/>
              </a:rPr>
              <a:t>Sullii</a:t>
            </a:r>
            <a:r>
              <a:rPr lang="en-US" dirty="0">
                <a:latin typeface="Josefin sans"/>
                <a:cs typeface="Calibri"/>
              </a:rPr>
              <a:t> 13 %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C) </a:t>
            </a:r>
            <a:r>
              <a:rPr lang="en-US" dirty="0" err="1">
                <a:latin typeface="Josefin sans"/>
                <a:cs typeface="Calibri"/>
              </a:rPr>
              <a:t>Sullii</a:t>
            </a:r>
            <a:r>
              <a:rPr lang="en-US" dirty="0">
                <a:latin typeface="Josefin sans"/>
                <a:cs typeface="Calibri"/>
              </a:rPr>
              <a:t> 33 %</a:t>
            </a:r>
          </a:p>
        </p:txBody>
      </p:sp>
    </p:spTree>
    <p:extLst>
      <p:ext uri="{BB962C8B-B14F-4D97-AF65-F5344CB8AC3E}">
        <p14:creationId xmlns:p14="http://schemas.microsoft.com/office/powerpoint/2010/main" val="603033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586744"/>
            <a:ext cx="105156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latin typeface="Josefin Sans"/>
                <a:cs typeface="Calibri Light"/>
              </a:rPr>
              <a:t>GAŽALDAT 8: SIS GEAT LEAT SÁDDEN NUDES, GALLE NIEIDDA JA GÁNDDA LEAT VÁSIHAN BÁGGEHALLAMA DAN DAHKAT?</a:t>
            </a: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3264959"/>
            <a:ext cx="10515600" cy="29120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A) Okta 10 </a:t>
            </a:r>
            <a:r>
              <a:rPr lang="en-US" dirty="0" err="1">
                <a:latin typeface="Josefin sans"/>
                <a:cs typeface="Calibri"/>
              </a:rPr>
              <a:t>gánddas</a:t>
            </a:r>
            <a:r>
              <a:rPr lang="en-US" dirty="0">
                <a:latin typeface="Josefin sans"/>
                <a:cs typeface="Calibri"/>
              </a:rPr>
              <a:t> ja </a:t>
            </a:r>
            <a:r>
              <a:rPr lang="en-US" dirty="0" err="1">
                <a:latin typeface="Josefin sans"/>
                <a:cs typeface="Calibri"/>
              </a:rPr>
              <a:t>gávccis</a:t>
            </a:r>
            <a:r>
              <a:rPr lang="en-US" dirty="0">
                <a:latin typeface="Josefin sans"/>
                <a:cs typeface="Calibri"/>
              </a:rPr>
              <a:t> 10 </a:t>
            </a:r>
            <a:r>
              <a:rPr lang="en-US" dirty="0" err="1">
                <a:latin typeface="Josefin sans"/>
                <a:cs typeface="Calibri"/>
              </a:rPr>
              <a:t>nieiddas</a:t>
            </a:r>
            <a:endParaRPr lang="en-US" dirty="0">
              <a:latin typeface="Josefin sans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B) </a:t>
            </a:r>
            <a:r>
              <a:rPr lang="en-US" dirty="0" err="1">
                <a:latin typeface="Josefin sans"/>
                <a:cs typeface="Calibri"/>
              </a:rPr>
              <a:t>Guovttis</a:t>
            </a:r>
            <a:r>
              <a:rPr lang="en-US" dirty="0">
                <a:latin typeface="Josefin sans"/>
                <a:cs typeface="Calibri"/>
              </a:rPr>
              <a:t> 10 </a:t>
            </a:r>
            <a:r>
              <a:rPr lang="en-US" dirty="0" err="1">
                <a:latin typeface="Josefin sans"/>
                <a:cs typeface="Calibri"/>
              </a:rPr>
              <a:t>gánddas</a:t>
            </a:r>
            <a:r>
              <a:rPr lang="en-US" dirty="0">
                <a:latin typeface="Josefin sans"/>
                <a:cs typeface="Calibri"/>
              </a:rPr>
              <a:t> ja </a:t>
            </a:r>
            <a:r>
              <a:rPr lang="en-US" dirty="0" err="1">
                <a:latin typeface="Josefin sans"/>
                <a:cs typeface="Calibri"/>
              </a:rPr>
              <a:t>njealjis</a:t>
            </a:r>
            <a:r>
              <a:rPr lang="en-US" dirty="0">
                <a:latin typeface="Josefin sans"/>
                <a:cs typeface="Calibri"/>
              </a:rPr>
              <a:t> 10 </a:t>
            </a:r>
            <a:r>
              <a:rPr lang="en-US" dirty="0" err="1">
                <a:latin typeface="Josefin sans"/>
                <a:cs typeface="Calibri"/>
              </a:rPr>
              <a:t>nieiddas</a:t>
            </a:r>
            <a:endParaRPr lang="en-US" dirty="0">
              <a:latin typeface="Josefin sans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C) </a:t>
            </a:r>
            <a:r>
              <a:rPr lang="en-US" dirty="0" err="1">
                <a:latin typeface="Josefin sans"/>
                <a:cs typeface="Calibri"/>
              </a:rPr>
              <a:t>Golmmas</a:t>
            </a:r>
            <a:r>
              <a:rPr lang="en-US" dirty="0">
                <a:latin typeface="Josefin sans"/>
                <a:cs typeface="Calibri"/>
              </a:rPr>
              <a:t> 10 </a:t>
            </a:r>
            <a:r>
              <a:rPr lang="en-US" dirty="0" err="1">
                <a:latin typeface="Josefin sans"/>
                <a:cs typeface="Calibri"/>
              </a:rPr>
              <a:t>gánddas</a:t>
            </a:r>
            <a:r>
              <a:rPr lang="en-US" dirty="0">
                <a:latin typeface="Josefin sans"/>
                <a:cs typeface="Calibri"/>
              </a:rPr>
              <a:t> ja </a:t>
            </a:r>
            <a:r>
              <a:rPr lang="en-US" dirty="0" err="1">
                <a:latin typeface="Josefin sans"/>
                <a:cs typeface="Calibri"/>
              </a:rPr>
              <a:t>guovttis</a:t>
            </a:r>
            <a:r>
              <a:rPr lang="en-US" dirty="0">
                <a:latin typeface="Josefin sans"/>
                <a:cs typeface="Calibri"/>
              </a:rPr>
              <a:t> 10 </a:t>
            </a:r>
            <a:r>
              <a:rPr lang="en-US" dirty="0" err="1">
                <a:latin typeface="Josefin sans"/>
                <a:cs typeface="Calibri"/>
              </a:rPr>
              <a:t>nieiddas</a:t>
            </a:r>
            <a:endParaRPr lang="en-US" dirty="0">
              <a:latin typeface="Josefin sans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33981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0e76758-918d-458b-bf34-b5278c84057e">
      <UserInfo>
        <DisplayName/>
        <AccountId xsi:nil="true"/>
        <AccountType/>
      </UserInfo>
    </SharedWithUsers>
    <MediaLengthInSeconds xmlns="3455f26c-c92f-461a-8bd3-9d4b7b25ae4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87BF2F20B5AA74C8E33701AC526598A" ma:contentTypeVersion="12" ma:contentTypeDescription="Opprett et nytt dokument." ma:contentTypeScope="" ma:versionID="608ebbdc20c091fbfe6eeaef33faf545">
  <xsd:schema xmlns:xsd="http://www.w3.org/2001/XMLSchema" xmlns:xs="http://www.w3.org/2001/XMLSchema" xmlns:p="http://schemas.microsoft.com/office/2006/metadata/properties" xmlns:ns2="3455f26c-c92f-461a-8bd3-9d4b7b25ae45" xmlns:ns3="60e76758-918d-458b-bf34-b5278c84057e" targetNamespace="http://schemas.microsoft.com/office/2006/metadata/properties" ma:root="true" ma:fieldsID="4e605938f78b64f731a5679d7b9c86e4" ns2:_="" ns3:_="">
    <xsd:import namespace="3455f26c-c92f-461a-8bd3-9d4b7b25ae45"/>
    <xsd:import namespace="60e76758-918d-458b-bf34-b5278c8405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55f26c-c92f-461a-8bd3-9d4b7b25ae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e76758-918d-458b-bf34-b5278c84057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13E6B03-4042-4920-BE33-DF58D03205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6392AF-BD70-4E8D-92F7-72ABA7E6FF4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A4585EB-A7F8-4791-BCAD-47B28239B3C0}"/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994</Words>
  <Application>Microsoft Office PowerPoint</Application>
  <PresentationFormat>Widescreen</PresentationFormat>
  <Paragraphs>92</Paragraphs>
  <Slides>21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7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Josefin Sans</vt:lpstr>
      <vt:lpstr>Josefin Sans</vt:lpstr>
      <vt:lpstr>Josefin Sans</vt:lpstr>
      <vt:lpstr>Josefin Sans Bold</vt:lpstr>
      <vt:lpstr>Office-tema</vt:lpstr>
      <vt:lpstr>Mávssolaš quiz</vt:lpstr>
      <vt:lpstr>GAŽALDAT 1:  MAN GASKAMEARÁLAŠ AGIS LEA NORGGA NUORAIN SEKSA VUOSTTAŠ GEARDDE?</vt:lpstr>
      <vt:lpstr>GAŽALDAT 2:  MAID EATNAŠAT ALMMUHIT SIVVAN IEŽASET VUOSTTAŠ GEARDDE SEKSII?</vt:lpstr>
      <vt:lpstr>GAŽALDAT 3: NUORAID GASKKAS, MANIN  ADNOJUVVOJIT DÁBÁLAČČAT DAT GUOIMMIT GEAT EVTTOHIT GEAVAHIT KONDOMA?</vt:lpstr>
      <vt:lpstr>GAŽALDAT 4: GALLE OLBMO GEAIN LEA VAGINA, VARDET GO SII ANAŠIT VUOSTTAŠ GEARDDE?</vt:lpstr>
      <vt:lpstr>GAŽALDAT 5: GALLE NUORA MUITALIT AHTE SII EAI LEAT GOASSEGE GEAHČČALAN ANÁLASEKSA?</vt:lpstr>
      <vt:lpstr>GAŽALDAT 6: GALLE NUORA GASKAL 13 JA 18 JAGI LEAT PORNO GEAHČČAN?</vt:lpstr>
      <vt:lpstr>GAŽALDAT 7: GALLE NUORA GASKAL 13 JA 18 JAGI LEAT SÁDDEN NUDESIID/ÁLÁSGOVAID ALDDISET?</vt:lpstr>
      <vt:lpstr>GAŽALDAT 8: SIS GEAT LEAT SÁDDEN NUDES, GALLE NIEIDDA JA GÁNDDA LEAT VÁSIHAN BÁGGEHALLAMA DAN DAHKAT?</vt:lpstr>
      <vt:lpstr>GAŽALDAT 9: LEA GO VEJOLAŠ ČAĐAHIT SEKSA GO OLMMOŠ ČOHKKÁ JUVLASTUOLUS?</vt:lpstr>
      <vt:lpstr>GAŽALDAT 10: MAID LEA DÁBÁLAŠ DAHKAT OVDALGO ANAŠA?</vt:lpstr>
      <vt:lpstr>GAŽALDAT 11: MAID MEARKKAŠA POLYAMORØS?</vt:lpstr>
      <vt:lpstr>GAŽALDAT 12: MII LEA OVDARÁKSÁ?</vt:lpstr>
      <vt:lpstr>GAŽALDAT 13: MII LEA VULVA?</vt:lpstr>
      <vt:lpstr>GAŽALDAT 14: ORGASMA LEA SEAMMÁ GO ČOAVDÁSEAPMI: DUOHTA VAI GIELIS?</vt:lpstr>
      <vt:lpstr>GAŽALDAT 15: GOKKO LEA BUNNOOAIVI?</vt:lpstr>
      <vt:lpstr>FASIHTTA</vt:lpstr>
      <vt:lpstr>FASIHTTAČILGEHUSAT</vt:lpstr>
      <vt:lpstr>FASIHTTAČILGEHUSAT</vt:lpstr>
      <vt:lpstr>FASIHTTAČILGEHUSAT</vt:lpstr>
      <vt:lpstr>FASIHTTAČILGEHUSAT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/>
  <cp:lastModifiedBy>Ella de Figueiredo Lykke</cp:lastModifiedBy>
  <cp:revision>578</cp:revision>
  <dcterms:created xsi:type="dcterms:W3CDTF">2021-12-16T16:53:48Z</dcterms:created>
  <dcterms:modified xsi:type="dcterms:W3CDTF">2022-01-21T10:36:06Z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0x010100287BF2F20B5AA74C8E33701AC526598A</vt:lpwstr>
  </property>
  <property fmtid="{D5CDD505-2E9C-101B-9397-08002B2CF9AE}" pid="3" name="_SourceUrl">
    <vt:lpwstr/>
  </property>
  <property fmtid="{D5CDD505-2E9C-101B-9397-08002B2CF9AE}" pid="4" name="_SharedFileIndex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</Properties>
</file>