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6" r:id="rId7"/>
    <p:sldId id="258" r:id="rId8"/>
    <p:sldId id="267" r:id="rId9"/>
    <p:sldId id="259" r:id="rId10"/>
    <p:sldId id="268" r:id="rId11"/>
    <p:sldId id="269" r:id="rId12"/>
    <p:sldId id="260" r:id="rId13"/>
    <p:sldId id="270" r:id="rId14"/>
    <p:sldId id="261" r:id="rId15"/>
    <p:sldId id="271" r:id="rId16"/>
    <p:sldId id="262" r:id="rId17"/>
    <p:sldId id="272" r:id="rId18"/>
    <p:sldId id="263" r:id="rId19"/>
    <p:sldId id="273" r:id="rId20"/>
    <p:sldId id="264" r:id="rId21"/>
    <p:sldId id="274" r:id="rId22"/>
    <p:sldId id="277" r:id="rId23"/>
    <p:sldId id="265" r:id="rId24"/>
    <p:sldId id="27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0F5063-20A0-44CF-AB0C-84ACA267A8D9}" v="2" dt="2022-01-14T12:49:40.6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a de Figueiredo Lykke" userId="938a913d-b5e1-4333-adef-82f26c90ce3a" providerId="ADAL" clId="{481211C6-26DA-4C89-A074-13DFBA84F504}"/>
    <pc:docChg chg="custSel addSld delSld modSld modMainMaster">
      <pc:chgData name="Ella de Figueiredo Lykke" userId="938a913d-b5e1-4333-adef-82f26c90ce3a" providerId="ADAL" clId="{481211C6-26DA-4C89-A074-13DFBA84F504}" dt="2022-01-03T21:56:57.411" v="958" actId="2711"/>
      <pc:docMkLst>
        <pc:docMk/>
      </pc:docMkLst>
      <pc:sldChg chg="modSp mod setBg">
        <pc:chgData name="Ella de Figueiredo Lykke" userId="938a913d-b5e1-4333-adef-82f26c90ce3a" providerId="ADAL" clId="{481211C6-26DA-4C89-A074-13DFBA84F504}" dt="2022-01-03T21:56:57.411" v="958" actId="2711"/>
        <pc:sldMkLst>
          <pc:docMk/>
          <pc:sldMk cId="4253124984" sldId="256"/>
        </pc:sldMkLst>
        <pc:spChg chg="mod">
          <ac:chgData name="Ella de Figueiredo Lykke" userId="938a913d-b5e1-4333-adef-82f26c90ce3a" providerId="ADAL" clId="{481211C6-26DA-4C89-A074-13DFBA84F504}" dt="2022-01-03T13:42:33.715" v="942" actId="207"/>
          <ac:spMkLst>
            <pc:docMk/>
            <pc:sldMk cId="4253124984" sldId="256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481211C6-26DA-4C89-A074-13DFBA84F504}" dt="2022-01-03T21:56:57.411" v="958" actId="2711"/>
          <ac:spMkLst>
            <pc:docMk/>
            <pc:sldMk cId="4253124984" sldId="256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4:38.071" v="1" actId="478"/>
        <pc:sldMkLst>
          <pc:docMk/>
          <pc:sldMk cId="3058547875" sldId="257"/>
        </pc:sldMkLst>
        <pc:spChg chg="del">
          <ac:chgData name="Ella de Figueiredo Lykke" userId="938a913d-b5e1-4333-adef-82f26c90ce3a" providerId="ADAL" clId="{481211C6-26DA-4C89-A074-13DFBA84F504}" dt="2021-12-29T07:44:38.071" v="1" actId="478"/>
          <ac:spMkLst>
            <pc:docMk/>
            <pc:sldMk cId="3058547875" sldId="257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4:40.708" v="2" actId="478"/>
        <pc:sldMkLst>
          <pc:docMk/>
          <pc:sldMk cId="1122202771" sldId="258"/>
        </pc:sldMkLst>
        <pc:spChg chg="del">
          <ac:chgData name="Ella de Figueiredo Lykke" userId="938a913d-b5e1-4333-adef-82f26c90ce3a" providerId="ADAL" clId="{481211C6-26DA-4C89-A074-13DFBA84F504}" dt="2021-12-29T07:44:40.708" v="2" actId="478"/>
          <ac:spMkLst>
            <pc:docMk/>
            <pc:sldMk cId="1122202771" sldId="258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4:45.359" v="3" actId="478"/>
        <pc:sldMkLst>
          <pc:docMk/>
          <pc:sldMk cId="285298172" sldId="259"/>
        </pc:sldMkLst>
        <pc:spChg chg="del">
          <ac:chgData name="Ella de Figueiredo Lykke" userId="938a913d-b5e1-4333-adef-82f26c90ce3a" providerId="ADAL" clId="{481211C6-26DA-4C89-A074-13DFBA84F504}" dt="2021-12-29T07:44:45.359" v="3" actId="478"/>
          <ac:spMkLst>
            <pc:docMk/>
            <pc:sldMk cId="285298172" sldId="259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4:32.156" v="0" actId="478"/>
        <pc:sldMkLst>
          <pc:docMk/>
          <pc:sldMk cId="1798038595" sldId="260"/>
        </pc:sldMkLst>
        <pc:spChg chg="del">
          <ac:chgData name="Ella de Figueiredo Lykke" userId="938a913d-b5e1-4333-adef-82f26c90ce3a" providerId="ADAL" clId="{481211C6-26DA-4C89-A074-13DFBA84F504}" dt="2021-12-29T07:44:32.156" v="0" actId="478"/>
          <ac:spMkLst>
            <pc:docMk/>
            <pc:sldMk cId="1798038595" sldId="260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5:59.727" v="47" actId="478"/>
        <pc:sldMkLst>
          <pc:docMk/>
          <pc:sldMk cId="4192023744" sldId="261"/>
        </pc:sldMkLst>
        <pc:spChg chg="del">
          <ac:chgData name="Ella de Figueiredo Lykke" userId="938a913d-b5e1-4333-adef-82f26c90ce3a" providerId="ADAL" clId="{481211C6-26DA-4C89-A074-13DFBA84F504}" dt="2021-12-29T07:45:59.727" v="47" actId="478"/>
          <ac:spMkLst>
            <pc:docMk/>
            <pc:sldMk cId="4192023744" sldId="261"/>
            <ac:spMk id="3" creationId="{00000000-0000-0000-0000-000000000000}"/>
          </ac:spMkLst>
        </pc:spChg>
      </pc:sldChg>
      <pc:sldChg chg="modSp mod setBg">
        <pc:chgData name="Ella de Figueiredo Lykke" userId="938a913d-b5e1-4333-adef-82f26c90ce3a" providerId="ADAL" clId="{481211C6-26DA-4C89-A074-13DFBA84F504}" dt="2022-01-03T13:43:50.917" v="957" actId="14100"/>
        <pc:sldMkLst>
          <pc:docMk/>
          <pc:sldMk cId="2593810620" sldId="262"/>
        </pc:sldMkLst>
        <pc:spChg chg="mod">
          <ac:chgData name="Ella de Figueiredo Lykke" userId="938a913d-b5e1-4333-adef-82f26c90ce3a" providerId="ADAL" clId="{481211C6-26DA-4C89-A074-13DFBA84F504}" dt="2022-01-03T13:43:50.917" v="957" actId="14100"/>
          <ac:spMkLst>
            <pc:docMk/>
            <pc:sldMk cId="2593810620" sldId="262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481211C6-26DA-4C89-A074-13DFBA84F504}" dt="2022-01-03T13:43:43.384" v="955" actId="207"/>
          <ac:spMkLst>
            <pc:docMk/>
            <pc:sldMk cId="2593810620" sldId="262"/>
            <ac:spMk id="3" creationId="{00000000-0000-0000-0000-000000000000}"/>
          </ac:spMkLst>
        </pc:spChg>
        <pc:spChg chg="mod">
          <ac:chgData name="Ella de Figueiredo Lykke" userId="938a913d-b5e1-4333-adef-82f26c90ce3a" providerId="ADAL" clId="{481211C6-26DA-4C89-A074-13DFBA84F504}" dt="2022-01-03T13:43:46.287" v="956" actId="207"/>
          <ac:spMkLst>
            <pc:docMk/>
            <pc:sldMk cId="2593810620" sldId="262"/>
            <ac:spMk id="4" creationId="{16D77D41-42E8-4280-B14A-F7C640FA9BB8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6:19.815" v="49" actId="478"/>
        <pc:sldMkLst>
          <pc:docMk/>
          <pc:sldMk cId="1640286687" sldId="263"/>
        </pc:sldMkLst>
        <pc:spChg chg="del">
          <ac:chgData name="Ella de Figueiredo Lykke" userId="938a913d-b5e1-4333-adef-82f26c90ce3a" providerId="ADAL" clId="{481211C6-26DA-4C89-A074-13DFBA84F504}" dt="2021-12-29T07:46:19.815" v="49" actId="478"/>
          <ac:spMkLst>
            <pc:docMk/>
            <pc:sldMk cId="1640286687" sldId="263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6:28.647" v="51" actId="478"/>
        <pc:sldMkLst>
          <pc:docMk/>
          <pc:sldMk cId="2569189104" sldId="264"/>
        </pc:sldMkLst>
        <pc:spChg chg="del">
          <ac:chgData name="Ella de Figueiredo Lykke" userId="938a913d-b5e1-4333-adef-82f26c90ce3a" providerId="ADAL" clId="{481211C6-26DA-4C89-A074-13DFBA84F504}" dt="2021-12-29T07:46:28.647" v="51" actId="478"/>
          <ac:spMkLst>
            <pc:docMk/>
            <pc:sldMk cId="2569189104" sldId="264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6:36.453" v="53" actId="478"/>
        <pc:sldMkLst>
          <pc:docMk/>
          <pc:sldMk cId="3927356361" sldId="265"/>
        </pc:sldMkLst>
        <pc:spChg chg="del">
          <ac:chgData name="Ella de Figueiredo Lykke" userId="938a913d-b5e1-4333-adef-82f26c90ce3a" providerId="ADAL" clId="{481211C6-26DA-4C89-A074-13DFBA84F504}" dt="2021-12-29T07:46:36.453" v="53" actId="478"/>
          <ac:spMkLst>
            <pc:docMk/>
            <pc:sldMk cId="3927356361" sldId="265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481211C6-26DA-4C89-A074-13DFBA84F504}" dt="2021-12-29T07:45:16.309" v="46" actId="20577"/>
        <pc:sldMkLst>
          <pc:docMk/>
          <pc:sldMk cId="980658867" sldId="266"/>
        </pc:sldMkLst>
        <pc:spChg chg="mod">
          <ac:chgData name="Ella de Figueiredo Lykke" userId="938a913d-b5e1-4333-adef-82f26c90ce3a" providerId="ADAL" clId="{481211C6-26DA-4C89-A074-13DFBA84F504}" dt="2021-12-29T07:45:16.309" v="46" actId="20577"/>
          <ac:spMkLst>
            <pc:docMk/>
            <pc:sldMk cId="980658867" sldId="266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481211C6-26DA-4C89-A074-13DFBA84F504}" dt="2021-12-29T07:44:53.772" v="5" actId="1076"/>
        <pc:sldMkLst>
          <pc:docMk/>
          <pc:sldMk cId="4192184823" sldId="267"/>
        </pc:sldMkLst>
        <pc:spChg chg="mod">
          <ac:chgData name="Ella de Figueiredo Lykke" userId="938a913d-b5e1-4333-adef-82f26c90ce3a" providerId="ADAL" clId="{481211C6-26DA-4C89-A074-13DFBA84F504}" dt="2021-12-29T07:44:53.772" v="5" actId="1076"/>
          <ac:spMkLst>
            <pc:docMk/>
            <pc:sldMk cId="4192184823" sldId="267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481211C6-26DA-4C89-A074-13DFBA84F504}" dt="2021-12-29T07:44:51.582" v="4" actId="1076"/>
          <ac:spMkLst>
            <pc:docMk/>
            <pc:sldMk cId="4192184823" sldId="267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6:14.359" v="48" actId="478"/>
        <pc:sldMkLst>
          <pc:docMk/>
          <pc:sldMk cId="1789680571" sldId="272"/>
        </pc:sldMkLst>
        <pc:spChg chg="del">
          <ac:chgData name="Ella de Figueiredo Lykke" userId="938a913d-b5e1-4333-adef-82f26c90ce3a" providerId="ADAL" clId="{481211C6-26DA-4C89-A074-13DFBA84F504}" dt="2021-12-29T07:46:14.359" v="48" actId="478"/>
          <ac:spMkLst>
            <pc:docMk/>
            <pc:sldMk cId="1789680571" sldId="272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6:23.935" v="50" actId="478"/>
        <pc:sldMkLst>
          <pc:docMk/>
          <pc:sldMk cId="2383942809" sldId="273"/>
        </pc:sldMkLst>
        <pc:spChg chg="del">
          <ac:chgData name="Ella de Figueiredo Lykke" userId="938a913d-b5e1-4333-adef-82f26c90ce3a" providerId="ADAL" clId="{481211C6-26DA-4C89-A074-13DFBA84F504}" dt="2021-12-29T07:46:23.935" v="50" actId="478"/>
          <ac:spMkLst>
            <pc:docMk/>
            <pc:sldMk cId="2383942809" sldId="273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46:32.071" v="52" actId="478"/>
        <pc:sldMkLst>
          <pc:docMk/>
          <pc:sldMk cId="1990319616" sldId="274"/>
        </pc:sldMkLst>
        <pc:spChg chg="del">
          <ac:chgData name="Ella de Figueiredo Lykke" userId="938a913d-b5e1-4333-adef-82f26c90ce3a" providerId="ADAL" clId="{481211C6-26DA-4C89-A074-13DFBA84F504}" dt="2021-12-29T07:46:32.071" v="52" actId="478"/>
          <ac:spMkLst>
            <pc:docMk/>
            <pc:sldMk cId="1990319616" sldId="274"/>
            <ac:spMk id="3" creationId="{00000000-0000-0000-0000-000000000000}"/>
          </ac:spMkLst>
        </pc:spChg>
      </pc:sldChg>
      <pc:sldChg chg="delSp mod">
        <pc:chgData name="Ella de Figueiredo Lykke" userId="938a913d-b5e1-4333-adef-82f26c90ce3a" providerId="ADAL" clId="{481211C6-26DA-4C89-A074-13DFBA84F504}" dt="2021-12-29T07:53:58.255" v="939" actId="478"/>
        <pc:sldMkLst>
          <pc:docMk/>
          <pc:sldMk cId="2542812657" sldId="275"/>
        </pc:sldMkLst>
        <pc:spChg chg="del">
          <ac:chgData name="Ella de Figueiredo Lykke" userId="938a913d-b5e1-4333-adef-82f26c90ce3a" providerId="ADAL" clId="{481211C6-26DA-4C89-A074-13DFBA84F504}" dt="2021-12-29T07:53:58.255" v="939" actId="478"/>
          <ac:spMkLst>
            <pc:docMk/>
            <pc:sldMk cId="2542812657" sldId="275"/>
            <ac:spMk id="3" creationId="{00000000-0000-0000-0000-000000000000}"/>
          </ac:spMkLst>
        </pc:spChg>
      </pc:sldChg>
      <pc:sldChg chg="new del">
        <pc:chgData name="Ella de Figueiredo Lykke" userId="938a913d-b5e1-4333-adef-82f26c90ce3a" providerId="ADAL" clId="{481211C6-26DA-4C89-A074-13DFBA84F504}" dt="2021-12-29T07:46:55.095" v="56" actId="2696"/>
        <pc:sldMkLst>
          <pc:docMk/>
          <pc:sldMk cId="1637205413" sldId="276"/>
        </pc:sldMkLst>
      </pc:sldChg>
      <pc:sldChg chg="modSp add mod">
        <pc:chgData name="Ella de Figueiredo Lykke" userId="938a913d-b5e1-4333-adef-82f26c90ce3a" providerId="ADAL" clId="{481211C6-26DA-4C89-A074-13DFBA84F504}" dt="2021-12-29T07:53:43.225" v="938" actId="114"/>
        <pc:sldMkLst>
          <pc:docMk/>
          <pc:sldMk cId="1394233217" sldId="277"/>
        </pc:sldMkLst>
        <pc:spChg chg="mod">
          <ac:chgData name="Ella de Figueiredo Lykke" userId="938a913d-b5e1-4333-adef-82f26c90ce3a" providerId="ADAL" clId="{481211C6-26DA-4C89-A074-13DFBA84F504}" dt="2021-12-29T07:50:01.342" v="467" actId="20577"/>
          <ac:spMkLst>
            <pc:docMk/>
            <pc:sldMk cId="1394233217" sldId="277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481211C6-26DA-4C89-A074-13DFBA84F504}" dt="2021-12-29T07:53:43.225" v="938" actId="114"/>
          <ac:spMkLst>
            <pc:docMk/>
            <pc:sldMk cId="1394233217" sldId="277"/>
            <ac:spMk id="3" creationId="{00000000-0000-0000-0000-000000000000}"/>
          </ac:spMkLst>
        </pc:spChg>
      </pc:sldChg>
      <pc:sldMasterChg chg="modSldLayout">
        <pc:chgData name="Ella de Figueiredo Lykke" userId="938a913d-b5e1-4333-adef-82f26c90ce3a" providerId="ADAL" clId="{481211C6-26DA-4C89-A074-13DFBA84F504}" dt="2022-01-03T13:43:23.823" v="952" actId="207"/>
        <pc:sldMasterMkLst>
          <pc:docMk/>
          <pc:sldMasterMk cId="2649319511" sldId="2147483648"/>
        </pc:sldMasterMkLst>
        <pc:sldLayoutChg chg="addSp modSp setBg">
          <pc:chgData name="Ella de Figueiredo Lykke" userId="938a913d-b5e1-4333-adef-82f26c90ce3a" providerId="ADAL" clId="{481211C6-26DA-4C89-A074-13DFBA84F504}" dt="2022-01-03T13:42:56.640" v="946" actId="207"/>
          <pc:sldLayoutMkLst>
            <pc:docMk/>
            <pc:sldMasterMk cId="2649319511" sldId="2147483648"/>
            <pc:sldLayoutMk cId="1137542638" sldId="2147483649"/>
          </pc:sldLayoutMkLst>
          <pc:spChg chg="mod">
            <ac:chgData name="Ella de Figueiredo Lykke" userId="938a913d-b5e1-4333-adef-82f26c90ce3a" providerId="ADAL" clId="{481211C6-26DA-4C89-A074-13DFBA84F504}" dt="2022-01-03T13:42:54.072" v="945" actId="207"/>
            <ac:spMkLst>
              <pc:docMk/>
              <pc:sldMasterMk cId="2649319511" sldId="2147483648"/>
              <pc:sldLayoutMk cId="1137542638" sldId="2147483649"/>
              <ac:spMk id="2" creationId="{00000000-0000-0000-0000-000000000000}"/>
            </ac:spMkLst>
          </pc:spChg>
          <pc:spChg chg="mod">
            <ac:chgData name="Ella de Figueiredo Lykke" userId="938a913d-b5e1-4333-adef-82f26c90ce3a" providerId="ADAL" clId="{481211C6-26DA-4C89-A074-13DFBA84F504}" dt="2022-01-03T13:42:56.640" v="946" actId="207"/>
            <ac:spMkLst>
              <pc:docMk/>
              <pc:sldMasterMk cId="2649319511" sldId="2147483648"/>
              <pc:sldLayoutMk cId="1137542638" sldId="2147483649"/>
              <ac:spMk id="3" creationId="{00000000-0000-0000-0000-000000000000}"/>
            </ac:spMkLst>
          </pc:spChg>
          <pc:picChg chg="add mod">
            <ac:chgData name="Ella de Figueiredo Lykke" userId="938a913d-b5e1-4333-adef-82f26c90ce3a" providerId="ADAL" clId="{481211C6-26DA-4C89-A074-13DFBA84F504}" dt="2022-01-03T13:42:01.574" v="940"/>
            <ac:picMkLst>
              <pc:docMk/>
              <pc:sldMasterMk cId="2649319511" sldId="2147483648"/>
              <pc:sldLayoutMk cId="1137542638" sldId="2147483649"/>
              <ac:picMk id="7" creationId="{2346D12B-0524-4230-A192-0325A747F22D}"/>
            </ac:picMkLst>
          </pc:picChg>
        </pc:sldLayoutChg>
        <pc:sldLayoutChg chg="modSp setBg">
          <pc:chgData name="Ella de Figueiredo Lykke" userId="938a913d-b5e1-4333-adef-82f26c90ce3a" providerId="ADAL" clId="{481211C6-26DA-4C89-A074-13DFBA84F504}" dt="2022-01-03T13:43:11.514" v="949" actId="207"/>
          <pc:sldLayoutMkLst>
            <pc:docMk/>
            <pc:sldMasterMk cId="2649319511" sldId="2147483648"/>
            <pc:sldLayoutMk cId="3074127366" sldId="2147483650"/>
          </pc:sldLayoutMkLst>
          <pc:spChg chg="mod">
            <ac:chgData name="Ella de Figueiredo Lykke" userId="938a913d-b5e1-4333-adef-82f26c90ce3a" providerId="ADAL" clId="{481211C6-26DA-4C89-A074-13DFBA84F504}" dt="2022-01-03T13:43:05.712" v="948" actId="207"/>
            <ac:spMkLst>
              <pc:docMk/>
              <pc:sldMasterMk cId="2649319511" sldId="2147483648"/>
              <pc:sldLayoutMk cId="3074127366" sldId="2147483650"/>
              <ac:spMk id="2" creationId="{00000000-0000-0000-0000-000000000000}"/>
            </ac:spMkLst>
          </pc:spChg>
          <pc:spChg chg="mod">
            <ac:chgData name="Ella de Figueiredo Lykke" userId="938a913d-b5e1-4333-adef-82f26c90ce3a" providerId="ADAL" clId="{481211C6-26DA-4C89-A074-13DFBA84F504}" dt="2022-01-03T13:43:11.514" v="949" actId="207"/>
            <ac:spMkLst>
              <pc:docMk/>
              <pc:sldMasterMk cId="2649319511" sldId="2147483648"/>
              <pc:sldLayoutMk cId="3074127366" sldId="2147483650"/>
              <ac:spMk id="3" creationId="{00000000-0000-0000-0000-000000000000}"/>
            </ac:spMkLst>
          </pc:spChg>
        </pc:sldLayoutChg>
        <pc:sldLayoutChg chg="modSp setBg">
          <pc:chgData name="Ella de Figueiredo Lykke" userId="938a913d-b5e1-4333-adef-82f26c90ce3a" providerId="ADAL" clId="{481211C6-26DA-4C89-A074-13DFBA84F504}" dt="2022-01-03T13:43:23.823" v="952" actId="207"/>
          <pc:sldLayoutMkLst>
            <pc:docMk/>
            <pc:sldMasterMk cId="2649319511" sldId="2147483648"/>
            <pc:sldLayoutMk cId="2697081350" sldId="2147483651"/>
          </pc:sldLayoutMkLst>
          <pc:spChg chg="mod">
            <ac:chgData name="Ella de Figueiredo Lykke" userId="938a913d-b5e1-4333-adef-82f26c90ce3a" providerId="ADAL" clId="{481211C6-26DA-4C89-A074-13DFBA84F504}" dt="2022-01-03T13:43:20.136" v="951" actId="207"/>
            <ac:spMkLst>
              <pc:docMk/>
              <pc:sldMasterMk cId="2649319511" sldId="2147483648"/>
              <pc:sldLayoutMk cId="2697081350" sldId="2147483651"/>
              <ac:spMk id="2" creationId="{00000000-0000-0000-0000-000000000000}"/>
            </ac:spMkLst>
          </pc:spChg>
          <pc:spChg chg="mod">
            <ac:chgData name="Ella de Figueiredo Lykke" userId="938a913d-b5e1-4333-adef-82f26c90ce3a" providerId="ADAL" clId="{481211C6-26DA-4C89-A074-13DFBA84F504}" dt="2022-01-03T13:43:23.823" v="952" actId="207"/>
            <ac:spMkLst>
              <pc:docMk/>
              <pc:sldMasterMk cId="2649319511" sldId="2147483648"/>
              <pc:sldLayoutMk cId="2697081350" sldId="2147483651"/>
              <ac:spMk id="3" creationId="{00000000-0000-0000-0000-000000000000}"/>
            </ac:spMkLst>
          </pc:spChg>
        </pc:sldLayoutChg>
      </pc:sldMasterChg>
    </pc:docChg>
  </pc:docChgLst>
  <pc:docChgLst>
    <pc:chgData name="Ella de Figueiredo Lykke" userId="938a913d-b5e1-4333-adef-82f26c90ce3a" providerId="ADAL" clId="{1C0F5063-20A0-44CF-AB0C-84ACA267A8D9}"/>
    <pc:docChg chg="undo custSel modSld modMainMaster">
      <pc:chgData name="Ella de Figueiredo Lykke" userId="938a913d-b5e1-4333-adef-82f26c90ce3a" providerId="ADAL" clId="{1C0F5063-20A0-44CF-AB0C-84ACA267A8D9}" dt="2022-01-14T12:50:56.619" v="11" actId="14100"/>
      <pc:docMkLst>
        <pc:docMk/>
      </pc:docMkLst>
      <pc:sldChg chg="modSp mod">
        <pc:chgData name="Ella de Figueiredo Lykke" userId="938a913d-b5e1-4333-adef-82f26c90ce3a" providerId="ADAL" clId="{1C0F5063-20A0-44CF-AB0C-84ACA267A8D9}" dt="2022-01-14T12:50:56.619" v="11" actId="14100"/>
        <pc:sldMkLst>
          <pc:docMk/>
          <pc:sldMk cId="2593810620" sldId="262"/>
        </pc:sldMkLst>
        <pc:spChg chg="mod">
          <ac:chgData name="Ella de Figueiredo Lykke" userId="938a913d-b5e1-4333-adef-82f26c90ce3a" providerId="ADAL" clId="{1C0F5063-20A0-44CF-AB0C-84ACA267A8D9}" dt="2022-01-14T12:50:56.619" v="11" actId="14100"/>
          <ac:spMkLst>
            <pc:docMk/>
            <pc:sldMk cId="2593810620" sldId="262"/>
            <ac:spMk id="2" creationId="{00000000-0000-0000-0000-000000000000}"/>
          </ac:spMkLst>
        </pc:spChg>
      </pc:sldChg>
      <pc:sldChg chg="modSp mod">
        <pc:chgData name="Ella de Figueiredo Lykke" userId="938a913d-b5e1-4333-adef-82f26c90ce3a" providerId="ADAL" clId="{1C0F5063-20A0-44CF-AB0C-84ACA267A8D9}" dt="2022-01-14T12:50:28.215" v="8" actId="14100"/>
        <pc:sldMkLst>
          <pc:docMk/>
          <pc:sldMk cId="4192184823" sldId="267"/>
        </pc:sldMkLst>
        <pc:spChg chg="mod">
          <ac:chgData name="Ella de Figueiredo Lykke" userId="938a913d-b5e1-4333-adef-82f26c90ce3a" providerId="ADAL" clId="{1C0F5063-20A0-44CF-AB0C-84ACA267A8D9}" dt="2022-01-14T12:50:28.215" v="8" actId="14100"/>
          <ac:spMkLst>
            <pc:docMk/>
            <pc:sldMk cId="4192184823" sldId="267"/>
            <ac:spMk id="2" creationId="{00000000-0000-0000-0000-000000000000}"/>
          </ac:spMkLst>
        </pc:spChg>
      </pc:sldChg>
      <pc:sldChg chg="modSp mod">
        <pc:chgData name="Ella de Figueiredo Lykke" userId="938a913d-b5e1-4333-adef-82f26c90ce3a" providerId="ADAL" clId="{1C0F5063-20A0-44CF-AB0C-84ACA267A8D9}" dt="2022-01-14T12:50:47.327" v="10" actId="14100"/>
        <pc:sldMkLst>
          <pc:docMk/>
          <pc:sldMk cId="2759604504" sldId="269"/>
        </pc:sldMkLst>
        <pc:spChg chg="mod">
          <ac:chgData name="Ella de Figueiredo Lykke" userId="938a913d-b5e1-4333-adef-82f26c90ce3a" providerId="ADAL" clId="{1C0F5063-20A0-44CF-AB0C-84ACA267A8D9}" dt="2022-01-14T12:50:47.327" v="10" actId="14100"/>
          <ac:spMkLst>
            <pc:docMk/>
            <pc:sldMk cId="2759604504" sldId="269"/>
            <ac:spMk id="2" creationId="{00000000-0000-0000-0000-000000000000}"/>
          </ac:spMkLst>
        </pc:spChg>
      </pc:sldChg>
      <pc:sldMasterChg chg="addSp modSp mod modSldLayout">
        <pc:chgData name="Ella de Figueiredo Lykke" userId="938a913d-b5e1-4333-adef-82f26c90ce3a" providerId="ADAL" clId="{1C0F5063-20A0-44CF-AB0C-84ACA267A8D9}" dt="2022-01-14T12:50:37.910" v="9" actId="14100"/>
        <pc:sldMasterMkLst>
          <pc:docMk/>
          <pc:sldMasterMk cId="2649319511" sldId="2147483648"/>
        </pc:sldMasterMkLst>
        <pc:picChg chg="add mod">
          <ac:chgData name="Ella de Figueiredo Lykke" userId="938a913d-b5e1-4333-adef-82f26c90ce3a" providerId="ADAL" clId="{1C0F5063-20A0-44CF-AB0C-84ACA267A8D9}" dt="2022-01-14T12:50:37.910" v="9" actId="14100"/>
          <ac:picMkLst>
            <pc:docMk/>
            <pc:sldMasterMk cId="2649319511" sldId="2147483648"/>
            <ac:picMk id="7" creationId="{EBE64333-EE7B-43CA-8196-721CAEC54E9B}"/>
          </ac:picMkLst>
        </pc:picChg>
        <pc:sldLayoutChg chg="addSp delSp modSp mod">
          <pc:chgData name="Ella de Figueiredo Lykke" userId="938a913d-b5e1-4333-adef-82f26c90ce3a" providerId="ADAL" clId="{1C0F5063-20A0-44CF-AB0C-84ACA267A8D9}" dt="2022-01-14T12:49:38.339" v="4" actId="478"/>
          <pc:sldLayoutMkLst>
            <pc:docMk/>
            <pc:sldMasterMk cId="2649319511" sldId="2147483648"/>
            <pc:sldLayoutMk cId="1137542638" sldId="2147483649"/>
          </pc:sldLayoutMkLst>
          <pc:spChg chg="add del">
            <ac:chgData name="Ella de Figueiredo Lykke" userId="938a913d-b5e1-4333-adef-82f26c90ce3a" providerId="ADAL" clId="{1C0F5063-20A0-44CF-AB0C-84ACA267A8D9}" dt="2022-01-14T12:49:17.927" v="2" actId="22"/>
            <ac:spMkLst>
              <pc:docMk/>
              <pc:sldMasterMk cId="2649319511" sldId="2147483648"/>
              <pc:sldLayoutMk cId="1137542638" sldId="2147483649"/>
              <ac:spMk id="9" creationId="{5D58478D-DA4B-408E-BE7E-263A0CC7B491}"/>
            </ac:spMkLst>
          </pc:spChg>
          <pc:picChg chg="del">
            <ac:chgData name="Ella de Figueiredo Lykke" userId="938a913d-b5e1-4333-adef-82f26c90ce3a" providerId="ADAL" clId="{1C0F5063-20A0-44CF-AB0C-84ACA267A8D9}" dt="2022-01-14T12:49:16.256" v="0" actId="478"/>
            <ac:picMkLst>
              <pc:docMk/>
              <pc:sldMasterMk cId="2649319511" sldId="2147483648"/>
              <pc:sldLayoutMk cId="1137542638" sldId="2147483649"/>
              <ac:picMk id="7" creationId="{2346D12B-0524-4230-A192-0325A747F22D}"/>
            </ac:picMkLst>
          </pc:picChg>
          <pc:picChg chg="add del mod">
            <ac:chgData name="Ella de Figueiredo Lykke" userId="938a913d-b5e1-4333-adef-82f26c90ce3a" providerId="ADAL" clId="{1C0F5063-20A0-44CF-AB0C-84ACA267A8D9}" dt="2022-01-14T12:49:38.339" v="4" actId="478"/>
            <ac:picMkLst>
              <pc:docMk/>
              <pc:sldMasterMk cId="2649319511" sldId="2147483648"/>
              <pc:sldLayoutMk cId="1137542638" sldId="2147483649"/>
              <ac:picMk id="10" creationId="{F633B2F5-0AB3-4BD4-A019-C500569FED5B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EBE64333-EE7B-43CA-8196-721CAEC54E9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682244" y="-36506"/>
            <a:ext cx="1600246" cy="160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Josefin SANS BOLD"/>
              </a:rPr>
              <a:t>MÁVSSOLAŠ QUIZ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Josefin Sans" pitchFamily="2" charset="0"/>
                <a:cs typeface="Calibri"/>
              </a:rPr>
              <a:t>5.-7. </a:t>
            </a:r>
            <a:r>
              <a:rPr lang="en-US" dirty="0" err="1">
                <a:solidFill>
                  <a:schemeClr val="bg1"/>
                </a:solidFill>
                <a:latin typeface="Josefin Sans" pitchFamily="2" charset="0"/>
                <a:cs typeface="Calibri"/>
              </a:rPr>
              <a:t>luohkáide</a:t>
            </a:r>
            <a:endParaRPr lang="en-US" dirty="0">
              <a:solidFill>
                <a:schemeClr val="bg1"/>
              </a:solidFill>
              <a:latin typeface="Josefi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FASIHTTA: DAT LEA DÁBÁLAŠ! OLLUGAT OŽŽOT ČIHKALASAID JA EARÁ RIEVDAMIID LIIKÁI. 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4483101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cs typeface="Calibri"/>
              </a:rPr>
              <a:t>...</a:t>
            </a:r>
            <a:r>
              <a:rPr lang="nb-NO" dirty="0" err="1">
                <a:cs typeface="Calibri"/>
              </a:rPr>
              <a:t>Muhto</a:t>
            </a:r>
            <a:r>
              <a:rPr lang="nb-NO" dirty="0">
                <a:cs typeface="Calibri"/>
              </a:rPr>
              <a:t> jus </a:t>
            </a:r>
            <a:r>
              <a:rPr lang="nb-NO" dirty="0" err="1">
                <a:cs typeface="Calibri"/>
              </a:rPr>
              <a:t>oaččut</a:t>
            </a:r>
            <a:r>
              <a:rPr lang="nb-NO" dirty="0">
                <a:cs typeface="Calibri"/>
              </a:rPr>
              <a:t> hui </a:t>
            </a:r>
            <a:r>
              <a:rPr lang="nb-NO" dirty="0" err="1">
                <a:cs typeface="Calibri"/>
              </a:rPr>
              <a:t>ollu</a:t>
            </a:r>
            <a:r>
              <a:rPr lang="nb-NO" dirty="0">
                <a:cs typeface="Calibri"/>
              </a:rPr>
              <a:t> </a:t>
            </a:r>
            <a:r>
              <a:rPr lang="nb-NO" dirty="0" err="1">
                <a:cs typeface="Calibri"/>
              </a:rPr>
              <a:t>bákčasiid</a:t>
            </a:r>
            <a:r>
              <a:rPr lang="nb-NO" dirty="0">
                <a:cs typeface="Calibri"/>
              </a:rPr>
              <a:t> </a:t>
            </a:r>
            <a:r>
              <a:rPr lang="nb-NO" dirty="0" err="1">
                <a:cs typeface="Calibri"/>
              </a:rPr>
              <a:t>dahje</a:t>
            </a:r>
            <a:r>
              <a:rPr lang="nb-NO" dirty="0">
                <a:cs typeface="Calibri"/>
              </a:rPr>
              <a:t> </a:t>
            </a:r>
            <a:r>
              <a:rPr lang="nb-NO" dirty="0" err="1">
                <a:cs typeface="Calibri"/>
              </a:rPr>
              <a:t>vuolšši</a:t>
            </a:r>
            <a:r>
              <a:rPr lang="nb-NO" dirty="0">
                <a:cs typeface="Calibri"/>
              </a:rPr>
              <a:t> </a:t>
            </a:r>
            <a:r>
              <a:rPr lang="nb-NO" dirty="0" err="1">
                <a:cs typeface="Calibri"/>
              </a:rPr>
              <a:t>liikái</a:t>
            </a:r>
            <a:r>
              <a:rPr lang="nb-NO" dirty="0">
                <a:cs typeface="Calibri"/>
              </a:rPr>
              <a:t>, de dus </a:t>
            </a:r>
            <a:r>
              <a:rPr lang="nb-NO" dirty="0" err="1">
                <a:cs typeface="Calibri"/>
              </a:rPr>
              <a:t>sáhttá</a:t>
            </a:r>
            <a:r>
              <a:rPr lang="nb-NO" dirty="0">
                <a:cs typeface="Calibri"/>
              </a:rPr>
              <a:t> </a:t>
            </a:r>
            <a:r>
              <a:rPr lang="nb-NO" dirty="0" err="1">
                <a:cs typeface="Calibri"/>
              </a:rPr>
              <a:t>leat</a:t>
            </a:r>
            <a:r>
              <a:rPr lang="nb-NO" dirty="0">
                <a:cs typeface="Calibri"/>
              </a:rPr>
              <a:t> </a:t>
            </a:r>
            <a:r>
              <a:rPr lang="nb-NO" dirty="0" err="1">
                <a:cs typeface="Calibri"/>
              </a:rPr>
              <a:t>medisiinnalaš</a:t>
            </a:r>
            <a:r>
              <a:rPr lang="nb-NO" dirty="0">
                <a:cs typeface="Calibri"/>
              </a:rPr>
              <a:t> </a:t>
            </a:r>
            <a:r>
              <a:rPr lang="nb-NO" dirty="0" err="1">
                <a:cs typeface="Calibri"/>
              </a:rPr>
              <a:t>dilli</a:t>
            </a:r>
            <a:r>
              <a:rPr lang="nb-NO" dirty="0">
                <a:cs typeface="Calibri"/>
              </a:rPr>
              <a:t>, </a:t>
            </a:r>
            <a:r>
              <a:rPr lang="nb-NO" dirty="0" err="1">
                <a:cs typeface="Calibri"/>
              </a:rPr>
              <a:t>ovdamearkka</a:t>
            </a:r>
            <a:r>
              <a:rPr lang="nb-NO" dirty="0">
                <a:cs typeface="Calibri"/>
              </a:rPr>
              <a:t> </a:t>
            </a:r>
            <a:r>
              <a:rPr lang="nb-NO" dirty="0" err="1">
                <a:cs typeface="Calibri"/>
              </a:rPr>
              <a:t>dihtii</a:t>
            </a:r>
            <a:r>
              <a:rPr lang="nb-NO" dirty="0">
                <a:cs typeface="Calibri"/>
              </a:rPr>
              <a:t> </a:t>
            </a:r>
            <a:r>
              <a:rPr lang="nb-NO" dirty="0" err="1">
                <a:cs typeface="Calibri"/>
              </a:rPr>
              <a:t>juoga</a:t>
            </a:r>
            <a:r>
              <a:rPr lang="nb-NO" dirty="0">
                <a:cs typeface="Calibri"/>
              </a:rPr>
              <a:t> mii </a:t>
            </a:r>
            <a:r>
              <a:rPr lang="nb-NO" dirty="0" err="1">
                <a:cs typeface="Calibri"/>
              </a:rPr>
              <a:t>gohčoduvvo</a:t>
            </a:r>
            <a:r>
              <a:rPr lang="nb-NO" dirty="0">
                <a:cs typeface="Calibri"/>
              </a:rPr>
              <a:t> cystisk akne. Dalle </a:t>
            </a:r>
            <a:r>
              <a:rPr lang="nb-NO" dirty="0" err="1">
                <a:cs typeface="Calibri"/>
              </a:rPr>
              <a:t>sáhttá</a:t>
            </a:r>
            <a:r>
              <a:rPr lang="nb-NO" dirty="0">
                <a:cs typeface="Calibri"/>
              </a:rPr>
              <a:t> </a:t>
            </a:r>
            <a:r>
              <a:rPr lang="nb-NO" dirty="0" err="1">
                <a:cs typeface="Calibri"/>
              </a:rPr>
              <a:t>doavttir</a:t>
            </a:r>
            <a:r>
              <a:rPr lang="nb-NO" dirty="0">
                <a:cs typeface="Calibri"/>
              </a:rPr>
              <a:t> </a:t>
            </a:r>
            <a:r>
              <a:rPr lang="nb-NO" dirty="0" err="1">
                <a:cs typeface="Calibri"/>
              </a:rPr>
              <a:t>addit</a:t>
            </a:r>
            <a:r>
              <a:rPr lang="nb-NO" dirty="0">
                <a:cs typeface="Calibri"/>
              </a:rPr>
              <a:t> </a:t>
            </a:r>
            <a:r>
              <a:rPr lang="nb-NO" dirty="0" err="1">
                <a:cs typeface="Calibri"/>
              </a:rPr>
              <a:t>dutnje</a:t>
            </a:r>
            <a:r>
              <a:rPr lang="nb-NO" dirty="0">
                <a:cs typeface="Calibri"/>
              </a:rPr>
              <a:t> </a:t>
            </a:r>
            <a:r>
              <a:rPr lang="nb-NO" dirty="0" err="1">
                <a:cs typeface="Calibri"/>
              </a:rPr>
              <a:t>dálkasa</a:t>
            </a:r>
            <a:r>
              <a:rPr lang="nb-NO" dirty="0">
                <a:cs typeface="Calibri"/>
              </a:rPr>
              <a:t>. 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477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GAŽALDAT 5: DOVDO GO BUOHKAIDE VÁTTISIN OLLET PUBERTEHTII? </a:t>
            </a:r>
            <a:endParaRPr lang="en-US" b="1" dirty="0">
              <a:latin typeface="Josefin Sans"/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2023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FASIHTTA:II, II BUOHKAIDE DOVDO VÁTTISIN OLLET PUBERTEHTII 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4483101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ea typeface="+mn-lt"/>
                <a:cs typeface="+mn-lt"/>
              </a:rPr>
              <a:t>...</a:t>
            </a:r>
            <a:r>
              <a:rPr lang="nb-NO" dirty="0" err="1">
                <a:ea typeface="+mn-lt"/>
                <a:cs typeface="+mn-lt"/>
              </a:rPr>
              <a:t>Muhto</a:t>
            </a:r>
            <a:r>
              <a:rPr lang="nb-NO" dirty="0">
                <a:ea typeface="+mn-lt"/>
                <a:cs typeface="+mn-lt"/>
              </a:rPr>
              <a:t> </a:t>
            </a:r>
            <a:r>
              <a:rPr lang="nb-NO" dirty="0" err="1">
                <a:ea typeface="+mn-lt"/>
                <a:cs typeface="+mn-lt"/>
              </a:rPr>
              <a:t>muhtumiidda</a:t>
            </a:r>
            <a:r>
              <a:rPr lang="nb-NO" dirty="0">
                <a:ea typeface="+mn-lt"/>
                <a:cs typeface="+mn-lt"/>
              </a:rPr>
              <a:t> </a:t>
            </a:r>
            <a:r>
              <a:rPr lang="nb-NO" dirty="0" err="1">
                <a:ea typeface="+mn-lt"/>
                <a:cs typeface="+mn-lt"/>
              </a:rPr>
              <a:t>dat</a:t>
            </a:r>
            <a:r>
              <a:rPr lang="nb-NO" dirty="0">
                <a:ea typeface="+mn-lt"/>
                <a:cs typeface="+mn-lt"/>
              </a:rPr>
              <a:t> </a:t>
            </a:r>
            <a:r>
              <a:rPr lang="nb-NO" dirty="0" err="1">
                <a:ea typeface="+mn-lt"/>
                <a:cs typeface="+mn-lt"/>
              </a:rPr>
              <a:t>sáhttá</a:t>
            </a:r>
            <a:r>
              <a:rPr lang="nb-NO" dirty="0">
                <a:ea typeface="+mn-lt"/>
                <a:cs typeface="+mn-lt"/>
              </a:rPr>
              <a:t> </a:t>
            </a:r>
            <a:r>
              <a:rPr lang="nb-NO" dirty="0" err="1">
                <a:ea typeface="+mn-lt"/>
                <a:cs typeface="+mn-lt"/>
              </a:rPr>
              <a:t>dovdot</a:t>
            </a:r>
            <a:r>
              <a:rPr lang="nb-NO" dirty="0">
                <a:ea typeface="+mn-lt"/>
                <a:cs typeface="+mn-lt"/>
              </a:rPr>
              <a:t> </a:t>
            </a:r>
            <a:r>
              <a:rPr lang="nb-NO" dirty="0" err="1">
                <a:ea typeface="+mn-lt"/>
                <a:cs typeface="+mn-lt"/>
              </a:rPr>
              <a:t>váttisin</a:t>
            </a:r>
            <a:r>
              <a:rPr lang="nb-NO" dirty="0">
                <a:ea typeface="+mn-lt"/>
                <a:cs typeface="+mn-lt"/>
              </a:rPr>
              <a:t>.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98458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500857" cy="21748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Josefin Sans"/>
              </a:rPr>
              <a:t>GAŽALDAT 6: GUĐE HORMONA OŽŽOT EANAŠ BÁRTNIT EANET GO OLLEJIT PUBERTEHTII? LEA GO... </a:t>
            </a:r>
            <a:endParaRPr lang="en-US" b="1" dirty="0">
              <a:solidFill>
                <a:schemeClr val="bg1"/>
              </a:solidFill>
              <a:latin typeface="Josefin Sans"/>
              <a:ea typeface="+mj-lt"/>
              <a:cs typeface="+mj-l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sz="half" idx="1"/>
          </p:nvPr>
        </p:nvSpPr>
        <p:spPr>
          <a:xfrm>
            <a:off x="838200" y="2790031"/>
            <a:ext cx="5181600" cy="33869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Josefin Sans"/>
                <a:cs typeface="Calibri"/>
              </a:rPr>
              <a:t>1) TESTESTERONA?</a:t>
            </a:r>
            <a:endParaRPr lang="nb-NO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Josefin Sans"/>
                <a:cs typeface="Calibri"/>
              </a:rPr>
              <a:t>3) OSTEOPOROSA?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6D77D41-42E8-4280-B14A-F7C640FA9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790031"/>
            <a:ext cx="5181600" cy="33869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dirty="0">
                <a:solidFill>
                  <a:schemeClr val="bg1"/>
                </a:solidFill>
                <a:latin typeface="Josefin Sans"/>
                <a:cs typeface="Calibri"/>
              </a:rPr>
              <a:t>2) ØSTROGENA?</a:t>
            </a:r>
            <a:endParaRPr lang="nb-NO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b-NO" dirty="0">
              <a:solidFill>
                <a:schemeClr val="bg1"/>
              </a:solidFill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nb-NO" dirty="0">
                <a:solidFill>
                  <a:schemeClr val="bg1"/>
                </a:solidFill>
                <a:latin typeface="Josefin Sans"/>
                <a:cs typeface="Calibri"/>
              </a:rPr>
              <a:t>4) OSTEPOPPOSA?</a:t>
            </a:r>
          </a:p>
        </p:txBody>
      </p:sp>
    </p:spTree>
    <p:extLst>
      <p:ext uri="{BB962C8B-B14F-4D97-AF65-F5344CB8AC3E}">
        <p14:creationId xmlns:p14="http://schemas.microsoft.com/office/powerpoint/2010/main" val="2593810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FASIHTTA: PUBERTEHTAS OŽŽOT EANAŠ BÁRTNIT EANET TESTESTERONA NAMMASAŠ HORMONA </a:t>
            </a:r>
          </a:p>
        </p:txBody>
      </p:sp>
    </p:spTree>
    <p:extLst>
      <p:ext uri="{BB962C8B-B14F-4D97-AF65-F5344CB8AC3E}">
        <p14:creationId xmlns:p14="http://schemas.microsoft.com/office/powerpoint/2010/main" val="1789680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GAŽALDAT 7: GII MEARRIDA DU RUPMAŠA BADJEL? </a:t>
            </a:r>
            <a:endParaRPr lang="en-US" b="1" dirty="0">
              <a:latin typeface="Josefin Sans"/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40286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FASIHTTA: DUŠŠE DON MEARRIDAT IEŽAT RUPMAŠA BADJEL!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83942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GAŽALDAT 8: GOAS OŽŽOT EATNAŠAT MÁNNODÁVDDA? </a:t>
            </a:r>
            <a:endParaRPr lang="en-US" b="1" dirty="0">
              <a:latin typeface="Josefin Sans"/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9189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EATNAŠAT OŽŽOT MÁNNODÁVDDA GO SII LEAT GASKAL 9 JA 18 JAGI BOARRÁSAT.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90319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>
                <a:latin typeface="Josefin Sans"/>
              </a:rPr>
              <a:t>OLLUGIIN LEAT MÁNNODÁVDABÁKČASAT GO SIS LEA MÁNNODÁVDA... </a:t>
            </a:r>
            <a:endParaRPr lang="en-US" sz="3200" b="1" dirty="0">
              <a:latin typeface="Josefin Sans"/>
              <a:cs typeface="Calibri Light" panose="020F0302020204030204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nb-NO" dirty="0" err="1">
                <a:latin typeface="Josefin Sans"/>
                <a:cs typeface="Calibri"/>
              </a:rPr>
              <a:t>Sáhttá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dovdot</a:t>
            </a:r>
            <a:r>
              <a:rPr lang="nb-NO" dirty="0">
                <a:latin typeface="Josefin Sans"/>
                <a:cs typeface="Calibri"/>
              </a:rPr>
              <a:t> dego </a:t>
            </a:r>
            <a:r>
              <a:rPr lang="nb-NO" dirty="0" err="1">
                <a:latin typeface="Josefin Sans"/>
                <a:cs typeface="Calibri"/>
              </a:rPr>
              <a:t>geasáhat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mánágoađis</a:t>
            </a:r>
            <a:r>
              <a:rPr lang="nb-NO" dirty="0">
                <a:latin typeface="Josefin Sans"/>
                <a:cs typeface="Calibri"/>
              </a:rPr>
              <a:t>, mii lea </a:t>
            </a:r>
            <a:r>
              <a:rPr lang="nb-NO" dirty="0" err="1">
                <a:latin typeface="Josefin Sans"/>
                <a:cs typeface="Calibri"/>
              </a:rPr>
              <a:t>čoavjji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vuolit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oasis</a:t>
            </a:r>
            <a:r>
              <a:rPr lang="nb-NO" dirty="0">
                <a:latin typeface="Josefin Sans"/>
                <a:cs typeface="Calibri"/>
              </a:rPr>
              <a:t>. </a:t>
            </a:r>
          </a:p>
          <a:p>
            <a:r>
              <a:rPr lang="nb-NO" dirty="0" err="1">
                <a:latin typeface="Josefin Sans"/>
                <a:cs typeface="Calibri"/>
              </a:rPr>
              <a:t>Ollugat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ožžot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váibmogákkahaga</a:t>
            </a:r>
            <a:r>
              <a:rPr lang="nb-NO" dirty="0">
                <a:latin typeface="Josefin Sans"/>
                <a:cs typeface="Calibri"/>
              </a:rPr>
              <a:t> ja </a:t>
            </a:r>
            <a:r>
              <a:rPr lang="nb-NO" dirty="0" err="1">
                <a:latin typeface="Josefin Sans"/>
                <a:cs typeface="Calibri"/>
              </a:rPr>
              <a:t>bagget</a:t>
            </a:r>
            <a:r>
              <a:rPr lang="nb-NO" dirty="0">
                <a:latin typeface="Josefin Sans"/>
                <a:cs typeface="Calibri"/>
              </a:rPr>
              <a:t>.</a:t>
            </a:r>
          </a:p>
          <a:p>
            <a:r>
              <a:rPr lang="nb-NO" dirty="0" err="1">
                <a:latin typeface="Josefin Sans"/>
                <a:cs typeface="Calibri"/>
              </a:rPr>
              <a:t>Dát</a:t>
            </a:r>
            <a:r>
              <a:rPr lang="nb-NO" dirty="0">
                <a:latin typeface="Josefin Sans"/>
                <a:cs typeface="Calibri"/>
              </a:rPr>
              <a:t> lea </a:t>
            </a:r>
            <a:r>
              <a:rPr lang="nb-NO" dirty="0" err="1">
                <a:latin typeface="Josefin Sans"/>
                <a:cs typeface="Calibri"/>
              </a:rPr>
              <a:t>oalle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dábálaš</a:t>
            </a:r>
            <a:r>
              <a:rPr lang="nb-NO" dirty="0">
                <a:latin typeface="Josefin Sans"/>
                <a:cs typeface="Calibri"/>
              </a:rPr>
              <a:t>, ja </a:t>
            </a:r>
            <a:r>
              <a:rPr lang="nb-NO" dirty="0" err="1">
                <a:latin typeface="Josefin Sans"/>
                <a:cs typeface="Calibri"/>
              </a:rPr>
              <a:t>dávjá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veahkeha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lihkadit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dahje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geavahit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lieggabohtala</a:t>
            </a:r>
            <a:r>
              <a:rPr lang="nb-NO" dirty="0">
                <a:latin typeface="Josefin Sans"/>
                <a:cs typeface="Calibri"/>
              </a:rPr>
              <a:t>. </a:t>
            </a:r>
          </a:p>
          <a:p>
            <a:r>
              <a:rPr lang="nb-NO" dirty="0" err="1">
                <a:latin typeface="Josefin Sans"/>
                <a:cs typeface="Calibri"/>
              </a:rPr>
              <a:t>Muhtun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dilálašvuođat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sáhttet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dagahit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ahte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mánnodávda</a:t>
            </a:r>
            <a:r>
              <a:rPr lang="nb-NO" dirty="0">
                <a:latin typeface="Josefin Sans"/>
                <a:cs typeface="Calibri"/>
              </a:rPr>
              <a:t> lea nu </a:t>
            </a:r>
            <a:r>
              <a:rPr lang="nb-NO" dirty="0" err="1">
                <a:latin typeface="Josefin Sans"/>
                <a:cs typeface="Calibri"/>
              </a:rPr>
              <a:t>bávččas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ahte</a:t>
            </a:r>
            <a:r>
              <a:rPr lang="nb-NO" dirty="0">
                <a:latin typeface="Josefin Sans"/>
                <a:cs typeface="Calibri"/>
              </a:rPr>
              <a:t> ii </a:t>
            </a:r>
            <a:r>
              <a:rPr lang="nb-NO" dirty="0" err="1">
                <a:latin typeface="Josefin Sans"/>
                <a:cs typeface="Calibri"/>
              </a:rPr>
              <a:t>measta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sáhte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vuolgit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skuvlii</a:t>
            </a:r>
            <a:r>
              <a:rPr lang="nb-NO" dirty="0">
                <a:latin typeface="Josefin Sans"/>
                <a:cs typeface="Calibri"/>
              </a:rPr>
              <a:t>. </a:t>
            </a:r>
            <a:r>
              <a:rPr lang="nb-NO" dirty="0" err="1">
                <a:latin typeface="Josefin Sans"/>
                <a:cs typeface="Calibri"/>
              </a:rPr>
              <a:t>Okta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dain</a:t>
            </a:r>
            <a:r>
              <a:rPr lang="nb-NO" dirty="0">
                <a:latin typeface="Josefin Sans"/>
                <a:cs typeface="Calibri"/>
              </a:rPr>
              <a:t> lea  </a:t>
            </a:r>
            <a:r>
              <a:rPr lang="nb-NO" dirty="0" err="1">
                <a:latin typeface="Josefin Sans"/>
                <a:cs typeface="Calibri"/>
              </a:rPr>
              <a:t>endometriosa</a:t>
            </a:r>
            <a:r>
              <a:rPr lang="nb-NO" dirty="0">
                <a:latin typeface="Josefin Sans"/>
                <a:cs typeface="Calibri"/>
              </a:rPr>
              <a:t>. </a:t>
            </a:r>
            <a:r>
              <a:rPr lang="nb-NO" dirty="0" err="1">
                <a:latin typeface="Josefin Sans"/>
                <a:cs typeface="Calibri"/>
              </a:rPr>
              <a:t>Dábáleamos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dávdamearkkain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leat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garra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bákčasat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ovdal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mánnodávdda</a:t>
            </a:r>
            <a:r>
              <a:rPr lang="nb-NO" dirty="0">
                <a:latin typeface="Josefin Sans"/>
                <a:cs typeface="Calibri"/>
              </a:rPr>
              <a:t> ja </a:t>
            </a:r>
            <a:r>
              <a:rPr lang="nb-NO" dirty="0" err="1">
                <a:latin typeface="Josefin Sans"/>
                <a:cs typeface="Calibri"/>
              </a:rPr>
              <a:t>mánnodávdda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áiggi</a:t>
            </a:r>
            <a:r>
              <a:rPr lang="nb-NO" dirty="0">
                <a:latin typeface="Josefin Sans"/>
                <a:cs typeface="Calibri"/>
              </a:rPr>
              <a:t> ja </a:t>
            </a:r>
            <a:r>
              <a:rPr lang="nb-NO" dirty="0" err="1">
                <a:latin typeface="Josefin Sans"/>
                <a:cs typeface="Calibri"/>
              </a:rPr>
              <a:t>garra</a:t>
            </a:r>
            <a:r>
              <a:rPr lang="nb-NO" dirty="0">
                <a:latin typeface="Josefin Sans"/>
                <a:cs typeface="Calibri"/>
              </a:rPr>
              <a:t> ja/</a:t>
            </a:r>
            <a:r>
              <a:rPr lang="nb-NO" dirty="0" err="1">
                <a:latin typeface="Josefin Sans"/>
                <a:cs typeface="Calibri"/>
              </a:rPr>
              <a:t>dahje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jeavddahis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vardimat</a:t>
            </a:r>
            <a:r>
              <a:rPr lang="nb-NO" dirty="0">
                <a:latin typeface="Josefin Sans"/>
                <a:cs typeface="Calibri"/>
              </a:rPr>
              <a:t>. </a:t>
            </a:r>
          </a:p>
          <a:p>
            <a:r>
              <a:rPr lang="nb-NO" dirty="0">
                <a:latin typeface="Josefin Sans"/>
                <a:cs typeface="Calibri"/>
              </a:rPr>
              <a:t>Jus dus </a:t>
            </a:r>
            <a:r>
              <a:rPr lang="nb-NO" dirty="0" err="1">
                <a:latin typeface="Josefin Sans"/>
                <a:cs typeface="Calibri"/>
              </a:rPr>
              <a:t>leat</a:t>
            </a:r>
            <a:r>
              <a:rPr lang="nb-NO" dirty="0">
                <a:latin typeface="Josefin Sans"/>
                <a:cs typeface="Calibri"/>
              </a:rPr>
              <a:t> hui </a:t>
            </a:r>
            <a:r>
              <a:rPr lang="nb-NO" dirty="0" err="1">
                <a:latin typeface="Josefin Sans"/>
                <a:cs typeface="Calibri"/>
              </a:rPr>
              <a:t>garra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bákčasat</a:t>
            </a:r>
            <a:r>
              <a:rPr lang="nb-NO" dirty="0">
                <a:latin typeface="Josefin Sans"/>
                <a:cs typeface="Calibri"/>
              </a:rPr>
              <a:t>, de </a:t>
            </a:r>
            <a:r>
              <a:rPr lang="nb-NO" dirty="0" err="1">
                <a:latin typeface="Josefin Sans"/>
                <a:cs typeface="Calibri"/>
              </a:rPr>
              <a:t>sáhttá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leat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vuogas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háleštit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doaktáriin</a:t>
            </a:r>
            <a:r>
              <a:rPr lang="nb-NO" dirty="0">
                <a:latin typeface="Josefin Sans"/>
                <a:cs typeface="Calibri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94233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GAŽALDAT 1: GOAS OLLEJIT EATNAŠAT PUBERTEHTII?</a:t>
            </a:r>
          </a:p>
        </p:txBody>
      </p:sp>
    </p:spTree>
    <p:extLst>
      <p:ext uri="{BB962C8B-B14F-4D97-AF65-F5344CB8AC3E}">
        <p14:creationId xmlns:p14="http://schemas.microsoft.com/office/powerpoint/2010/main" val="3058547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GAŽALDAT 9: LEAT GO MUHTUN OLBMOT UHCIT MÁVSSOLAČČAT GO EARÁT? </a:t>
            </a:r>
            <a:endParaRPr lang="en-US" b="1" dirty="0">
              <a:latin typeface="Josefin Sans"/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273563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  <a:ea typeface="+mj-lt"/>
                <a:cs typeface="+mj-lt"/>
              </a:rPr>
              <a:t>FASIHTTA: EAI! MII LEAT BUOHKAT #MÁVSSOLAČČAT – AIDDO NU MO MII LEAT.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42812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Josefin Sans"/>
              </a:rPr>
              <a:t>FASIHTTA: GO MII LEAT GASKAL 8 JA 15 JAGI BOARRÁSAT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 err="1">
                <a:latin typeface="Josefin Sans"/>
                <a:cs typeface="Calibri"/>
              </a:rPr>
              <a:t>Mii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leat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buohkat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sierraláganat</a:t>
            </a:r>
            <a:r>
              <a:rPr lang="nb-NO" dirty="0">
                <a:latin typeface="Josefin Sans"/>
                <a:cs typeface="Calibri"/>
              </a:rPr>
              <a:t>, </a:t>
            </a:r>
            <a:r>
              <a:rPr lang="nb-NO" dirty="0" err="1">
                <a:latin typeface="Josefin Sans"/>
                <a:cs typeface="Calibri"/>
              </a:rPr>
              <a:t>maiddái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pubertehta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oktavuođas</a:t>
            </a:r>
            <a:r>
              <a:rPr lang="nb-NO" dirty="0">
                <a:latin typeface="Josefin Sans"/>
                <a:cs typeface="Calibri"/>
              </a:rPr>
              <a:t>. </a:t>
            </a:r>
            <a:r>
              <a:rPr lang="nb-NO" dirty="0" err="1">
                <a:latin typeface="Josefin Sans"/>
                <a:cs typeface="Calibri"/>
              </a:rPr>
              <a:t>Muhtumat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álget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maiddái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ovdal</a:t>
            </a:r>
            <a:r>
              <a:rPr lang="nb-NO" dirty="0">
                <a:latin typeface="Josefin Sans"/>
                <a:cs typeface="Calibri"/>
              </a:rPr>
              <a:t> ja </a:t>
            </a:r>
            <a:r>
              <a:rPr lang="nb-NO" dirty="0" err="1">
                <a:latin typeface="Josefin Sans"/>
                <a:cs typeface="Calibri"/>
              </a:rPr>
              <a:t>maŋŋil</a:t>
            </a:r>
            <a:r>
              <a:rPr lang="nb-NO" dirty="0">
                <a:latin typeface="Josefin Sans"/>
                <a:cs typeface="Calibri"/>
              </a:rPr>
              <a:t>.</a:t>
            </a:r>
            <a:endParaRPr lang="nb-NO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0658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GAŽALDAT 2: MANNE LEA DEHÁLAŠ DIEHTIT MII DÁHPÁHUVVÁ RUPMAŠIS? </a:t>
            </a:r>
            <a:endParaRPr lang="en-US" b="1" dirty="0">
              <a:latin typeface="Josefin Sans"/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22202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457753"/>
            <a:ext cx="8215265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>
                <a:latin typeface="Josefin Sans"/>
              </a:rPr>
              <a:t>FASIHTTA: SÁHTTET LEAT MÁŊGA SIVA DASA AHTE LEA DEHÁLAŠ DIEHTIT MII DÁHPÁHUVVÁ RUPMAŠIS </a:t>
            </a:r>
            <a:endParaRPr lang="nb-NO" sz="3200" dirty="0">
              <a:cs typeface="Calibri Light" panose="020F0302020204030204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204890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 err="1">
                <a:latin typeface="Josefin Sans"/>
                <a:cs typeface="Calibri"/>
              </a:rPr>
              <a:t>Ovdamearkka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dihtii</a:t>
            </a:r>
            <a:r>
              <a:rPr lang="nb-NO" dirty="0">
                <a:latin typeface="Josefin Sans"/>
                <a:cs typeface="Calibri"/>
              </a:rPr>
              <a:t>:</a:t>
            </a:r>
          </a:p>
          <a:p>
            <a:r>
              <a:rPr lang="nb-NO" dirty="0">
                <a:latin typeface="Josefin Sans"/>
                <a:cs typeface="Calibri"/>
              </a:rPr>
              <a:t>Dalle </a:t>
            </a:r>
            <a:r>
              <a:rPr lang="nb-NO" dirty="0" err="1">
                <a:latin typeface="Josefin Sans"/>
                <a:cs typeface="Calibri"/>
              </a:rPr>
              <a:t>dieđát</a:t>
            </a:r>
            <a:r>
              <a:rPr lang="nb-NO" dirty="0">
                <a:latin typeface="Josefin Sans"/>
                <a:cs typeface="Calibri"/>
              </a:rPr>
              <a:t> lea </a:t>
            </a:r>
            <a:r>
              <a:rPr lang="nb-NO" dirty="0" err="1">
                <a:latin typeface="Josefin Sans"/>
                <a:cs typeface="Calibri"/>
              </a:rPr>
              <a:t>go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lunddolaš</a:t>
            </a:r>
            <a:r>
              <a:rPr lang="nb-NO" dirty="0">
                <a:latin typeface="Josefin Sans"/>
                <a:cs typeface="Calibri"/>
              </a:rPr>
              <a:t> mii </a:t>
            </a:r>
            <a:r>
              <a:rPr lang="nb-NO" dirty="0" err="1">
                <a:latin typeface="Josefin Sans"/>
                <a:cs typeface="Calibri"/>
              </a:rPr>
              <a:t>dáhpáhuvvá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rupmašis</a:t>
            </a:r>
            <a:r>
              <a:rPr lang="nb-NO" dirty="0">
                <a:latin typeface="Josefin Sans"/>
                <a:cs typeface="Calibri"/>
              </a:rPr>
              <a:t>, vai lea </a:t>
            </a:r>
            <a:r>
              <a:rPr lang="nb-NO" dirty="0" err="1">
                <a:latin typeface="Josefin Sans"/>
                <a:cs typeface="Calibri"/>
              </a:rPr>
              <a:t>go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juoga</a:t>
            </a:r>
            <a:r>
              <a:rPr lang="nb-NO" dirty="0">
                <a:latin typeface="Josefin Sans"/>
                <a:cs typeface="Calibri"/>
              </a:rPr>
              <a:t> mii lea </a:t>
            </a:r>
            <a:r>
              <a:rPr lang="nb-NO" dirty="0" err="1">
                <a:latin typeface="Josefin Sans"/>
                <a:cs typeface="Calibri"/>
              </a:rPr>
              <a:t>boastut</a:t>
            </a:r>
            <a:r>
              <a:rPr lang="nb-NO" dirty="0">
                <a:latin typeface="Josefin Sans"/>
                <a:cs typeface="Calibri"/>
              </a:rPr>
              <a:t> </a:t>
            </a:r>
          </a:p>
          <a:p>
            <a:r>
              <a:rPr lang="nb-NO" dirty="0">
                <a:latin typeface="Josefin Sans"/>
                <a:cs typeface="Calibri"/>
              </a:rPr>
              <a:t>It </a:t>
            </a:r>
            <a:r>
              <a:rPr lang="nb-NO" dirty="0" err="1">
                <a:latin typeface="Josefin Sans"/>
                <a:cs typeface="Calibri"/>
              </a:rPr>
              <a:t>dárbbaš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dovdat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iežat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okto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dahje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earáláganin</a:t>
            </a:r>
            <a:r>
              <a:rPr lang="nb-NO" dirty="0">
                <a:latin typeface="Josefin Sans"/>
                <a:cs typeface="Calibri"/>
              </a:rPr>
              <a:t>, </a:t>
            </a:r>
            <a:r>
              <a:rPr lang="nb-NO" dirty="0" err="1">
                <a:latin typeface="Josefin Sans"/>
                <a:cs typeface="Calibri"/>
              </a:rPr>
              <a:t>go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áddet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ahte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dat</a:t>
            </a:r>
            <a:r>
              <a:rPr lang="nb-NO" dirty="0">
                <a:latin typeface="Josefin Sans"/>
                <a:cs typeface="Calibri"/>
              </a:rPr>
              <a:t> mii </a:t>
            </a:r>
            <a:r>
              <a:rPr lang="nb-NO" dirty="0" err="1">
                <a:latin typeface="Josefin Sans"/>
                <a:cs typeface="Calibri"/>
              </a:rPr>
              <a:t>dáhpáhuvvá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rupmašis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dáhpáhuvvá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ollugiidda</a:t>
            </a:r>
            <a:r>
              <a:rPr lang="nb-NO" dirty="0">
                <a:latin typeface="Josefin Sans"/>
                <a:cs typeface="Calibri"/>
              </a:rPr>
              <a:t> </a:t>
            </a:r>
          </a:p>
          <a:p>
            <a:r>
              <a:rPr lang="nb-NO" dirty="0">
                <a:latin typeface="Josefin Sans"/>
                <a:cs typeface="Calibri"/>
              </a:rPr>
              <a:t>Dus </a:t>
            </a:r>
            <a:r>
              <a:rPr lang="nb-NO" dirty="0" err="1">
                <a:latin typeface="Josefin Sans"/>
                <a:cs typeface="Calibri"/>
              </a:rPr>
              <a:t>šaddá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buoret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dilli</a:t>
            </a:r>
            <a:r>
              <a:rPr lang="nb-NO" dirty="0">
                <a:latin typeface="Josefin Sans"/>
                <a:cs typeface="Calibri"/>
              </a:rPr>
              <a:t> ja don </a:t>
            </a:r>
            <a:r>
              <a:rPr lang="nb-NO" dirty="0" err="1">
                <a:latin typeface="Josefin Sans"/>
                <a:cs typeface="Calibri"/>
              </a:rPr>
              <a:t>dovddat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iežat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eanet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ilolažžan</a:t>
            </a:r>
            <a:endParaRPr lang="nb-NO" dirty="0">
              <a:latin typeface="Josefin Sans"/>
              <a:cs typeface="Calibri"/>
            </a:endParaRPr>
          </a:p>
          <a:p>
            <a:r>
              <a:rPr lang="nb-NO" dirty="0" err="1">
                <a:latin typeface="Josefin Sans"/>
                <a:cs typeface="Calibri"/>
              </a:rPr>
              <a:t>Álkibun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šaddá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ollet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pubertehtii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go</a:t>
            </a:r>
            <a:r>
              <a:rPr lang="nb-NO" dirty="0">
                <a:latin typeface="Josefin Sans"/>
                <a:cs typeface="Calibri"/>
              </a:rPr>
              <a:t> don </a:t>
            </a:r>
            <a:r>
              <a:rPr lang="nb-NO" dirty="0" err="1">
                <a:latin typeface="Josefin Sans"/>
                <a:cs typeface="Calibri"/>
              </a:rPr>
              <a:t>leat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ráhkkanan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dasa</a:t>
            </a:r>
            <a:endParaRPr lang="nb-NO" dirty="0">
              <a:latin typeface="Josefin Sans"/>
              <a:cs typeface="Calibri"/>
            </a:endParaRPr>
          </a:p>
          <a:p>
            <a:pPr marL="0" indent="0">
              <a:buNone/>
            </a:pPr>
            <a:endParaRPr lang="nb-NO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nb-NO" dirty="0" err="1">
                <a:latin typeface="Josefin Sans"/>
                <a:cs typeface="Calibri"/>
              </a:rPr>
              <a:t>Maid</a:t>
            </a:r>
            <a:r>
              <a:rPr lang="nb-NO" dirty="0">
                <a:latin typeface="Josefin Sans"/>
                <a:cs typeface="Calibri"/>
              </a:rPr>
              <a:t> don </a:t>
            </a:r>
            <a:r>
              <a:rPr lang="nb-NO" dirty="0" err="1">
                <a:latin typeface="Josefin Sans"/>
                <a:cs typeface="Calibri"/>
              </a:rPr>
              <a:t>vástidit</a:t>
            </a:r>
            <a:r>
              <a:rPr lang="nb-NO" dirty="0">
                <a:latin typeface="Josefin Sans"/>
                <a:cs typeface="Calibri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92184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GAŽALDAT 3: GEAT SÁHTTET RÁHKÁSMUVVAT?</a:t>
            </a:r>
            <a:endParaRPr lang="en-US" b="1" dirty="0">
              <a:latin typeface="Josefin Sans"/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5298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>
                <a:latin typeface="Josefin Sans"/>
              </a:rPr>
              <a:t>FASIHTTA: BUOHKAT SÁHTTET RÁHKÁSMUVVAT!</a:t>
            </a:r>
            <a:endParaRPr lang="nb-NO" sz="3200" dirty="0">
              <a:cs typeface="Calibri Light" panose="020F0302020204030204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 err="1">
                <a:latin typeface="Josefin Sans"/>
                <a:cs typeface="Calibri"/>
              </a:rPr>
              <a:t>Nieiddat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sáhttet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ráhkásmuvvat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nieiddaide</a:t>
            </a:r>
            <a:endParaRPr lang="nb-NO" dirty="0">
              <a:latin typeface="Josefin Sans"/>
              <a:cs typeface="Calibri"/>
            </a:endParaRPr>
          </a:p>
          <a:p>
            <a:r>
              <a:rPr lang="nb-NO" dirty="0" err="1">
                <a:latin typeface="Josefin Sans"/>
                <a:cs typeface="Calibri"/>
              </a:rPr>
              <a:t>Bártnit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sáhttet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ráhkásmuvvat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bártniide</a:t>
            </a:r>
            <a:endParaRPr lang="nb-NO" dirty="0">
              <a:latin typeface="Josefin Sans"/>
              <a:cs typeface="Calibri"/>
            </a:endParaRPr>
          </a:p>
          <a:p>
            <a:r>
              <a:rPr lang="nb-NO" dirty="0" err="1">
                <a:latin typeface="Josefin Sans"/>
                <a:cs typeface="Calibri"/>
              </a:rPr>
              <a:t>Nieiddat</a:t>
            </a:r>
            <a:r>
              <a:rPr lang="nb-NO" dirty="0">
                <a:latin typeface="Josefin Sans"/>
                <a:cs typeface="Calibri"/>
              </a:rPr>
              <a:t> ja </a:t>
            </a:r>
            <a:r>
              <a:rPr lang="nb-NO" dirty="0" err="1">
                <a:latin typeface="Josefin Sans"/>
                <a:cs typeface="Calibri"/>
              </a:rPr>
              <a:t>bártnit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sáhttet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ráhkásmuvvat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nieiddaide</a:t>
            </a:r>
            <a:r>
              <a:rPr lang="nb-NO" dirty="0">
                <a:latin typeface="Josefin Sans"/>
                <a:cs typeface="Calibri"/>
              </a:rPr>
              <a:t> ja </a:t>
            </a:r>
            <a:r>
              <a:rPr lang="nb-NO" dirty="0" err="1">
                <a:latin typeface="Josefin Sans"/>
                <a:cs typeface="Calibri"/>
              </a:rPr>
              <a:t>bártniide</a:t>
            </a:r>
            <a:r>
              <a:rPr lang="nb-NO" dirty="0">
                <a:latin typeface="Josefin Sans"/>
                <a:cs typeface="Calibri"/>
              </a:rPr>
              <a:t> </a:t>
            </a:r>
          </a:p>
          <a:p>
            <a:r>
              <a:rPr lang="nb-NO" dirty="0" err="1">
                <a:latin typeface="Josefin Sans"/>
                <a:cs typeface="Calibri"/>
              </a:rPr>
              <a:t>Sii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geat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eai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dovdda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iežaset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eai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nieidan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eai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ge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bárdnin</a:t>
            </a:r>
            <a:r>
              <a:rPr lang="nb-NO" dirty="0">
                <a:latin typeface="Josefin Sans"/>
                <a:cs typeface="Calibri"/>
              </a:rPr>
              <a:t>, </a:t>
            </a:r>
            <a:r>
              <a:rPr lang="nb-NO" dirty="0" err="1">
                <a:latin typeface="Josefin Sans"/>
                <a:cs typeface="Calibri"/>
              </a:rPr>
              <a:t>sáhttet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ráhkásmuvvat</a:t>
            </a:r>
            <a:r>
              <a:rPr lang="nb-NO" dirty="0">
                <a:latin typeface="Josefin Sans"/>
                <a:cs typeface="Calibri"/>
              </a:rPr>
              <a:t>, ja </a:t>
            </a:r>
            <a:r>
              <a:rPr lang="nb-NO" dirty="0" err="1">
                <a:latin typeface="Josefin Sans"/>
                <a:cs typeface="Calibri"/>
              </a:rPr>
              <a:t>earát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sáhttet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ráhkásmuvvat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sidjiide</a:t>
            </a:r>
            <a:r>
              <a:rPr lang="nb-NO" dirty="0">
                <a:latin typeface="Josefin Sans"/>
                <a:cs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1395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38307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200" b="1" dirty="0">
                <a:latin typeface="Josefin Sans"/>
              </a:rPr>
              <a:t>BUOHKAT SÁHTTET RÁHKÁSMUVVAT BUOHKAIDE, MUHTO... RÁVESOLBMOT JA MÁNÁT EAI SÁHTE LEAT RÁHKKÁSAČČAT </a:t>
            </a:r>
            <a:endParaRPr lang="en-US" sz="3200" b="1" dirty="0">
              <a:latin typeface="Josefin Sans"/>
              <a:cs typeface="Calibri Light" panose="020F0302020204030204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 err="1">
                <a:latin typeface="Josefin Sans"/>
                <a:cs typeface="Calibri"/>
              </a:rPr>
              <a:t>Sivvan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dasa</a:t>
            </a:r>
            <a:r>
              <a:rPr lang="nb-NO" dirty="0">
                <a:latin typeface="Josefin Sans"/>
                <a:cs typeface="Calibri"/>
              </a:rPr>
              <a:t> lea </a:t>
            </a:r>
            <a:r>
              <a:rPr lang="nb-NO" dirty="0" err="1">
                <a:latin typeface="Josefin Sans"/>
                <a:cs typeface="Calibri"/>
              </a:rPr>
              <a:t>ahte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mánát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eai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leat</a:t>
            </a:r>
            <a:r>
              <a:rPr lang="nb-NO" dirty="0">
                <a:latin typeface="Josefin Sans"/>
                <a:cs typeface="Calibri"/>
              </a:rPr>
              <a:t> vel </a:t>
            </a:r>
            <a:r>
              <a:rPr lang="nb-NO" dirty="0" err="1">
                <a:latin typeface="Josefin Sans"/>
                <a:cs typeface="Calibri"/>
              </a:rPr>
              <a:t>ahtanuššan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ollásit</a:t>
            </a:r>
            <a:r>
              <a:rPr lang="nb-NO" dirty="0">
                <a:latin typeface="Josefin Sans"/>
                <a:cs typeface="Calibri"/>
              </a:rPr>
              <a:t> </a:t>
            </a:r>
          </a:p>
          <a:p>
            <a:r>
              <a:rPr lang="nb-NO" dirty="0" err="1">
                <a:latin typeface="Josefin Sans"/>
                <a:cs typeface="Calibri"/>
              </a:rPr>
              <a:t>Rávesolbmuin</a:t>
            </a:r>
            <a:r>
              <a:rPr lang="nb-NO" dirty="0">
                <a:latin typeface="Josefin Sans"/>
                <a:cs typeface="Calibri"/>
              </a:rPr>
              <a:t> ja </a:t>
            </a:r>
            <a:r>
              <a:rPr lang="nb-NO" dirty="0" err="1">
                <a:latin typeface="Josefin Sans"/>
                <a:cs typeface="Calibri"/>
              </a:rPr>
              <a:t>mánáin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leat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menddo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stuorra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erohusat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dasa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ahte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sii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sáhttet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leat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ráhkkásaččat</a:t>
            </a:r>
            <a:r>
              <a:rPr lang="nb-NO" dirty="0">
                <a:latin typeface="Josefin Sans"/>
                <a:cs typeface="Calibri"/>
              </a:rPr>
              <a:t> </a:t>
            </a:r>
          </a:p>
          <a:p>
            <a:r>
              <a:rPr lang="nb-NO" dirty="0" err="1">
                <a:latin typeface="Josefin Sans"/>
                <a:cs typeface="Calibri"/>
              </a:rPr>
              <a:t>Dihtet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go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duođai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ahte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rávesolbmos</a:t>
            </a:r>
            <a:r>
              <a:rPr lang="nb-NO" dirty="0">
                <a:latin typeface="Josefin Sans"/>
                <a:cs typeface="Calibri"/>
              </a:rPr>
              <a:t> ii </a:t>
            </a:r>
            <a:r>
              <a:rPr lang="nb-NO" dirty="0" err="1">
                <a:latin typeface="Josefin Sans"/>
                <a:cs typeface="Calibri"/>
              </a:rPr>
              <a:t>leat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lohpi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šaddat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ráhkkásaš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mánáin</a:t>
            </a:r>
            <a:r>
              <a:rPr lang="nb-NO" dirty="0">
                <a:latin typeface="Josefin Sans"/>
                <a:cs typeface="Calibri"/>
              </a:rPr>
              <a:t> mii </a:t>
            </a:r>
            <a:r>
              <a:rPr lang="nb-NO" dirty="0" err="1">
                <a:latin typeface="Josefin Sans"/>
                <a:cs typeface="Calibri"/>
              </a:rPr>
              <a:t>leat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vuollil</a:t>
            </a:r>
            <a:r>
              <a:rPr lang="nb-NO" dirty="0">
                <a:latin typeface="Josefin Sans"/>
                <a:cs typeface="Calibri"/>
              </a:rPr>
              <a:t> 16 </a:t>
            </a:r>
            <a:r>
              <a:rPr lang="nb-NO" dirty="0" err="1">
                <a:latin typeface="Josefin Sans"/>
                <a:cs typeface="Calibri"/>
              </a:rPr>
              <a:t>jagi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boaris</a:t>
            </a:r>
            <a:r>
              <a:rPr lang="nb-NO" dirty="0">
                <a:latin typeface="Josefin Sans"/>
                <a:cs typeface="Calibri"/>
              </a:rPr>
              <a:t>? </a:t>
            </a:r>
          </a:p>
          <a:p>
            <a:r>
              <a:rPr lang="nb-NO" dirty="0" err="1">
                <a:latin typeface="Josefin Sans"/>
                <a:cs typeface="Calibri"/>
              </a:rPr>
              <a:t>Láhka</a:t>
            </a:r>
            <a:r>
              <a:rPr lang="nb-NO" dirty="0">
                <a:latin typeface="Josefin Sans"/>
                <a:cs typeface="Calibri"/>
              </a:rPr>
              <a:t> lea nu vai </a:t>
            </a:r>
            <a:r>
              <a:rPr lang="nb-NO" dirty="0" err="1">
                <a:latin typeface="Josefin Sans"/>
                <a:cs typeface="Calibri"/>
              </a:rPr>
              <a:t>dat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suodjala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mánáid</a:t>
            </a:r>
            <a:r>
              <a:rPr lang="nb-NO" dirty="0">
                <a:latin typeface="Josefin Sans"/>
                <a:cs typeface="Calibri"/>
              </a:rPr>
              <a:t> </a:t>
            </a:r>
            <a:r>
              <a:rPr lang="nb-NO" dirty="0" err="1">
                <a:latin typeface="Josefin Sans"/>
                <a:cs typeface="Calibri"/>
              </a:rPr>
              <a:t>rávesolbmuin</a:t>
            </a:r>
            <a:r>
              <a:rPr lang="nb-NO" dirty="0">
                <a:latin typeface="Josefin Sans"/>
                <a:cs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9604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0867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Josefin Sans"/>
              </a:rPr>
              <a:t>GAŽALDAT 4: LEA GO DÁBÁLAŠ OAŽŽUT VÁTTESVUOĐAID LIIKKIIN  GO BOAHTÁ PUBERTEHTII? </a:t>
            </a:r>
            <a:endParaRPr lang="en-US" b="1" dirty="0">
              <a:latin typeface="Josefin Sans"/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8038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Sex og Politikk">
      <a:dk1>
        <a:sysClr val="windowText" lastClr="000000"/>
      </a:dk1>
      <a:lt1>
        <a:sysClr val="window" lastClr="FFFFFF"/>
      </a:lt1>
      <a:dk2>
        <a:srgbClr val="A6192E"/>
      </a:dk2>
      <a:lt2>
        <a:srgbClr val="D3BBA8"/>
      </a:lt2>
      <a:accent1>
        <a:srgbClr val="E16F10"/>
      </a:accent1>
      <a:accent2>
        <a:srgbClr val="C5003E"/>
      </a:accent2>
      <a:accent3>
        <a:srgbClr val="7C2855"/>
      </a:accent3>
      <a:accent4>
        <a:srgbClr val="151F6D"/>
      </a:accent4>
      <a:accent5>
        <a:srgbClr val="00A499"/>
      </a:accent5>
      <a:accent6>
        <a:srgbClr val="FFFFFF"/>
      </a:accent6>
      <a:hlink>
        <a:srgbClr val="C5003E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87BF2F20B5AA74C8E33701AC526598A" ma:contentTypeVersion="12" ma:contentTypeDescription="Opprett et nytt dokument." ma:contentTypeScope="" ma:versionID="608ebbdc20c091fbfe6eeaef33faf545">
  <xsd:schema xmlns:xsd="http://www.w3.org/2001/XMLSchema" xmlns:xs="http://www.w3.org/2001/XMLSchema" xmlns:p="http://schemas.microsoft.com/office/2006/metadata/properties" xmlns:ns2="3455f26c-c92f-461a-8bd3-9d4b7b25ae45" xmlns:ns3="60e76758-918d-458b-bf34-b5278c84057e" targetNamespace="http://schemas.microsoft.com/office/2006/metadata/properties" ma:root="true" ma:fieldsID="4e605938f78b64f731a5679d7b9c86e4" ns2:_="" ns3:_="">
    <xsd:import namespace="3455f26c-c92f-461a-8bd3-9d4b7b25ae45"/>
    <xsd:import namespace="60e76758-918d-458b-bf34-b5278c8405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55f26c-c92f-461a-8bd3-9d4b7b25ae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e76758-918d-458b-bf34-b5278c84057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0e76758-918d-458b-bf34-b5278c84057e">
      <UserInfo>
        <DisplayName/>
        <AccountId xsi:nil="true"/>
        <AccountType/>
      </UserInfo>
    </SharedWithUsers>
    <MediaLengthInSeconds xmlns="3455f26c-c92f-461a-8bd3-9d4b7b25ae45" xsi:nil="true"/>
  </documentManagement>
</p:properties>
</file>

<file path=customXml/itemProps1.xml><?xml version="1.0" encoding="utf-8"?>
<ds:datastoreItem xmlns:ds="http://schemas.openxmlformats.org/officeDocument/2006/customXml" ds:itemID="{90E3B9E3-CF69-4959-A707-C9B96E01E1A6}"/>
</file>

<file path=customXml/itemProps2.xml><?xml version="1.0" encoding="utf-8"?>
<ds:datastoreItem xmlns:ds="http://schemas.openxmlformats.org/officeDocument/2006/customXml" ds:itemID="{FAAF8651-8343-406D-801A-71597A492D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1D41E5-8713-4E57-8D43-767F18FDBEE2}">
  <ds:schemaRefs>
    <ds:schemaRef ds:uri="3455f26c-c92f-461a-8bd3-9d4b7b25ae45"/>
    <ds:schemaRef ds:uri="60e76758-918d-458b-bf34-b5278c84057e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526</Words>
  <Application>Microsoft Office PowerPoint</Application>
  <PresentationFormat>Widescreen</PresentationFormat>
  <Paragraphs>51</Paragraphs>
  <Slides>21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Josefin Sans</vt:lpstr>
      <vt:lpstr>Josefin SANS BOLD</vt:lpstr>
      <vt:lpstr>Office-tema</vt:lpstr>
      <vt:lpstr>MÁVSSOLAŠ QUIZ</vt:lpstr>
      <vt:lpstr>GAŽALDAT 1: GOAS OLLEJIT EATNAŠAT PUBERTEHTII?</vt:lpstr>
      <vt:lpstr>FASIHTTA: GO MII LEAT GASKAL 8 JA 15 JAGI BOARRÁSAT</vt:lpstr>
      <vt:lpstr>GAŽALDAT 2: MANNE LEA DEHÁLAŠ DIEHTIT MII DÁHPÁHUVVÁ RUPMAŠIS? </vt:lpstr>
      <vt:lpstr>FASIHTTA: SÁHTTET LEAT MÁŊGA SIVA DASA AHTE LEA DEHÁLAŠ DIEHTIT MII DÁHPÁHUVVÁ RUPMAŠIS </vt:lpstr>
      <vt:lpstr>GAŽALDAT 3: GEAT SÁHTTET RÁHKÁSMUVVAT?</vt:lpstr>
      <vt:lpstr>FASIHTTA: BUOHKAT SÁHTTET RÁHKÁSMUVVAT!</vt:lpstr>
      <vt:lpstr>BUOHKAT SÁHTTET RÁHKÁSMUVVAT BUOHKAIDE, MUHTO... RÁVESOLBMOT JA MÁNÁT EAI SÁHTE LEAT RÁHKKÁSAČČAT </vt:lpstr>
      <vt:lpstr>GAŽALDAT 4: LEA GO DÁBÁLAŠ OAŽŽUT VÁTTESVUOĐAID LIIKKIIN  GO BOAHTÁ PUBERTEHTII? </vt:lpstr>
      <vt:lpstr>FASIHTTA: DAT LEA DÁBÁLAŠ! OLLUGAT OŽŽOT ČIHKALASAID JA EARÁ RIEVDAMIID LIIKÁI. </vt:lpstr>
      <vt:lpstr>GAŽALDAT 5: DOVDO GO BUOHKAIDE VÁTTISIN OLLET PUBERTEHTII? </vt:lpstr>
      <vt:lpstr>FASIHTTA:II, II BUOHKAIDE DOVDO VÁTTISIN OLLET PUBERTEHTII </vt:lpstr>
      <vt:lpstr>GAŽALDAT 6: GUĐE HORMONA OŽŽOT EANAŠ BÁRTNIT EANET GO OLLEJIT PUBERTEHTII? LEA GO... </vt:lpstr>
      <vt:lpstr>FASIHTTA: PUBERTEHTAS OŽŽOT EANAŠ BÁRTNIT EANET TESTESTERONA NAMMASAŠ HORMONA </vt:lpstr>
      <vt:lpstr>GAŽALDAT 7: GII MEARRIDA DU RUPMAŠA BADJEL? </vt:lpstr>
      <vt:lpstr>FASIHTTA: DUŠŠE DON MEARRIDAT IEŽAT RUPMAŠA BADJEL! </vt:lpstr>
      <vt:lpstr>GAŽALDAT 8: GOAS OŽŽOT EATNAŠAT MÁNNODÁVDDA? </vt:lpstr>
      <vt:lpstr>EATNAŠAT OŽŽOT MÁNNODÁVDDA GO SII LEAT GASKAL 9 JA 18 JAGI BOARRÁSAT. </vt:lpstr>
      <vt:lpstr>OLLUGIIN LEAT MÁNNODÁVDABÁKČASAT GO SIS LEA MÁNNODÁVDA... </vt:lpstr>
      <vt:lpstr>GAŽALDAT 9: LEAT GO MUHTUN OLBMOT UHCIT MÁVSSOLAČČAT GO EARÁT? </vt:lpstr>
      <vt:lpstr>FASIHTTA: EAI! MII LEAT BUOHKAT #MÁVSSOLAČČAT – AIDDO NU MO MII LEAT.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VERDIFULL QUIZ</dc:title>
  <dc:creator/>
  <cp:lastModifiedBy>Ella de Figueiredo Lykke</cp:lastModifiedBy>
  <cp:revision>7</cp:revision>
  <dcterms:created xsi:type="dcterms:W3CDTF">2021-12-14T10:31:37Z</dcterms:created>
  <dcterms:modified xsi:type="dcterms:W3CDTF">2022-01-17T10:45:35Z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0x010100287BF2F20B5AA74C8E33701AC526598A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Order">
    <vt:r8>67900</vt:r8>
  </property>
  <property fmtid="{D5CDD505-2E9C-101B-9397-08002B2CF9AE}" pid="7" name="_SourceUrl">
    <vt:lpwstr/>
  </property>
  <property fmtid="{D5CDD505-2E9C-101B-9397-08002B2CF9AE}" pid="8" name="_SharedFileIndex">
    <vt:lpwstr/>
  </property>
</Properties>
</file>