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58" r:id="rId8"/>
    <p:sldId id="267" r:id="rId9"/>
    <p:sldId id="259" r:id="rId10"/>
    <p:sldId id="268" r:id="rId11"/>
    <p:sldId id="269" r:id="rId12"/>
    <p:sldId id="260" r:id="rId13"/>
    <p:sldId id="270" r:id="rId14"/>
    <p:sldId id="261" r:id="rId15"/>
    <p:sldId id="271" r:id="rId16"/>
    <p:sldId id="262" r:id="rId17"/>
    <p:sldId id="272" r:id="rId18"/>
    <p:sldId id="263" r:id="rId19"/>
    <p:sldId id="273" r:id="rId20"/>
    <p:sldId id="264" r:id="rId21"/>
    <p:sldId id="274" r:id="rId22"/>
    <p:sldId id="277" r:id="rId23"/>
    <p:sldId id="265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1211C6-26DA-4C89-A074-13DFBA84F504}" v="14" dt="2022-01-03T13:43:34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 de Figueiredo Lykke" userId="938a913d-b5e1-4333-adef-82f26c90ce3a" providerId="ADAL" clId="{481211C6-26DA-4C89-A074-13DFBA84F504}"/>
    <pc:docChg chg="custSel addSld delSld modSld modMainMaster">
      <pc:chgData name="Ella de Figueiredo Lykke" userId="938a913d-b5e1-4333-adef-82f26c90ce3a" providerId="ADAL" clId="{481211C6-26DA-4C89-A074-13DFBA84F504}" dt="2022-01-03T21:56:57.411" v="958" actId="2711"/>
      <pc:docMkLst>
        <pc:docMk/>
      </pc:docMkLst>
      <pc:sldChg chg="modSp mod setBg">
        <pc:chgData name="Ella de Figueiredo Lykke" userId="938a913d-b5e1-4333-adef-82f26c90ce3a" providerId="ADAL" clId="{481211C6-26DA-4C89-A074-13DFBA84F504}" dt="2022-01-03T21:56:57.411" v="958" actId="2711"/>
        <pc:sldMkLst>
          <pc:docMk/>
          <pc:sldMk cId="4253124984" sldId="256"/>
        </pc:sldMkLst>
        <pc:spChg chg="mod">
          <ac:chgData name="Ella de Figueiredo Lykke" userId="938a913d-b5e1-4333-adef-82f26c90ce3a" providerId="ADAL" clId="{481211C6-26DA-4C89-A074-13DFBA84F504}" dt="2022-01-03T13:42:33.715" v="942" actId="207"/>
          <ac:spMkLst>
            <pc:docMk/>
            <pc:sldMk cId="4253124984" sldId="25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21:56:57.411" v="958" actId="2711"/>
          <ac:spMkLst>
            <pc:docMk/>
            <pc:sldMk cId="4253124984" sldId="256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38.071" v="1" actId="478"/>
        <pc:sldMkLst>
          <pc:docMk/>
          <pc:sldMk cId="3058547875" sldId="257"/>
        </pc:sldMkLst>
        <pc:spChg chg="del">
          <ac:chgData name="Ella de Figueiredo Lykke" userId="938a913d-b5e1-4333-adef-82f26c90ce3a" providerId="ADAL" clId="{481211C6-26DA-4C89-A074-13DFBA84F504}" dt="2021-12-29T07:44:38.071" v="1" actId="478"/>
          <ac:spMkLst>
            <pc:docMk/>
            <pc:sldMk cId="3058547875" sldId="257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40.708" v="2" actId="478"/>
        <pc:sldMkLst>
          <pc:docMk/>
          <pc:sldMk cId="1122202771" sldId="258"/>
        </pc:sldMkLst>
        <pc:spChg chg="del">
          <ac:chgData name="Ella de Figueiredo Lykke" userId="938a913d-b5e1-4333-adef-82f26c90ce3a" providerId="ADAL" clId="{481211C6-26DA-4C89-A074-13DFBA84F504}" dt="2021-12-29T07:44:40.708" v="2" actId="478"/>
          <ac:spMkLst>
            <pc:docMk/>
            <pc:sldMk cId="1122202771" sldId="258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45.359" v="3" actId="478"/>
        <pc:sldMkLst>
          <pc:docMk/>
          <pc:sldMk cId="285298172" sldId="259"/>
        </pc:sldMkLst>
        <pc:spChg chg="del">
          <ac:chgData name="Ella de Figueiredo Lykke" userId="938a913d-b5e1-4333-adef-82f26c90ce3a" providerId="ADAL" clId="{481211C6-26DA-4C89-A074-13DFBA84F504}" dt="2021-12-29T07:44:45.359" v="3" actId="478"/>
          <ac:spMkLst>
            <pc:docMk/>
            <pc:sldMk cId="285298172" sldId="259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32.156" v="0" actId="478"/>
        <pc:sldMkLst>
          <pc:docMk/>
          <pc:sldMk cId="1798038595" sldId="260"/>
        </pc:sldMkLst>
        <pc:spChg chg="del">
          <ac:chgData name="Ella de Figueiredo Lykke" userId="938a913d-b5e1-4333-adef-82f26c90ce3a" providerId="ADAL" clId="{481211C6-26DA-4C89-A074-13DFBA84F504}" dt="2021-12-29T07:44:32.156" v="0" actId="478"/>
          <ac:spMkLst>
            <pc:docMk/>
            <pc:sldMk cId="1798038595" sldId="260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5:59.727" v="47" actId="478"/>
        <pc:sldMkLst>
          <pc:docMk/>
          <pc:sldMk cId="4192023744" sldId="261"/>
        </pc:sldMkLst>
        <pc:spChg chg="del">
          <ac:chgData name="Ella de Figueiredo Lykke" userId="938a913d-b5e1-4333-adef-82f26c90ce3a" providerId="ADAL" clId="{481211C6-26DA-4C89-A074-13DFBA84F504}" dt="2021-12-29T07:45:59.727" v="47" actId="478"/>
          <ac:spMkLst>
            <pc:docMk/>
            <pc:sldMk cId="4192023744" sldId="261"/>
            <ac:spMk id="3" creationId="{00000000-0000-0000-0000-000000000000}"/>
          </ac:spMkLst>
        </pc:spChg>
      </pc:sldChg>
      <pc:sldChg chg="modSp mod setBg">
        <pc:chgData name="Ella de Figueiredo Lykke" userId="938a913d-b5e1-4333-adef-82f26c90ce3a" providerId="ADAL" clId="{481211C6-26DA-4C89-A074-13DFBA84F504}" dt="2022-01-03T13:43:50.917" v="957" actId="14100"/>
        <pc:sldMkLst>
          <pc:docMk/>
          <pc:sldMk cId="2593810620" sldId="262"/>
        </pc:sldMkLst>
        <pc:spChg chg="mod">
          <ac:chgData name="Ella de Figueiredo Lykke" userId="938a913d-b5e1-4333-adef-82f26c90ce3a" providerId="ADAL" clId="{481211C6-26DA-4C89-A074-13DFBA84F504}" dt="2022-01-03T13:43:50.917" v="957" actId="14100"/>
          <ac:spMkLst>
            <pc:docMk/>
            <pc:sldMk cId="2593810620" sldId="262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13:43:43.384" v="955" actId="207"/>
          <ac:spMkLst>
            <pc:docMk/>
            <pc:sldMk cId="2593810620" sldId="262"/>
            <ac:spMk id="3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13:43:46.287" v="956" actId="207"/>
          <ac:spMkLst>
            <pc:docMk/>
            <pc:sldMk cId="2593810620" sldId="262"/>
            <ac:spMk id="4" creationId="{16D77D41-42E8-4280-B14A-F7C640FA9BB8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19.815" v="49" actId="478"/>
        <pc:sldMkLst>
          <pc:docMk/>
          <pc:sldMk cId="1640286687" sldId="263"/>
        </pc:sldMkLst>
        <pc:spChg chg="del">
          <ac:chgData name="Ella de Figueiredo Lykke" userId="938a913d-b5e1-4333-adef-82f26c90ce3a" providerId="ADAL" clId="{481211C6-26DA-4C89-A074-13DFBA84F504}" dt="2021-12-29T07:46:19.815" v="49" actId="478"/>
          <ac:spMkLst>
            <pc:docMk/>
            <pc:sldMk cId="1640286687" sldId="263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28.647" v="51" actId="478"/>
        <pc:sldMkLst>
          <pc:docMk/>
          <pc:sldMk cId="2569189104" sldId="264"/>
        </pc:sldMkLst>
        <pc:spChg chg="del">
          <ac:chgData name="Ella de Figueiredo Lykke" userId="938a913d-b5e1-4333-adef-82f26c90ce3a" providerId="ADAL" clId="{481211C6-26DA-4C89-A074-13DFBA84F504}" dt="2021-12-29T07:46:28.647" v="51" actId="478"/>
          <ac:spMkLst>
            <pc:docMk/>
            <pc:sldMk cId="2569189104" sldId="264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36.453" v="53" actId="478"/>
        <pc:sldMkLst>
          <pc:docMk/>
          <pc:sldMk cId="3927356361" sldId="265"/>
        </pc:sldMkLst>
        <pc:spChg chg="del">
          <ac:chgData name="Ella de Figueiredo Lykke" userId="938a913d-b5e1-4333-adef-82f26c90ce3a" providerId="ADAL" clId="{481211C6-26DA-4C89-A074-13DFBA84F504}" dt="2021-12-29T07:46:36.453" v="53" actId="478"/>
          <ac:spMkLst>
            <pc:docMk/>
            <pc:sldMk cId="3927356361" sldId="265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481211C6-26DA-4C89-A074-13DFBA84F504}" dt="2021-12-29T07:45:16.309" v="46" actId="20577"/>
        <pc:sldMkLst>
          <pc:docMk/>
          <pc:sldMk cId="980658867" sldId="266"/>
        </pc:sldMkLst>
        <pc:spChg chg="mod">
          <ac:chgData name="Ella de Figueiredo Lykke" userId="938a913d-b5e1-4333-adef-82f26c90ce3a" providerId="ADAL" clId="{481211C6-26DA-4C89-A074-13DFBA84F504}" dt="2021-12-29T07:45:16.309" v="46" actId="20577"/>
          <ac:spMkLst>
            <pc:docMk/>
            <pc:sldMk cId="980658867" sldId="266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481211C6-26DA-4C89-A074-13DFBA84F504}" dt="2021-12-29T07:44:53.772" v="5" actId="1076"/>
        <pc:sldMkLst>
          <pc:docMk/>
          <pc:sldMk cId="4192184823" sldId="267"/>
        </pc:sldMkLst>
        <pc:spChg chg="mod">
          <ac:chgData name="Ella de Figueiredo Lykke" userId="938a913d-b5e1-4333-adef-82f26c90ce3a" providerId="ADAL" clId="{481211C6-26DA-4C89-A074-13DFBA84F504}" dt="2021-12-29T07:44:53.772" v="5" actId="1076"/>
          <ac:spMkLst>
            <pc:docMk/>
            <pc:sldMk cId="4192184823" sldId="26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1-12-29T07:44:51.582" v="4" actId="1076"/>
          <ac:spMkLst>
            <pc:docMk/>
            <pc:sldMk cId="4192184823" sldId="267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14.359" v="48" actId="478"/>
        <pc:sldMkLst>
          <pc:docMk/>
          <pc:sldMk cId="1789680571" sldId="272"/>
        </pc:sldMkLst>
        <pc:spChg chg="del">
          <ac:chgData name="Ella de Figueiredo Lykke" userId="938a913d-b5e1-4333-adef-82f26c90ce3a" providerId="ADAL" clId="{481211C6-26DA-4C89-A074-13DFBA84F504}" dt="2021-12-29T07:46:14.359" v="48" actId="478"/>
          <ac:spMkLst>
            <pc:docMk/>
            <pc:sldMk cId="1789680571" sldId="272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23.935" v="50" actId="478"/>
        <pc:sldMkLst>
          <pc:docMk/>
          <pc:sldMk cId="2383942809" sldId="273"/>
        </pc:sldMkLst>
        <pc:spChg chg="del">
          <ac:chgData name="Ella de Figueiredo Lykke" userId="938a913d-b5e1-4333-adef-82f26c90ce3a" providerId="ADAL" clId="{481211C6-26DA-4C89-A074-13DFBA84F504}" dt="2021-12-29T07:46:23.935" v="50" actId="478"/>
          <ac:spMkLst>
            <pc:docMk/>
            <pc:sldMk cId="2383942809" sldId="273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32.071" v="52" actId="478"/>
        <pc:sldMkLst>
          <pc:docMk/>
          <pc:sldMk cId="1990319616" sldId="274"/>
        </pc:sldMkLst>
        <pc:spChg chg="del">
          <ac:chgData name="Ella de Figueiredo Lykke" userId="938a913d-b5e1-4333-adef-82f26c90ce3a" providerId="ADAL" clId="{481211C6-26DA-4C89-A074-13DFBA84F504}" dt="2021-12-29T07:46:32.071" v="52" actId="478"/>
          <ac:spMkLst>
            <pc:docMk/>
            <pc:sldMk cId="1990319616" sldId="274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53:58.255" v="939" actId="478"/>
        <pc:sldMkLst>
          <pc:docMk/>
          <pc:sldMk cId="2542812657" sldId="275"/>
        </pc:sldMkLst>
        <pc:spChg chg="del">
          <ac:chgData name="Ella de Figueiredo Lykke" userId="938a913d-b5e1-4333-adef-82f26c90ce3a" providerId="ADAL" clId="{481211C6-26DA-4C89-A074-13DFBA84F504}" dt="2021-12-29T07:53:58.255" v="939" actId="478"/>
          <ac:spMkLst>
            <pc:docMk/>
            <pc:sldMk cId="2542812657" sldId="275"/>
            <ac:spMk id="3" creationId="{00000000-0000-0000-0000-000000000000}"/>
          </ac:spMkLst>
        </pc:spChg>
      </pc:sldChg>
      <pc:sldChg chg="new del">
        <pc:chgData name="Ella de Figueiredo Lykke" userId="938a913d-b5e1-4333-adef-82f26c90ce3a" providerId="ADAL" clId="{481211C6-26DA-4C89-A074-13DFBA84F504}" dt="2021-12-29T07:46:55.095" v="56" actId="2696"/>
        <pc:sldMkLst>
          <pc:docMk/>
          <pc:sldMk cId="1637205413" sldId="276"/>
        </pc:sldMkLst>
      </pc:sldChg>
      <pc:sldChg chg="modSp add mod">
        <pc:chgData name="Ella de Figueiredo Lykke" userId="938a913d-b5e1-4333-adef-82f26c90ce3a" providerId="ADAL" clId="{481211C6-26DA-4C89-A074-13DFBA84F504}" dt="2021-12-29T07:53:43.225" v="938" actId="114"/>
        <pc:sldMkLst>
          <pc:docMk/>
          <pc:sldMk cId="1394233217" sldId="277"/>
        </pc:sldMkLst>
        <pc:spChg chg="mod">
          <ac:chgData name="Ella de Figueiredo Lykke" userId="938a913d-b5e1-4333-adef-82f26c90ce3a" providerId="ADAL" clId="{481211C6-26DA-4C89-A074-13DFBA84F504}" dt="2021-12-29T07:50:01.342" v="467" actId="20577"/>
          <ac:spMkLst>
            <pc:docMk/>
            <pc:sldMk cId="1394233217" sldId="27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1-12-29T07:53:43.225" v="938" actId="114"/>
          <ac:spMkLst>
            <pc:docMk/>
            <pc:sldMk cId="1394233217" sldId="277"/>
            <ac:spMk id="3" creationId="{00000000-0000-0000-0000-000000000000}"/>
          </ac:spMkLst>
        </pc:spChg>
      </pc:sldChg>
      <pc:sldMasterChg chg="modSldLayout">
        <pc:chgData name="Ella de Figueiredo Lykke" userId="938a913d-b5e1-4333-adef-82f26c90ce3a" providerId="ADAL" clId="{481211C6-26DA-4C89-A074-13DFBA84F504}" dt="2022-01-03T13:43:23.823" v="952" actId="207"/>
        <pc:sldMasterMkLst>
          <pc:docMk/>
          <pc:sldMasterMk cId="2649319511" sldId="2147483648"/>
        </pc:sldMasterMkLst>
        <pc:sldLayoutChg chg="addSp modSp setBg">
          <pc:chgData name="Ella de Figueiredo Lykke" userId="938a913d-b5e1-4333-adef-82f26c90ce3a" providerId="ADAL" clId="{481211C6-26DA-4C89-A074-13DFBA84F504}" dt="2022-01-03T13:42:56.640" v="946" actId="207"/>
          <pc:sldLayoutMkLst>
            <pc:docMk/>
            <pc:sldMasterMk cId="2649319511" sldId="2147483648"/>
            <pc:sldLayoutMk cId="1137542638" sldId="2147483649"/>
          </pc:sldLayoutMkLst>
          <pc:spChg chg="mod">
            <ac:chgData name="Ella de Figueiredo Lykke" userId="938a913d-b5e1-4333-adef-82f26c90ce3a" providerId="ADAL" clId="{481211C6-26DA-4C89-A074-13DFBA84F504}" dt="2022-01-03T13:42:54.072" v="945" actId="207"/>
            <ac:spMkLst>
              <pc:docMk/>
              <pc:sldMasterMk cId="2649319511" sldId="2147483648"/>
              <pc:sldLayoutMk cId="1137542638" sldId="2147483649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2:56.640" v="946" actId="207"/>
            <ac:spMkLst>
              <pc:docMk/>
              <pc:sldMasterMk cId="2649319511" sldId="2147483648"/>
              <pc:sldLayoutMk cId="1137542638" sldId="2147483649"/>
              <ac:spMk id="3" creationId="{00000000-0000-0000-0000-000000000000}"/>
            </ac:spMkLst>
          </pc:spChg>
          <pc:picChg chg="add mod">
            <ac:chgData name="Ella de Figueiredo Lykke" userId="938a913d-b5e1-4333-adef-82f26c90ce3a" providerId="ADAL" clId="{481211C6-26DA-4C89-A074-13DFBA84F504}" dt="2022-01-03T13:42:01.574" v="940"/>
            <ac:picMkLst>
              <pc:docMk/>
              <pc:sldMasterMk cId="2649319511" sldId="2147483648"/>
              <pc:sldLayoutMk cId="1137542638" sldId="2147483649"/>
              <ac:picMk id="7" creationId="{2346D12B-0524-4230-A192-0325A747F22D}"/>
            </ac:picMkLst>
          </pc:picChg>
        </pc:sldLayoutChg>
        <pc:sldLayoutChg chg="modSp setBg">
          <pc:chgData name="Ella de Figueiredo Lykke" userId="938a913d-b5e1-4333-adef-82f26c90ce3a" providerId="ADAL" clId="{481211C6-26DA-4C89-A074-13DFBA84F504}" dt="2022-01-03T13:43:11.514" v="949" actId="207"/>
          <pc:sldLayoutMkLst>
            <pc:docMk/>
            <pc:sldMasterMk cId="2649319511" sldId="2147483648"/>
            <pc:sldLayoutMk cId="3074127366" sldId="2147483650"/>
          </pc:sldLayoutMkLst>
          <pc:spChg chg="mod">
            <ac:chgData name="Ella de Figueiredo Lykke" userId="938a913d-b5e1-4333-adef-82f26c90ce3a" providerId="ADAL" clId="{481211C6-26DA-4C89-A074-13DFBA84F504}" dt="2022-01-03T13:43:05.712" v="948" actId="207"/>
            <ac:spMkLst>
              <pc:docMk/>
              <pc:sldMasterMk cId="2649319511" sldId="2147483648"/>
              <pc:sldLayoutMk cId="3074127366" sldId="2147483650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3:11.514" v="949" actId="207"/>
            <ac:spMkLst>
              <pc:docMk/>
              <pc:sldMasterMk cId="2649319511" sldId="2147483648"/>
              <pc:sldLayoutMk cId="3074127366" sldId="2147483650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481211C6-26DA-4C89-A074-13DFBA84F504}" dt="2022-01-03T13:43:23.823" v="952" actId="207"/>
          <pc:sldLayoutMkLst>
            <pc:docMk/>
            <pc:sldMasterMk cId="2649319511" sldId="2147483648"/>
            <pc:sldLayoutMk cId="2697081350" sldId="2147483651"/>
          </pc:sldLayoutMkLst>
          <pc:spChg chg="mod">
            <ac:chgData name="Ella de Figueiredo Lykke" userId="938a913d-b5e1-4333-adef-82f26c90ce3a" providerId="ADAL" clId="{481211C6-26DA-4C89-A074-13DFBA84F504}" dt="2022-01-03T13:43:20.136" v="951" actId="207"/>
            <ac:spMkLst>
              <pc:docMk/>
              <pc:sldMasterMk cId="2649319511" sldId="2147483648"/>
              <pc:sldLayoutMk cId="2697081350" sldId="2147483651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3:23.823" v="952" actId="207"/>
            <ac:spMkLst>
              <pc:docMk/>
              <pc:sldMasterMk cId="2649319511" sldId="2147483648"/>
              <pc:sldLayoutMk cId="2697081350" sldId="214748365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2346D12B-0524-4230-A192-0325A747F2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036" y="99939"/>
            <a:ext cx="1022424" cy="102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1/3/2022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Josefin SANS BOLD"/>
              </a:rPr>
              <a:t>EN VERDIFULL QUIZ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Josefin Sans" pitchFamily="2" charset="0"/>
                <a:cs typeface="Calibri"/>
              </a:rPr>
              <a:t>For 5.-7. </a:t>
            </a:r>
            <a:r>
              <a:rPr lang="en-US" dirty="0" err="1">
                <a:solidFill>
                  <a:schemeClr val="bg1"/>
                </a:solidFill>
                <a:latin typeface="Josefin Sans" pitchFamily="2" charset="0"/>
                <a:cs typeface="Calibri"/>
              </a:rPr>
              <a:t>trinn</a:t>
            </a:r>
            <a:endParaRPr lang="en-US" dirty="0">
              <a:solidFill>
                <a:schemeClr val="bg1"/>
              </a:solidFill>
              <a:latin typeface="Josefi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FASIT: DET ER VANLIG! MANGE FÅR KVISER OG ANDRE FORANDRINGER I HUDEN.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48310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>
                <a:cs typeface="Calibri"/>
              </a:rPr>
              <a:t>...Men får du så store plager at det gjør skikkelig vondt eller du får betennelse i huden kan du ha en medisinsk tilstand, for eksempel noe som heter cystisk akne. Da kan du få medisin av legen.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7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SPØRSMÅL 5: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SYNES ALLE DET ER VANSKELIG Å KOMME I PUBERTEN?</a:t>
            </a:r>
          </a:p>
        </p:txBody>
      </p:sp>
    </p:spTree>
    <p:extLst>
      <p:ext uri="{BB962C8B-B14F-4D97-AF65-F5344CB8AC3E}">
        <p14:creationId xmlns:p14="http://schemas.microsoft.com/office/powerpoint/2010/main" val="419202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FASIT: NEI, IKKE ALLE SYNES DET ER VANSKELIG Å KOMME I PUBERTETEN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48310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>
                <a:ea typeface="+mn-lt"/>
                <a:cs typeface="+mn-lt"/>
              </a:rPr>
              <a:t>...Men noen kan synes det.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845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48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Josefin Sans"/>
              </a:rPr>
              <a:t>SPØRSMÅL 6:</a:t>
            </a:r>
            <a:r>
              <a:rPr lang="en-US" b="1" dirty="0">
                <a:solidFill>
                  <a:schemeClr val="bg1"/>
                </a:solidFill>
                <a:latin typeface="Josefin SANS BOLD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Josefin Sans"/>
                <a:ea typeface="+mj-lt"/>
                <a:cs typeface="+mj-lt"/>
              </a:rPr>
              <a:t>HVILKET HORMON FÅR DE FLESTE GUTTER MER AV NÅR DE KOMMER I PUBERTETEN? ER DET...</a:t>
            </a:r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>
          <a:xfrm>
            <a:off x="838200" y="2790031"/>
            <a:ext cx="5181600" cy="3386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1) TESTOSTERON?</a:t>
            </a:r>
            <a:endParaRPr lang="nb-NO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3) OSTEOPOROSE?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6D77D41-42E8-4280-B14A-F7C640FA9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90031"/>
            <a:ext cx="5181600" cy="3386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Josefin Sans"/>
                <a:cs typeface="Calibri"/>
              </a:rPr>
              <a:t>2) ØSTROGEN?</a:t>
            </a:r>
            <a:endParaRPr lang="nb-NO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b-NO" dirty="0">
              <a:solidFill>
                <a:schemeClr val="bg1"/>
              </a:solidFill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Josefin Sans"/>
                <a:cs typeface="Calibri"/>
              </a:rPr>
              <a:t>4) OSTEPOPPOSE?</a:t>
            </a:r>
          </a:p>
        </p:txBody>
      </p:sp>
    </p:spTree>
    <p:extLst>
      <p:ext uri="{BB962C8B-B14F-4D97-AF65-F5344CB8AC3E}">
        <p14:creationId xmlns:p14="http://schemas.microsoft.com/office/powerpoint/2010/main" val="2593810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FASIT: I PUBERTETEN FÅR DE FLESTE GUTTER MER AV HORMONET TESTOSTERON</a:t>
            </a:r>
          </a:p>
        </p:txBody>
      </p:sp>
    </p:spTree>
    <p:extLst>
      <p:ext uri="{BB962C8B-B14F-4D97-AF65-F5344CB8AC3E}">
        <p14:creationId xmlns:p14="http://schemas.microsoft.com/office/powerpoint/2010/main" val="1789680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SPØRSMÅL 7: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HVEM BESTEMMER OVER KROPPEN DIN?</a:t>
            </a:r>
          </a:p>
        </p:txBody>
      </p:sp>
    </p:spTree>
    <p:extLst>
      <p:ext uri="{BB962C8B-B14F-4D97-AF65-F5344CB8AC3E}">
        <p14:creationId xmlns:p14="http://schemas.microsoft.com/office/powerpoint/2010/main" val="1640286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FASIT: BARE DU BESTEMMER OVER KROPPEN DIN!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3942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/>
          </a:bodyPr>
          <a:lstStyle/>
          <a:p>
            <a:r>
              <a:rPr lang="en-US" b="1">
                <a:latin typeface="Josefin Sans"/>
              </a:rPr>
              <a:t>SPØRSMÅL 8: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NÅR FÅR DE FLESTE MENSEN?</a:t>
            </a:r>
          </a:p>
        </p:txBody>
      </p:sp>
    </p:spTree>
    <p:extLst>
      <p:ext uri="{BB962C8B-B14F-4D97-AF65-F5344CB8AC3E}">
        <p14:creationId xmlns:p14="http://schemas.microsoft.com/office/powerpoint/2010/main" val="256918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DE FLESTE FÅR MENSEN NÅR DE ER MELLOM 9 OG 18 ÅR.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0319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MANGE FÅR NOEN MENSENSMERTER NÅR DE HAR MENSEN…</a:t>
            </a:r>
            <a:endParaRPr lang="en-US" sz="3200" b="1" dirty="0">
              <a:latin typeface="Josefin Sans"/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nb-NO" dirty="0">
                <a:latin typeface="Josefin Sans"/>
                <a:cs typeface="Calibri"/>
              </a:rPr>
              <a:t>Det kan føles som en krampe i livmoren, som ligger i den nedre delen av magen.</a:t>
            </a:r>
          </a:p>
          <a:p>
            <a:r>
              <a:rPr lang="nb-NO" dirty="0">
                <a:latin typeface="Josefin Sans"/>
                <a:cs typeface="Calibri"/>
              </a:rPr>
              <a:t>Mange blir også kvalme og oppblåste.</a:t>
            </a:r>
          </a:p>
          <a:p>
            <a:r>
              <a:rPr lang="nb-NO" dirty="0">
                <a:latin typeface="Josefin Sans"/>
                <a:cs typeface="Calibri"/>
              </a:rPr>
              <a:t>Dette er ganske vanlig, og ofte hjelper det å bevege seg eller bruke en varmeflaske.</a:t>
            </a:r>
          </a:p>
          <a:p>
            <a:r>
              <a:rPr lang="nb-NO" dirty="0">
                <a:latin typeface="Josefin Sans"/>
                <a:cs typeface="Calibri"/>
              </a:rPr>
              <a:t>Det finnes noen tilstander som gjør at mensen kan gjøre så vondt at man nesten ikke kan gå på skolen. En av disse er </a:t>
            </a:r>
            <a:r>
              <a:rPr lang="nb-NO" i="1" dirty="0">
                <a:latin typeface="Josefin Sans"/>
                <a:cs typeface="Calibri"/>
              </a:rPr>
              <a:t>endometriose</a:t>
            </a:r>
            <a:r>
              <a:rPr lang="nb-NO" dirty="0">
                <a:latin typeface="Josefin Sans"/>
                <a:cs typeface="Calibri"/>
              </a:rPr>
              <a:t>. De vanligste symptomene er sterke smerter før og under mensen og kraftige og/eller uregelmessige blødninger.</a:t>
            </a:r>
          </a:p>
          <a:p>
            <a:r>
              <a:rPr lang="nb-NO" dirty="0">
                <a:latin typeface="Josefin Sans"/>
                <a:cs typeface="Calibri"/>
              </a:rPr>
              <a:t>Hvis du har </a:t>
            </a:r>
            <a:r>
              <a:rPr lang="nb-NO" i="1" dirty="0">
                <a:latin typeface="Josefin Sans"/>
                <a:cs typeface="Calibri"/>
              </a:rPr>
              <a:t>veldig</a:t>
            </a:r>
            <a:r>
              <a:rPr lang="nb-NO" dirty="0">
                <a:latin typeface="Josefin Sans"/>
                <a:cs typeface="Calibri"/>
              </a:rPr>
              <a:t> sterke smerter, kan det være lurt å snakke med legen.</a:t>
            </a:r>
          </a:p>
        </p:txBody>
      </p:sp>
    </p:spTree>
    <p:extLst>
      <p:ext uri="{BB962C8B-B14F-4D97-AF65-F5344CB8AC3E}">
        <p14:creationId xmlns:p14="http://schemas.microsoft.com/office/powerpoint/2010/main" val="1394233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SPØRSMÅL 1: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</a:rPr>
              <a:t>NÅR KOMMER DE FLESTE I PUBERTETEN?</a:t>
            </a:r>
          </a:p>
        </p:txBody>
      </p:sp>
    </p:spTree>
    <p:extLst>
      <p:ext uri="{BB962C8B-B14F-4D97-AF65-F5344CB8AC3E}">
        <p14:creationId xmlns:p14="http://schemas.microsoft.com/office/powerpoint/2010/main" val="3058547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SPØRSMÅL 9: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ER NOEN MENNESKER MINDRE VERDT ENN ANDRE?</a:t>
            </a:r>
          </a:p>
        </p:txBody>
      </p:sp>
    </p:spTree>
    <p:extLst>
      <p:ext uri="{BB962C8B-B14F-4D97-AF65-F5344CB8AC3E}">
        <p14:creationId xmlns:p14="http://schemas.microsoft.com/office/powerpoint/2010/main" val="3927356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  <a:ea typeface="+mj-lt"/>
                <a:cs typeface="+mj-lt"/>
              </a:rPr>
              <a:t>FASIT: NEI! VI ER ALLE #VERDIFULLE – AKKURAT SOM VI ER.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281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FASIT: NÅR VI ER MELLOM 8 OG 15 ÅR GAMLE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latin typeface="Josefin Sans"/>
                <a:cs typeface="Calibri"/>
              </a:rPr>
              <a:t>Vi er alle forskjellige, også når det kommer i puberteten. Noen begynner også tidligere og senere.  </a:t>
            </a: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65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SPØRSMÅL 2: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HVORFOR ER DET VIKTIG Å VITE HVA SOM SKJER I KROPPEN?</a:t>
            </a:r>
          </a:p>
        </p:txBody>
      </p:sp>
    </p:spTree>
    <p:extLst>
      <p:ext uri="{BB962C8B-B14F-4D97-AF65-F5344CB8AC3E}">
        <p14:creationId xmlns:p14="http://schemas.microsoft.com/office/powerpoint/2010/main" val="1122202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457753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FASIT: DET KAN VÆRE MANGE GRUNNER TIL AT DET ER VIKTIG Å VITE HVA SOM SKJER I KROPPEN</a:t>
            </a:r>
            <a:endParaRPr lang="nb-NO" sz="3200" dirty="0"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048909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b-NO" dirty="0">
                <a:latin typeface="Josefin Sans"/>
                <a:cs typeface="Calibri"/>
              </a:rPr>
              <a:t>For eksempel:</a:t>
            </a:r>
          </a:p>
          <a:p>
            <a:r>
              <a:rPr lang="nb-NO" dirty="0">
                <a:latin typeface="Josefin Sans"/>
                <a:cs typeface="Calibri"/>
              </a:rPr>
              <a:t>Da vet du om det som skjer i kroppen er normalt, eller om noe er galt</a:t>
            </a:r>
          </a:p>
          <a:p>
            <a:r>
              <a:rPr lang="nb-NO" dirty="0">
                <a:latin typeface="Josefin Sans"/>
                <a:cs typeface="Calibri"/>
              </a:rPr>
              <a:t>Du slipper å føle deg alene eller annerledes, for du skjønner at det som skjer i kroppen skjer med mange</a:t>
            </a:r>
          </a:p>
          <a:p>
            <a:r>
              <a:rPr lang="nb-NO" dirty="0">
                <a:latin typeface="Josefin Sans"/>
                <a:cs typeface="Calibri"/>
              </a:rPr>
              <a:t>Du får det bedre med deg selv og føler deg gladere</a:t>
            </a:r>
          </a:p>
          <a:p>
            <a:r>
              <a:rPr lang="nb-NO" dirty="0">
                <a:latin typeface="Josefin Sans"/>
                <a:cs typeface="Calibri"/>
              </a:rPr>
              <a:t>Det blir lettere å komme i puberteten når du er forberedt på det</a:t>
            </a:r>
          </a:p>
          <a:p>
            <a:pPr marL="0" indent="0">
              <a:buNone/>
            </a:pPr>
            <a:endParaRPr lang="nb-NO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nb-NO" dirty="0">
                <a:latin typeface="Josefin Sans"/>
                <a:cs typeface="Calibri"/>
              </a:rPr>
              <a:t>Hva svarte du?</a:t>
            </a:r>
          </a:p>
        </p:txBody>
      </p:sp>
    </p:spTree>
    <p:extLst>
      <p:ext uri="{BB962C8B-B14F-4D97-AF65-F5344CB8AC3E}">
        <p14:creationId xmlns:p14="http://schemas.microsoft.com/office/powerpoint/2010/main" val="4192184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SPØRSMÅL 3: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HVEM KAN BLI FORELSKA I HVERANDRE?</a:t>
            </a:r>
          </a:p>
        </p:txBody>
      </p:sp>
    </p:spTree>
    <p:extLst>
      <p:ext uri="{BB962C8B-B14F-4D97-AF65-F5344CB8AC3E}">
        <p14:creationId xmlns:p14="http://schemas.microsoft.com/office/powerpoint/2010/main" val="28529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>
                <a:latin typeface="Josefin Sans"/>
              </a:rPr>
              <a:t>FASIT: ALLE KAN BLI FORELSKA I HVERANDRE!</a:t>
            </a:r>
            <a:endParaRPr lang="nb-NO" sz="3200"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>
                <a:latin typeface="Josefin Sans"/>
                <a:cs typeface="Calibri"/>
              </a:rPr>
              <a:t>Jenter kan bli forelska i hverandre</a:t>
            </a:r>
          </a:p>
          <a:p>
            <a:r>
              <a:rPr lang="nb-NO">
                <a:latin typeface="Josefin Sans"/>
                <a:cs typeface="Calibri"/>
              </a:rPr>
              <a:t>Gutter kan bli forelska i hverandre</a:t>
            </a:r>
            <a:endParaRPr lang="nb-NO"/>
          </a:p>
          <a:p>
            <a:r>
              <a:rPr lang="nb-NO">
                <a:latin typeface="Josefin Sans"/>
                <a:cs typeface="Calibri"/>
              </a:rPr>
              <a:t>Jenter og gutter kan bli forelska i hverandre</a:t>
            </a:r>
            <a:endParaRPr lang="nb-NO"/>
          </a:p>
          <a:p>
            <a:r>
              <a:rPr lang="nb-NO">
                <a:latin typeface="Josefin Sans"/>
                <a:cs typeface="Calibri"/>
              </a:rPr>
              <a:t>De som verken føler seg som jente eller gutt kan bli forelska, og andre kan bli forelska i dem</a:t>
            </a:r>
            <a:endParaRPr lang="nb-NO"/>
          </a:p>
          <a:p>
            <a:pPr marL="0" indent="0">
              <a:buNone/>
            </a:pPr>
            <a:endParaRPr lang="nb-NO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139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>
                <a:latin typeface="Josefin Sans"/>
              </a:rPr>
              <a:t>ALLE KAN BLI FORELSKA I HVERANDRE, MEN... VOKSNE OG BARN KAN IKKE BLI KJÆRESTER</a:t>
            </a:r>
            <a:endParaRPr lang="en-US" sz="3200" b="1">
              <a:latin typeface="Josefin Sans"/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>
                <a:latin typeface="Josefin Sans"/>
                <a:cs typeface="Calibri"/>
              </a:rPr>
              <a:t>Det er fordi barn ikke er ferdig utviklet ennå</a:t>
            </a:r>
            <a:endParaRPr lang="nb-NO">
              <a:latin typeface="Calibri" panose="020F0502020204030204"/>
              <a:cs typeface="Calibri"/>
            </a:endParaRPr>
          </a:p>
          <a:p>
            <a:r>
              <a:rPr lang="nb-NO">
                <a:latin typeface="Josefin Sans"/>
                <a:cs typeface="Calibri"/>
              </a:rPr>
              <a:t>Det er for store forskjeller på voksne og barn til at de kan være kjærester</a:t>
            </a:r>
            <a:endParaRPr lang="nb-NO">
              <a:latin typeface="Calibri" panose="020F0502020204030204"/>
              <a:cs typeface="Calibri"/>
            </a:endParaRPr>
          </a:p>
          <a:p>
            <a:r>
              <a:rPr lang="nb-NO">
                <a:latin typeface="Josefin Sans"/>
                <a:cs typeface="Calibri"/>
              </a:rPr>
              <a:t>Visste du at det faktisk er ulovlig for en voksen å bli kjæreste med et barn under 16 år?</a:t>
            </a:r>
          </a:p>
          <a:p>
            <a:r>
              <a:rPr lang="nb-NO">
                <a:latin typeface="Josefin Sans"/>
                <a:cs typeface="Calibri"/>
              </a:rPr>
              <a:t>Loven er sånn for å beskytte barna fra de voksne</a:t>
            </a:r>
          </a:p>
        </p:txBody>
      </p:sp>
    </p:spTree>
    <p:extLst>
      <p:ext uri="{BB962C8B-B14F-4D97-AF65-F5344CB8AC3E}">
        <p14:creationId xmlns:p14="http://schemas.microsoft.com/office/powerpoint/2010/main" val="2759604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Josefin Sans"/>
              </a:rPr>
              <a:t>SPØRSMÅL 4:</a:t>
            </a:r>
            <a:r>
              <a:rPr lang="en-US" b="1">
                <a:latin typeface="Josefin SANS BOLD"/>
              </a:rPr>
              <a:t> </a:t>
            </a:r>
            <a:r>
              <a:rPr lang="en-US" b="1">
                <a:latin typeface="Josefin Sans"/>
                <a:ea typeface="+mj-lt"/>
                <a:cs typeface="+mj-lt"/>
              </a:rPr>
              <a:t>ER DET VANLIG Å FÅ PROBLEMER MED HUDEN NÅR MAN KOMMER I PUBERTETEN?</a:t>
            </a:r>
          </a:p>
        </p:txBody>
      </p:sp>
    </p:spTree>
    <p:extLst>
      <p:ext uri="{BB962C8B-B14F-4D97-AF65-F5344CB8AC3E}">
        <p14:creationId xmlns:p14="http://schemas.microsoft.com/office/powerpoint/2010/main" val="179803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x og Politikk">
      <a:dk1>
        <a:sysClr val="windowText" lastClr="000000"/>
      </a:dk1>
      <a:lt1>
        <a:sysClr val="window" lastClr="FFFFFF"/>
      </a:lt1>
      <a:dk2>
        <a:srgbClr val="A6192E"/>
      </a:dk2>
      <a:lt2>
        <a:srgbClr val="D3BBA8"/>
      </a:lt2>
      <a:accent1>
        <a:srgbClr val="E16F10"/>
      </a:accent1>
      <a:accent2>
        <a:srgbClr val="C5003E"/>
      </a:accent2>
      <a:accent3>
        <a:srgbClr val="7C2855"/>
      </a:accent3>
      <a:accent4>
        <a:srgbClr val="151F6D"/>
      </a:accent4>
      <a:accent5>
        <a:srgbClr val="00A499"/>
      </a:accent5>
      <a:accent6>
        <a:srgbClr val="FFFFFF"/>
      </a:accent6>
      <a:hlink>
        <a:srgbClr val="C5003E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7BF2F20B5AA74C8E33701AC526598A" ma:contentTypeVersion="12" ma:contentTypeDescription="Opprett et nytt dokument." ma:contentTypeScope="" ma:versionID="608ebbdc20c091fbfe6eeaef33faf545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4e605938f78b64f731a5679d7b9c86e4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0e76758-918d-458b-bf34-b5278c84057e">
      <UserInfo>
        <DisplayName/>
        <AccountId xsi:nil="true"/>
        <AccountType/>
      </UserInfo>
    </SharedWithUsers>
    <MediaLengthInSeconds xmlns="3455f26c-c92f-461a-8bd3-9d4b7b25ae4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888282-88CA-402E-A051-1AA58824C822}"/>
</file>

<file path=customXml/itemProps2.xml><?xml version="1.0" encoding="utf-8"?>
<ds:datastoreItem xmlns:ds="http://schemas.openxmlformats.org/officeDocument/2006/customXml" ds:itemID="{2E1D41E5-8713-4E57-8D43-767F18FDBEE2}">
  <ds:schemaRefs>
    <ds:schemaRef ds:uri="3455f26c-c92f-461a-8bd3-9d4b7b25ae45"/>
    <ds:schemaRef ds:uri="60e76758-918d-458b-bf34-b5278c84057e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AAF8651-8343-406D-801A-71597A492D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614</Words>
  <Application>Microsoft Office PowerPoint</Application>
  <PresentationFormat>Widescreen</PresentationFormat>
  <Paragraphs>51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Josefin Sans</vt:lpstr>
      <vt:lpstr>Josefin SANS BOLD</vt:lpstr>
      <vt:lpstr>Office-tema</vt:lpstr>
      <vt:lpstr>EN VERDIFULL QUIZ</vt:lpstr>
      <vt:lpstr>SPØRSMÅL 1: NÅR KOMMER DE FLESTE I PUBERTETEN?</vt:lpstr>
      <vt:lpstr>FASIT: NÅR VI ER MELLOM 8 OG 15 ÅR GAMLE</vt:lpstr>
      <vt:lpstr>SPØRSMÅL 2: HVORFOR ER DET VIKTIG Å VITE HVA SOM SKJER I KROPPEN?</vt:lpstr>
      <vt:lpstr>FASIT: DET KAN VÆRE MANGE GRUNNER TIL AT DET ER VIKTIG Å VITE HVA SOM SKJER I KROPPEN</vt:lpstr>
      <vt:lpstr>SPØRSMÅL 3: HVEM KAN BLI FORELSKA I HVERANDRE?</vt:lpstr>
      <vt:lpstr>FASIT: ALLE KAN BLI FORELSKA I HVERANDRE!</vt:lpstr>
      <vt:lpstr>ALLE KAN BLI FORELSKA I HVERANDRE, MEN... VOKSNE OG BARN KAN IKKE BLI KJÆRESTER</vt:lpstr>
      <vt:lpstr>SPØRSMÅL 4: ER DET VANLIG Å FÅ PROBLEMER MED HUDEN NÅR MAN KOMMER I PUBERTETEN?</vt:lpstr>
      <vt:lpstr>FASIT: DET ER VANLIG! MANGE FÅR KVISER OG ANDRE FORANDRINGER I HUDEN.</vt:lpstr>
      <vt:lpstr>SPØRSMÅL 5: SYNES ALLE DET ER VANSKELIG Å KOMME I PUBERTEN?</vt:lpstr>
      <vt:lpstr>FASIT: NEI, IKKE ALLE SYNES DET ER VANSKELIG Å KOMME I PUBERTETEN</vt:lpstr>
      <vt:lpstr>SPØRSMÅL 6: HVILKET HORMON FÅR DE FLESTE GUTTER MER AV NÅR DE KOMMER I PUBERTETEN? ER DET...</vt:lpstr>
      <vt:lpstr>FASIT: I PUBERTETEN FÅR DE FLESTE GUTTER MER AV HORMONET TESTOSTERON</vt:lpstr>
      <vt:lpstr>SPØRSMÅL 7: HVEM BESTEMMER OVER KROPPEN DIN?</vt:lpstr>
      <vt:lpstr>FASIT: BARE DU BESTEMMER OVER KROPPEN DIN!</vt:lpstr>
      <vt:lpstr>SPØRSMÅL 8: NÅR FÅR DE FLESTE MENSEN?</vt:lpstr>
      <vt:lpstr>DE FLESTE FÅR MENSEN NÅR DE ER MELLOM 9 OG 18 ÅR.</vt:lpstr>
      <vt:lpstr>MANGE FÅR NOEN MENSENSMERTER NÅR DE HAR MENSEN…</vt:lpstr>
      <vt:lpstr>SPØRSMÅL 9: ER NOEN MENNESKER MINDRE VERDT ENN ANDRE?</vt:lpstr>
      <vt:lpstr>FASIT: NEI! VI ER ALLE #VERDIFULLE – AKKURAT SOM VI 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VERDIFULL QUIZ</dc:title>
  <dc:creator/>
  <cp:lastModifiedBy>Ella de Figueiredo Lykke</cp:lastModifiedBy>
  <cp:revision>2</cp:revision>
  <dcterms:created xsi:type="dcterms:W3CDTF">2021-12-14T10:31:37Z</dcterms:created>
  <dcterms:modified xsi:type="dcterms:W3CDTF">2022-01-03T21:57:02Z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