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59" r:id="rId5"/>
    <p:sldId id="269" r:id="rId6"/>
    <p:sldId id="260" r:id="rId7"/>
    <p:sldId id="270" r:id="rId8"/>
    <p:sldId id="261" r:id="rId9"/>
    <p:sldId id="271" r:id="rId10"/>
    <p:sldId id="262" r:id="rId11"/>
    <p:sldId id="272" r:id="rId12"/>
    <p:sldId id="263" r:id="rId13"/>
    <p:sldId id="273" r:id="rId14"/>
    <p:sldId id="264" r:id="rId15"/>
    <p:sldId id="274" r:id="rId16"/>
    <p:sldId id="265" r:id="rId17"/>
    <p:sldId id="275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6FFBCC8-2715-465A-9D81-D8D8D147678A}" v="1" dt="2022-01-14T11:12:51.9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26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2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Relationship Id="rId27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la de Figueiredo Lykke" userId="938a913d-b5e1-4333-adef-82f26c90ce3a" providerId="ADAL" clId="{F6FFBCC8-2715-465A-9D81-D8D8D147678A}"/>
    <pc:docChg chg="undo custSel modSld modMainMaster">
      <pc:chgData name="Ella de Figueiredo Lykke" userId="938a913d-b5e1-4333-adef-82f26c90ce3a" providerId="ADAL" clId="{F6FFBCC8-2715-465A-9D81-D8D8D147678A}" dt="2022-01-14T11:12:59.550" v="58" actId="1076"/>
      <pc:docMkLst>
        <pc:docMk/>
      </pc:docMkLst>
      <pc:sldChg chg="modSp mod">
        <pc:chgData name="Ella de Figueiredo Lykke" userId="938a913d-b5e1-4333-adef-82f26c90ce3a" providerId="ADAL" clId="{F6FFBCC8-2715-465A-9D81-D8D8D147678A}" dt="2022-01-03T15:27:38.775" v="1" actId="1076"/>
        <pc:sldMkLst>
          <pc:docMk/>
          <pc:sldMk cId="4253124984" sldId="256"/>
        </pc:sldMkLst>
        <pc:spChg chg="mod">
          <ac:chgData name="Ella de Figueiredo Lykke" userId="938a913d-b5e1-4333-adef-82f26c90ce3a" providerId="ADAL" clId="{F6FFBCC8-2715-465A-9D81-D8D8D147678A}" dt="2022-01-03T15:27:38.775" v="1" actId="1076"/>
          <ac:spMkLst>
            <pc:docMk/>
            <pc:sldMk cId="4253124984" sldId="256"/>
            <ac:spMk id="2" creationId="{00000000-0000-0000-0000-000000000000}"/>
          </ac:spMkLst>
        </pc:spChg>
      </pc:sldChg>
      <pc:sldChg chg="modSp mod">
        <pc:chgData name="Ella de Figueiredo Lykke" userId="938a913d-b5e1-4333-adef-82f26c90ce3a" providerId="ADAL" clId="{F6FFBCC8-2715-465A-9D81-D8D8D147678A}" dt="2022-01-03T15:27:55.791" v="3" actId="20577"/>
        <pc:sldMkLst>
          <pc:docMk/>
          <pc:sldMk cId="767454500" sldId="257"/>
        </pc:sldMkLst>
        <pc:spChg chg="mod">
          <ac:chgData name="Ella de Figueiredo Lykke" userId="938a913d-b5e1-4333-adef-82f26c90ce3a" providerId="ADAL" clId="{F6FFBCC8-2715-465A-9D81-D8D8D147678A}" dt="2022-01-03T15:27:55.791" v="3" actId="20577"/>
          <ac:spMkLst>
            <pc:docMk/>
            <pc:sldMk cId="767454500" sldId="257"/>
            <ac:spMk id="2" creationId="{FD55C63C-F0C0-481A-8110-0E9EC6AEB77C}"/>
          </ac:spMkLst>
        </pc:spChg>
      </pc:sldChg>
      <pc:sldChg chg="modSp mod">
        <pc:chgData name="Ella de Figueiredo Lykke" userId="938a913d-b5e1-4333-adef-82f26c90ce3a" providerId="ADAL" clId="{F6FFBCC8-2715-465A-9D81-D8D8D147678A}" dt="2022-01-03T15:28:49.896" v="9" actId="20577"/>
        <pc:sldMkLst>
          <pc:docMk/>
          <pc:sldMk cId="2935745302" sldId="259"/>
        </pc:sldMkLst>
        <pc:spChg chg="mod">
          <ac:chgData name="Ella de Figueiredo Lykke" userId="938a913d-b5e1-4333-adef-82f26c90ce3a" providerId="ADAL" clId="{F6FFBCC8-2715-465A-9D81-D8D8D147678A}" dt="2022-01-03T15:28:49.896" v="9" actId="20577"/>
          <ac:spMkLst>
            <pc:docMk/>
            <pc:sldMk cId="2935745302" sldId="259"/>
            <ac:spMk id="2" creationId="{170128C2-6E97-4AD9-B343-C314F4E47619}"/>
          </ac:spMkLst>
        </pc:spChg>
      </pc:sldChg>
      <pc:sldChg chg="modSp mod">
        <pc:chgData name="Ella de Figueiredo Lykke" userId="938a913d-b5e1-4333-adef-82f26c90ce3a" providerId="ADAL" clId="{F6FFBCC8-2715-465A-9D81-D8D8D147678A}" dt="2022-01-03T21:50:52.566" v="13" actId="20577"/>
        <pc:sldMkLst>
          <pc:docMk/>
          <pc:sldMk cId="3939057089" sldId="260"/>
        </pc:sldMkLst>
        <pc:spChg chg="mod">
          <ac:chgData name="Ella de Figueiredo Lykke" userId="938a913d-b5e1-4333-adef-82f26c90ce3a" providerId="ADAL" clId="{F6FFBCC8-2715-465A-9D81-D8D8D147678A}" dt="2022-01-03T21:50:52.566" v="13" actId="20577"/>
          <ac:spMkLst>
            <pc:docMk/>
            <pc:sldMk cId="3939057089" sldId="260"/>
            <ac:spMk id="2" creationId="{665260EA-3BF6-4933-8B0D-E8627D358120}"/>
          </ac:spMkLst>
        </pc:spChg>
      </pc:sldChg>
      <pc:sldChg chg="modSp mod">
        <pc:chgData name="Ella de Figueiredo Lykke" userId="938a913d-b5e1-4333-adef-82f26c90ce3a" providerId="ADAL" clId="{F6FFBCC8-2715-465A-9D81-D8D8D147678A}" dt="2022-01-03T21:51:21.717" v="17" actId="20577"/>
        <pc:sldMkLst>
          <pc:docMk/>
          <pc:sldMk cId="2091611975" sldId="261"/>
        </pc:sldMkLst>
        <pc:spChg chg="mod">
          <ac:chgData name="Ella de Figueiredo Lykke" userId="938a913d-b5e1-4333-adef-82f26c90ce3a" providerId="ADAL" clId="{F6FFBCC8-2715-465A-9D81-D8D8D147678A}" dt="2022-01-03T21:51:21.717" v="17" actId="20577"/>
          <ac:spMkLst>
            <pc:docMk/>
            <pc:sldMk cId="2091611975" sldId="261"/>
            <ac:spMk id="2" creationId="{3D72C754-6DA1-4438-9C13-3677DB14972E}"/>
          </ac:spMkLst>
        </pc:spChg>
      </pc:sldChg>
      <pc:sldChg chg="modSp mod">
        <pc:chgData name="Ella de Figueiredo Lykke" userId="938a913d-b5e1-4333-adef-82f26c90ce3a" providerId="ADAL" clId="{F6FFBCC8-2715-465A-9D81-D8D8D147678A}" dt="2022-01-03T21:52:39.734" v="31" actId="20577"/>
        <pc:sldMkLst>
          <pc:docMk/>
          <pc:sldMk cId="362300659" sldId="262"/>
        </pc:sldMkLst>
        <pc:spChg chg="mod">
          <ac:chgData name="Ella de Figueiredo Lykke" userId="938a913d-b5e1-4333-adef-82f26c90ce3a" providerId="ADAL" clId="{F6FFBCC8-2715-465A-9D81-D8D8D147678A}" dt="2022-01-03T21:52:39.734" v="31" actId="20577"/>
          <ac:spMkLst>
            <pc:docMk/>
            <pc:sldMk cId="362300659" sldId="262"/>
            <ac:spMk id="2" creationId="{2C17B170-4DF6-48BE-8D35-06437E0D3F2B}"/>
          </ac:spMkLst>
        </pc:spChg>
      </pc:sldChg>
      <pc:sldChg chg="modSp mod">
        <pc:chgData name="Ella de Figueiredo Lykke" userId="938a913d-b5e1-4333-adef-82f26c90ce3a" providerId="ADAL" clId="{F6FFBCC8-2715-465A-9D81-D8D8D147678A}" dt="2022-01-03T21:53:10.470" v="35" actId="20577"/>
        <pc:sldMkLst>
          <pc:docMk/>
          <pc:sldMk cId="1465194899" sldId="263"/>
        </pc:sldMkLst>
        <pc:spChg chg="mod">
          <ac:chgData name="Ella de Figueiredo Lykke" userId="938a913d-b5e1-4333-adef-82f26c90ce3a" providerId="ADAL" clId="{F6FFBCC8-2715-465A-9D81-D8D8D147678A}" dt="2022-01-03T21:53:10.470" v="35" actId="20577"/>
          <ac:spMkLst>
            <pc:docMk/>
            <pc:sldMk cId="1465194899" sldId="263"/>
            <ac:spMk id="2" creationId="{2FAB0EF9-9792-47D9-9870-107E812A21E9}"/>
          </ac:spMkLst>
        </pc:spChg>
      </pc:sldChg>
      <pc:sldChg chg="modSp mod">
        <pc:chgData name="Ella de Figueiredo Lykke" userId="938a913d-b5e1-4333-adef-82f26c90ce3a" providerId="ADAL" clId="{F6FFBCC8-2715-465A-9D81-D8D8D147678A}" dt="2022-01-03T21:53:38.302" v="39" actId="20577"/>
        <pc:sldMkLst>
          <pc:docMk/>
          <pc:sldMk cId="1549213672" sldId="264"/>
        </pc:sldMkLst>
        <pc:spChg chg="mod">
          <ac:chgData name="Ella de Figueiredo Lykke" userId="938a913d-b5e1-4333-adef-82f26c90ce3a" providerId="ADAL" clId="{F6FFBCC8-2715-465A-9D81-D8D8D147678A}" dt="2022-01-03T21:53:38.302" v="39" actId="20577"/>
          <ac:spMkLst>
            <pc:docMk/>
            <pc:sldMk cId="1549213672" sldId="264"/>
            <ac:spMk id="2" creationId="{C47CF6BF-67F6-4EC8-AFE4-FF9CD10AD0E1}"/>
          </ac:spMkLst>
        </pc:spChg>
      </pc:sldChg>
      <pc:sldChg chg="modSp mod">
        <pc:chgData name="Ella de Figueiredo Lykke" userId="938a913d-b5e1-4333-adef-82f26c90ce3a" providerId="ADAL" clId="{F6FFBCC8-2715-465A-9D81-D8D8D147678A}" dt="2022-01-03T21:54:06.574" v="43" actId="20577"/>
        <pc:sldMkLst>
          <pc:docMk/>
          <pc:sldMk cId="933369522" sldId="265"/>
        </pc:sldMkLst>
        <pc:spChg chg="mod">
          <ac:chgData name="Ella de Figueiredo Lykke" userId="938a913d-b5e1-4333-adef-82f26c90ce3a" providerId="ADAL" clId="{F6FFBCC8-2715-465A-9D81-D8D8D147678A}" dt="2022-01-03T21:54:06.574" v="43" actId="20577"/>
          <ac:spMkLst>
            <pc:docMk/>
            <pc:sldMk cId="933369522" sldId="265"/>
            <ac:spMk id="2" creationId="{DD483014-A22B-4406-B560-495ABEF7DEBA}"/>
          </ac:spMkLst>
        </pc:spChg>
      </pc:sldChg>
      <pc:sldChg chg="modSp mod">
        <pc:chgData name="Ella de Figueiredo Lykke" userId="938a913d-b5e1-4333-adef-82f26c90ce3a" providerId="ADAL" clId="{F6FFBCC8-2715-465A-9D81-D8D8D147678A}" dt="2022-01-03T15:28:29.640" v="7" actId="20577"/>
        <pc:sldMkLst>
          <pc:docMk/>
          <pc:sldMk cId="319101703" sldId="268"/>
        </pc:sldMkLst>
        <pc:spChg chg="mod">
          <ac:chgData name="Ella de Figueiredo Lykke" userId="938a913d-b5e1-4333-adef-82f26c90ce3a" providerId="ADAL" clId="{F6FFBCC8-2715-465A-9D81-D8D8D147678A}" dt="2022-01-03T15:28:29.640" v="7" actId="20577"/>
          <ac:spMkLst>
            <pc:docMk/>
            <pc:sldMk cId="319101703" sldId="268"/>
            <ac:spMk id="2" creationId="{FD55C63C-F0C0-481A-8110-0E9EC6AEB77C}"/>
          </ac:spMkLst>
        </pc:spChg>
      </pc:sldChg>
      <pc:sldChg chg="modSp mod">
        <pc:chgData name="Ella de Figueiredo Lykke" userId="938a913d-b5e1-4333-adef-82f26c90ce3a" providerId="ADAL" clId="{F6FFBCC8-2715-465A-9D81-D8D8D147678A}" dt="2022-01-03T15:29:11.096" v="11" actId="20577"/>
        <pc:sldMkLst>
          <pc:docMk/>
          <pc:sldMk cId="3126203948" sldId="269"/>
        </pc:sldMkLst>
        <pc:spChg chg="mod">
          <ac:chgData name="Ella de Figueiredo Lykke" userId="938a913d-b5e1-4333-adef-82f26c90ce3a" providerId="ADAL" clId="{F6FFBCC8-2715-465A-9D81-D8D8D147678A}" dt="2022-01-03T15:29:11.096" v="11" actId="20577"/>
          <ac:spMkLst>
            <pc:docMk/>
            <pc:sldMk cId="3126203948" sldId="269"/>
            <ac:spMk id="2" creationId="{170128C2-6E97-4AD9-B343-C314F4E47619}"/>
          </ac:spMkLst>
        </pc:spChg>
      </pc:sldChg>
      <pc:sldChg chg="modSp mod">
        <pc:chgData name="Ella de Figueiredo Lykke" userId="938a913d-b5e1-4333-adef-82f26c90ce3a" providerId="ADAL" clId="{F6FFBCC8-2715-465A-9D81-D8D8D147678A}" dt="2022-01-03T21:51:07.685" v="15" actId="20577"/>
        <pc:sldMkLst>
          <pc:docMk/>
          <pc:sldMk cId="964724765" sldId="270"/>
        </pc:sldMkLst>
        <pc:spChg chg="mod">
          <ac:chgData name="Ella de Figueiredo Lykke" userId="938a913d-b5e1-4333-adef-82f26c90ce3a" providerId="ADAL" clId="{F6FFBCC8-2715-465A-9D81-D8D8D147678A}" dt="2022-01-03T21:51:07.685" v="15" actId="20577"/>
          <ac:spMkLst>
            <pc:docMk/>
            <pc:sldMk cId="964724765" sldId="270"/>
            <ac:spMk id="2" creationId="{170128C2-6E97-4AD9-B343-C314F4E47619}"/>
          </ac:spMkLst>
        </pc:spChg>
      </pc:sldChg>
      <pc:sldChg chg="modSp mod">
        <pc:chgData name="Ella de Figueiredo Lykke" userId="938a913d-b5e1-4333-adef-82f26c90ce3a" providerId="ADAL" clId="{F6FFBCC8-2715-465A-9D81-D8D8D147678A}" dt="2022-01-03T21:52:25.500" v="29" actId="1076"/>
        <pc:sldMkLst>
          <pc:docMk/>
          <pc:sldMk cId="3870072643" sldId="271"/>
        </pc:sldMkLst>
        <pc:spChg chg="mod">
          <ac:chgData name="Ella de Figueiredo Lykke" userId="938a913d-b5e1-4333-adef-82f26c90ce3a" providerId="ADAL" clId="{F6FFBCC8-2715-465A-9D81-D8D8D147678A}" dt="2022-01-03T21:51:54.890" v="20"/>
          <ac:spMkLst>
            <pc:docMk/>
            <pc:sldMk cId="3870072643" sldId="271"/>
            <ac:spMk id="2" creationId="{170128C2-6E97-4AD9-B343-C314F4E47619}"/>
          </ac:spMkLst>
        </pc:spChg>
        <pc:spChg chg="mod">
          <ac:chgData name="Ella de Figueiredo Lykke" userId="938a913d-b5e1-4333-adef-82f26c90ce3a" providerId="ADAL" clId="{F6FFBCC8-2715-465A-9D81-D8D8D147678A}" dt="2022-01-03T21:52:25.500" v="29" actId="1076"/>
          <ac:spMkLst>
            <pc:docMk/>
            <pc:sldMk cId="3870072643" sldId="271"/>
            <ac:spMk id="3" creationId="{49E0839F-7A86-45A1-9F20-19840E69B10F}"/>
          </ac:spMkLst>
        </pc:spChg>
      </pc:sldChg>
      <pc:sldChg chg="modSp mod">
        <pc:chgData name="Ella de Figueiredo Lykke" userId="938a913d-b5e1-4333-adef-82f26c90ce3a" providerId="ADAL" clId="{F6FFBCC8-2715-465A-9D81-D8D8D147678A}" dt="2022-01-03T21:52:55.966" v="33" actId="20577"/>
        <pc:sldMkLst>
          <pc:docMk/>
          <pc:sldMk cId="415807620" sldId="272"/>
        </pc:sldMkLst>
        <pc:spChg chg="mod">
          <ac:chgData name="Ella de Figueiredo Lykke" userId="938a913d-b5e1-4333-adef-82f26c90ce3a" providerId="ADAL" clId="{F6FFBCC8-2715-465A-9D81-D8D8D147678A}" dt="2022-01-03T21:52:55.966" v="33" actId="20577"/>
          <ac:spMkLst>
            <pc:docMk/>
            <pc:sldMk cId="415807620" sldId="272"/>
            <ac:spMk id="2" creationId="{170128C2-6E97-4AD9-B343-C314F4E47619}"/>
          </ac:spMkLst>
        </pc:spChg>
      </pc:sldChg>
      <pc:sldChg chg="modSp mod">
        <pc:chgData name="Ella de Figueiredo Lykke" userId="938a913d-b5e1-4333-adef-82f26c90ce3a" providerId="ADAL" clId="{F6FFBCC8-2715-465A-9D81-D8D8D147678A}" dt="2022-01-03T21:53:24.038" v="37" actId="20577"/>
        <pc:sldMkLst>
          <pc:docMk/>
          <pc:sldMk cId="922600626" sldId="273"/>
        </pc:sldMkLst>
        <pc:spChg chg="mod">
          <ac:chgData name="Ella de Figueiredo Lykke" userId="938a913d-b5e1-4333-adef-82f26c90ce3a" providerId="ADAL" clId="{F6FFBCC8-2715-465A-9D81-D8D8D147678A}" dt="2022-01-03T21:53:24.038" v="37" actId="20577"/>
          <ac:spMkLst>
            <pc:docMk/>
            <pc:sldMk cId="922600626" sldId="273"/>
            <ac:spMk id="2" creationId="{170128C2-6E97-4AD9-B343-C314F4E47619}"/>
          </ac:spMkLst>
        </pc:spChg>
      </pc:sldChg>
      <pc:sldChg chg="modSp mod">
        <pc:chgData name="Ella de Figueiredo Lykke" userId="938a913d-b5e1-4333-adef-82f26c90ce3a" providerId="ADAL" clId="{F6FFBCC8-2715-465A-9D81-D8D8D147678A}" dt="2022-01-03T21:53:52.007" v="41" actId="20577"/>
        <pc:sldMkLst>
          <pc:docMk/>
          <pc:sldMk cId="2356575531" sldId="274"/>
        </pc:sldMkLst>
        <pc:spChg chg="mod">
          <ac:chgData name="Ella de Figueiredo Lykke" userId="938a913d-b5e1-4333-adef-82f26c90ce3a" providerId="ADAL" clId="{F6FFBCC8-2715-465A-9D81-D8D8D147678A}" dt="2022-01-03T21:53:52.007" v="41" actId="20577"/>
          <ac:spMkLst>
            <pc:docMk/>
            <pc:sldMk cId="2356575531" sldId="274"/>
            <ac:spMk id="2" creationId="{170128C2-6E97-4AD9-B343-C314F4E47619}"/>
          </ac:spMkLst>
        </pc:spChg>
      </pc:sldChg>
      <pc:sldChg chg="modSp mod">
        <pc:chgData name="Ella de Figueiredo Lykke" userId="938a913d-b5e1-4333-adef-82f26c90ce3a" providerId="ADAL" clId="{F6FFBCC8-2715-465A-9D81-D8D8D147678A}" dt="2022-01-03T21:54:53.053" v="54" actId="1076"/>
        <pc:sldMkLst>
          <pc:docMk/>
          <pc:sldMk cId="283392078" sldId="275"/>
        </pc:sldMkLst>
        <pc:spChg chg="mod">
          <ac:chgData name="Ella de Figueiredo Lykke" userId="938a913d-b5e1-4333-adef-82f26c90ce3a" providerId="ADAL" clId="{F6FFBCC8-2715-465A-9D81-D8D8D147678A}" dt="2022-01-03T21:54:25.792" v="47"/>
          <ac:spMkLst>
            <pc:docMk/>
            <pc:sldMk cId="283392078" sldId="275"/>
            <ac:spMk id="2" creationId="{170128C2-6E97-4AD9-B343-C314F4E47619}"/>
          </ac:spMkLst>
        </pc:spChg>
        <pc:spChg chg="mod">
          <ac:chgData name="Ella de Figueiredo Lykke" userId="938a913d-b5e1-4333-adef-82f26c90ce3a" providerId="ADAL" clId="{F6FFBCC8-2715-465A-9D81-D8D8D147678A}" dt="2022-01-03T21:54:53.053" v="54" actId="1076"/>
          <ac:spMkLst>
            <pc:docMk/>
            <pc:sldMk cId="283392078" sldId="275"/>
            <ac:spMk id="3" creationId="{49E0839F-7A86-45A1-9F20-19840E69B10F}"/>
          </ac:spMkLst>
        </pc:spChg>
      </pc:sldChg>
      <pc:sldMasterChg chg="addSp delSp modSp mod">
        <pc:chgData name="Ella de Figueiredo Lykke" userId="938a913d-b5e1-4333-adef-82f26c90ce3a" providerId="ADAL" clId="{F6FFBCC8-2715-465A-9D81-D8D8D147678A}" dt="2022-01-14T11:12:59.550" v="58" actId="1076"/>
        <pc:sldMasterMkLst>
          <pc:docMk/>
          <pc:sldMasterMk cId="2649319511" sldId="2147483648"/>
        </pc:sldMasterMkLst>
        <pc:picChg chg="del">
          <ac:chgData name="Ella de Figueiredo Lykke" userId="938a913d-b5e1-4333-adef-82f26c90ce3a" providerId="ADAL" clId="{F6FFBCC8-2715-465A-9D81-D8D8D147678A}" dt="2022-01-14T11:12:51.557" v="55" actId="478"/>
          <ac:picMkLst>
            <pc:docMk/>
            <pc:sldMasterMk cId="2649319511" sldId="2147483648"/>
            <ac:picMk id="7" creationId="{C1037623-1466-4490-B332-AA4F1C03F20E}"/>
          </ac:picMkLst>
        </pc:picChg>
        <pc:picChg chg="add mod">
          <ac:chgData name="Ella de Figueiredo Lykke" userId="938a913d-b5e1-4333-adef-82f26c90ce3a" providerId="ADAL" clId="{F6FFBCC8-2715-465A-9D81-D8D8D147678A}" dt="2022-01-14T11:12:59.550" v="58" actId="1076"/>
          <ac:picMkLst>
            <pc:docMk/>
            <pc:sldMasterMk cId="2649319511" sldId="2147483648"/>
            <ac:picMk id="8" creationId="{DB62F270-B6F9-478D-9512-4BB113071FA2}"/>
          </ac:picMkLst>
        </pc:pic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542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980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333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27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081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821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207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Klikk for å redigere tittelstil</a:t>
            </a:r>
            <a:endParaRPr lang="en-US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560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863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284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015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43BDC-0553-40FA-A4DB-EDAAA606CFF6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DB62F270-B6F9-478D-9512-4BB113071FA2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121452" y="0"/>
            <a:ext cx="1070548" cy="1070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9319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/>
          <a:lstStyle/>
          <a:p>
            <a:r>
              <a:rPr lang="en-US" dirty="0">
                <a:solidFill>
                  <a:schemeClr val="accent4"/>
                </a:solidFill>
                <a:latin typeface="Josefin sans"/>
                <a:cs typeface="Calibri Light"/>
              </a:rPr>
              <a:t>MÁVSSOLAŠ GILVVOHALLAN</a:t>
            </a:r>
          </a:p>
        </p:txBody>
      </p:sp>
    </p:spTree>
    <p:extLst>
      <p:ext uri="{BB962C8B-B14F-4D97-AF65-F5344CB8AC3E}">
        <p14:creationId xmlns:p14="http://schemas.microsoft.com/office/powerpoint/2010/main" val="42531249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C17B170-4DF6-48BE-8D35-06437E0D3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30963"/>
          </a:xfrm>
        </p:spPr>
        <p:txBody>
          <a:bodyPr>
            <a:normAutofit/>
          </a:bodyPr>
          <a:lstStyle/>
          <a:p>
            <a:pPr algn="ctr"/>
            <a:r>
              <a:rPr lang="nb-NO" sz="8000" dirty="0" err="1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Gažaldat</a:t>
            </a:r>
            <a:r>
              <a:rPr lang="nb-NO" sz="8000" dirty="0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 5: </a:t>
            </a:r>
            <a:br>
              <a:rPr lang="nb-NO" sz="8000" dirty="0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</a:br>
            <a:r>
              <a:rPr lang="nb-NO" sz="8000" dirty="0" err="1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Sáhttet</a:t>
            </a:r>
            <a:r>
              <a:rPr lang="nb-NO" sz="8000" dirty="0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 </a:t>
            </a:r>
            <a:r>
              <a:rPr lang="nb-NO" sz="8000" dirty="0" err="1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go</a:t>
            </a:r>
            <a:r>
              <a:rPr lang="nb-NO" sz="8000" dirty="0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 </a:t>
            </a:r>
            <a:r>
              <a:rPr lang="nb-NO" sz="8000" dirty="0" err="1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buot</a:t>
            </a:r>
            <a:r>
              <a:rPr lang="nb-NO" sz="8000" dirty="0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 </a:t>
            </a:r>
            <a:r>
              <a:rPr lang="nb-NO" sz="8000" dirty="0" err="1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rupmašat</a:t>
            </a:r>
            <a:r>
              <a:rPr lang="nb-NO" sz="8000" dirty="0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 </a:t>
            </a:r>
            <a:r>
              <a:rPr lang="nb-NO" sz="8000" dirty="0" err="1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dahkat</a:t>
            </a:r>
            <a:r>
              <a:rPr lang="nb-NO" sz="8000" dirty="0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 </a:t>
            </a:r>
            <a:r>
              <a:rPr lang="nb-NO" sz="8000" dirty="0" err="1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dan</a:t>
            </a:r>
            <a:r>
              <a:rPr lang="nb-NO" sz="8000" dirty="0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 </a:t>
            </a:r>
            <a:r>
              <a:rPr lang="nb-NO" sz="8000" dirty="0" err="1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seammá</a:t>
            </a:r>
            <a:r>
              <a:rPr lang="nb-NO" sz="8000" dirty="0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?</a:t>
            </a:r>
            <a:endParaRPr lang="nb-NO" sz="8000" dirty="0">
              <a:solidFill>
                <a:schemeClr val="accent4"/>
              </a:solidFill>
              <a:latin typeface="Josefin sans"/>
            </a:endParaRPr>
          </a:p>
        </p:txBody>
      </p:sp>
    </p:spTree>
    <p:extLst>
      <p:ext uri="{BB962C8B-B14F-4D97-AF65-F5344CB8AC3E}">
        <p14:creationId xmlns:p14="http://schemas.microsoft.com/office/powerpoint/2010/main" val="3623006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70128C2-6E97-4AD9-B343-C314F4E47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125200" cy="6430963"/>
          </a:xfrm>
        </p:spPr>
        <p:txBody>
          <a:bodyPr>
            <a:normAutofit/>
          </a:bodyPr>
          <a:lstStyle/>
          <a:p>
            <a:pPr algn="ctr"/>
            <a:r>
              <a:rPr lang="nb-NO" sz="8000" dirty="0" err="1">
                <a:solidFill>
                  <a:schemeClr val="accent4"/>
                </a:solidFill>
                <a:latin typeface="Josefin Sans"/>
                <a:cs typeface="Calibri Light"/>
              </a:rPr>
              <a:t>Vástádus</a:t>
            </a:r>
            <a:r>
              <a:rPr lang="nb-NO" sz="8000" dirty="0">
                <a:solidFill>
                  <a:schemeClr val="accent4"/>
                </a:solidFill>
                <a:latin typeface="Josefin Sans"/>
                <a:cs typeface="Calibri Light"/>
              </a:rPr>
              <a:t>: </a:t>
            </a:r>
            <a:br>
              <a:rPr lang="nb-NO" sz="8000" dirty="0">
                <a:solidFill>
                  <a:schemeClr val="accent4"/>
                </a:solidFill>
                <a:latin typeface="Josefin Sans"/>
                <a:cs typeface="Calibri Light"/>
              </a:rPr>
            </a:br>
            <a:r>
              <a:rPr lang="nb-NO" sz="8000" dirty="0" err="1">
                <a:solidFill>
                  <a:schemeClr val="accent4"/>
                </a:solidFill>
                <a:latin typeface="Josefin Sans"/>
                <a:cs typeface="Calibri Light"/>
              </a:rPr>
              <a:t>Eai</a:t>
            </a:r>
            <a:r>
              <a:rPr lang="nb-NO" sz="8000" dirty="0">
                <a:solidFill>
                  <a:schemeClr val="accent4"/>
                </a:solidFill>
                <a:latin typeface="Josefin Sans"/>
                <a:cs typeface="Calibri Light"/>
              </a:rPr>
              <a:t>, </a:t>
            </a:r>
            <a:r>
              <a:rPr lang="nb-NO" sz="8000" dirty="0" err="1">
                <a:solidFill>
                  <a:schemeClr val="accent4"/>
                </a:solidFill>
                <a:latin typeface="Josefin Sans"/>
                <a:cs typeface="Calibri Light"/>
              </a:rPr>
              <a:t>buot</a:t>
            </a:r>
            <a:r>
              <a:rPr lang="nb-NO" sz="8000" dirty="0">
                <a:solidFill>
                  <a:schemeClr val="accent4"/>
                </a:solidFill>
                <a:latin typeface="Josefin Sans"/>
                <a:cs typeface="Calibri Light"/>
              </a:rPr>
              <a:t> </a:t>
            </a:r>
            <a:r>
              <a:rPr lang="nb-NO" sz="8000" dirty="0" err="1">
                <a:solidFill>
                  <a:schemeClr val="accent4"/>
                </a:solidFill>
                <a:latin typeface="Josefin Sans"/>
                <a:cs typeface="Calibri Light"/>
              </a:rPr>
              <a:t>rupmašat</a:t>
            </a:r>
            <a:r>
              <a:rPr lang="nb-NO" sz="8000" dirty="0">
                <a:solidFill>
                  <a:schemeClr val="accent4"/>
                </a:solidFill>
                <a:latin typeface="Josefin Sans"/>
                <a:cs typeface="Calibri Light"/>
              </a:rPr>
              <a:t> </a:t>
            </a:r>
            <a:r>
              <a:rPr lang="nb-NO" sz="8000" dirty="0" err="1">
                <a:solidFill>
                  <a:schemeClr val="accent4"/>
                </a:solidFill>
                <a:latin typeface="Josefin Sans"/>
                <a:cs typeface="Calibri Light"/>
              </a:rPr>
              <a:t>leat</a:t>
            </a:r>
            <a:r>
              <a:rPr lang="nb-NO" sz="8000" dirty="0">
                <a:solidFill>
                  <a:schemeClr val="accent4"/>
                </a:solidFill>
                <a:latin typeface="Josefin Sans"/>
                <a:cs typeface="Calibri Light"/>
              </a:rPr>
              <a:t> </a:t>
            </a:r>
            <a:r>
              <a:rPr lang="nb-NO" sz="8000" dirty="0" err="1">
                <a:solidFill>
                  <a:schemeClr val="accent4"/>
                </a:solidFill>
                <a:latin typeface="Josefin Sans"/>
                <a:cs typeface="Calibri Light"/>
              </a:rPr>
              <a:t>iešguđetláganat</a:t>
            </a:r>
            <a:r>
              <a:rPr lang="nb-NO" sz="8000" dirty="0">
                <a:solidFill>
                  <a:schemeClr val="accent4"/>
                </a:solidFill>
                <a:latin typeface="Josefin Sans"/>
                <a:cs typeface="Calibri Light"/>
              </a:rPr>
              <a:t> – ja </a:t>
            </a:r>
            <a:r>
              <a:rPr lang="nb-NO" sz="8000" dirty="0" err="1">
                <a:solidFill>
                  <a:schemeClr val="accent4"/>
                </a:solidFill>
                <a:latin typeface="Josefin Sans"/>
                <a:cs typeface="Calibri Light"/>
              </a:rPr>
              <a:t>dat</a:t>
            </a:r>
            <a:r>
              <a:rPr lang="nb-NO" sz="8000" dirty="0">
                <a:solidFill>
                  <a:schemeClr val="accent4"/>
                </a:solidFill>
                <a:latin typeface="Josefin Sans"/>
                <a:cs typeface="Calibri Light"/>
              </a:rPr>
              <a:t> lea hui </a:t>
            </a:r>
            <a:r>
              <a:rPr lang="nb-NO" sz="8000" dirty="0" err="1">
                <a:solidFill>
                  <a:schemeClr val="accent4"/>
                </a:solidFill>
                <a:latin typeface="Josefin Sans"/>
                <a:cs typeface="Calibri Light"/>
              </a:rPr>
              <a:t>buorre</a:t>
            </a:r>
            <a:r>
              <a:rPr lang="nb-NO" sz="8000" dirty="0">
                <a:solidFill>
                  <a:schemeClr val="accent4"/>
                </a:solidFill>
                <a:latin typeface="Josefin Sans"/>
                <a:cs typeface="Calibri Ligh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58076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FAB0EF9-9792-47D9-9870-107E812A2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07163"/>
          </a:xfrm>
        </p:spPr>
        <p:txBody>
          <a:bodyPr>
            <a:noAutofit/>
          </a:bodyPr>
          <a:lstStyle/>
          <a:p>
            <a:pPr algn="ctr"/>
            <a:r>
              <a:rPr lang="nb-NO" sz="8000" dirty="0" err="1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Gažaldat</a:t>
            </a:r>
            <a:r>
              <a:rPr lang="nb-NO" sz="8000" dirty="0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 6: </a:t>
            </a:r>
            <a:br>
              <a:rPr lang="nb-NO" sz="8000" dirty="0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</a:br>
            <a:r>
              <a:rPr lang="nb-NO" sz="8000" dirty="0" err="1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Gii</a:t>
            </a:r>
            <a:r>
              <a:rPr lang="nb-NO" sz="8000" dirty="0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 </a:t>
            </a:r>
            <a:r>
              <a:rPr lang="nb-NO" sz="8000" dirty="0" err="1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sáhttá</a:t>
            </a:r>
            <a:r>
              <a:rPr lang="nb-NO" sz="8000" dirty="0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 </a:t>
            </a:r>
            <a:r>
              <a:rPr lang="nb-NO" sz="8000" dirty="0" err="1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ráhkásmuvvat</a:t>
            </a:r>
            <a:r>
              <a:rPr lang="nb-NO" sz="8000" dirty="0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?</a:t>
            </a:r>
            <a:endParaRPr lang="nb-NO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51948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70128C2-6E97-4AD9-B343-C314F4E47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125200" cy="6430963"/>
          </a:xfrm>
        </p:spPr>
        <p:txBody>
          <a:bodyPr>
            <a:normAutofit/>
          </a:bodyPr>
          <a:lstStyle/>
          <a:p>
            <a:pPr algn="ctr"/>
            <a:r>
              <a:rPr lang="nb-NO" sz="8000" dirty="0" err="1">
                <a:solidFill>
                  <a:schemeClr val="accent4"/>
                </a:solidFill>
                <a:latin typeface="Josefin Sans"/>
                <a:cs typeface="Calibri Light"/>
              </a:rPr>
              <a:t>Vástádus</a:t>
            </a:r>
            <a:r>
              <a:rPr lang="nb-NO" sz="8000" dirty="0">
                <a:solidFill>
                  <a:schemeClr val="accent4"/>
                </a:solidFill>
                <a:latin typeface="Josefin Sans"/>
                <a:cs typeface="Calibri Light"/>
              </a:rPr>
              <a:t>: </a:t>
            </a:r>
            <a:br>
              <a:rPr lang="nb-NO" sz="8000" dirty="0">
                <a:solidFill>
                  <a:schemeClr val="accent4"/>
                </a:solidFill>
                <a:latin typeface="Josefin Sans"/>
                <a:cs typeface="Calibri Light"/>
              </a:rPr>
            </a:br>
            <a:r>
              <a:rPr lang="nb-NO" sz="8000" dirty="0" err="1">
                <a:solidFill>
                  <a:schemeClr val="accent4"/>
                </a:solidFill>
                <a:latin typeface="Josefin Sans"/>
                <a:cs typeface="Calibri Light"/>
              </a:rPr>
              <a:t>Buohkat</a:t>
            </a:r>
            <a:r>
              <a:rPr lang="nb-NO" sz="8000" dirty="0">
                <a:solidFill>
                  <a:schemeClr val="accent4"/>
                </a:solidFill>
                <a:latin typeface="Josefin Sans"/>
                <a:cs typeface="Calibri Light"/>
              </a:rPr>
              <a:t> </a:t>
            </a:r>
            <a:r>
              <a:rPr lang="nb-NO" sz="8000" dirty="0" err="1">
                <a:solidFill>
                  <a:schemeClr val="accent4"/>
                </a:solidFill>
                <a:latin typeface="Josefin Sans"/>
                <a:cs typeface="Calibri Light"/>
              </a:rPr>
              <a:t>sáhttet</a:t>
            </a:r>
            <a:r>
              <a:rPr lang="nb-NO" sz="8000" dirty="0">
                <a:solidFill>
                  <a:schemeClr val="accent4"/>
                </a:solidFill>
                <a:latin typeface="Josefin Sans"/>
                <a:cs typeface="Calibri Light"/>
              </a:rPr>
              <a:t> </a:t>
            </a:r>
            <a:r>
              <a:rPr lang="nb-NO" sz="8000" dirty="0" err="1">
                <a:solidFill>
                  <a:schemeClr val="accent4"/>
                </a:solidFill>
                <a:latin typeface="Josefin Sans"/>
                <a:cs typeface="Calibri Light"/>
              </a:rPr>
              <a:t>ráhkásmuvvat</a:t>
            </a:r>
            <a:r>
              <a:rPr lang="nb-NO" sz="8000" dirty="0">
                <a:solidFill>
                  <a:schemeClr val="accent4"/>
                </a:solidFill>
                <a:latin typeface="Josefin Sans"/>
                <a:cs typeface="Calibri Ligh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226006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47CF6BF-67F6-4EC8-AFE4-FF9CD10AD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07163"/>
          </a:xfrm>
        </p:spPr>
        <p:txBody>
          <a:bodyPr>
            <a:normAutofit/>
          </a:bodyPr>
          <a:lstStyle/>
          <a:p>
            <a:pPr algn="ctr"/>
            <a:r>
              <a:rPr lang="nb-NO" sz="8000" dirty="0" err="1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Gažaldat</a:t>
            </a:r>
            <a:r>
              <a:rPr lang="nb-NO" sz="8000" dirty="0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 7: </a:t>
            </a:r>
            <a:br>
              <a:rPr lang="nb-NO" sz="8000" dirty="0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</a:br>
            <a:r>
              <a:rPr lang="nb-NO" sz="8000" dirty="0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Lea </a:t>
            </a:r>
            <a:r>
              <a:rPr lang="nb-NO" sz="8000" dirty="0" err="1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go</a:t>
            </a:r>
            <a:r>
              <a:rPr lang="nb-NO" sz="8000" dirty="0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 </a:t>
            </a:r>
            <a:r>
              <a:rPr lang="nb-NO" sz="8000" dirty="0" err="1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dehálaš</a:t>
            </a:r>
            <a:r>
              <a:rPr lang="nb-NO" sz="8000" dirty="0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 </a:t>
            </a:r>
            <a:r>
              <a:rPr lang="nb-NO" sz="8000" dirty="0" err="1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dovdat</a:t>
            </a:r>
            <a:r>
              <a:rPr lang="nb-NO" sz="8000" dirty="0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 </a:t>
            </a:r>
            <a:r>
              <a:rPr lang="nb-NO" sz="8000" dirty="0" err="1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iežas</a:t>
            </a:r>
            <a:r>
              <a:rPr lang="nb-NO" sz="8000" dirty="0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 </a:t>
            </a:r>
            <a:r>
              <a:rPr lang="nb-NO" sz="8000" dirty="0" err="1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mávssolažžan</a:t>
            </a:r>
            <a:r>
              <a:rPr lang="nb-NO" sz="8000" dirty="0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?</a:t>
            </a:r>
            <a:endParaRPr lang="nb-NO" sz="80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92136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70128C2-6E97-4AD9-B343-C314F4E47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125200" cy="6430963"/>
          </a:xfrm>
        </p:spPr>
        <p:txBody>
          <a:bodyPr>
            <a:normAutofit/>
          </a:bodyPr>
          <a:lstStyle/>
          <a:p>
            <a:pPr algn="ctr"/>
            <a:r>
              <a:rPr lang="nb-NO" sz="8000" dirty="0" err="1">
                <a:solidFill>
                  <a:schemeClr val="accent4"/>
                </a:solidFill>
                <a:latin typeface="Josefin Sans"/>
                <a:cs typeface="Calibri Light"/>
              </a:rPr>
              <a:t>Vástádus</a:t>
            </a:r>
            <a:r>
              <a:rPr lang="nb-NO" sz="8000" dirty="0">
                <a:solidFill>
                  <a:schemeClr val="accent4"/>
                </a:solidFill>
                <a:latin typeface="Josefin Sans"/>
                <a:cs typeface="Calibri Light"/>
              </a:rPr>
              <a:t>: </a:t>
            </a:r>
            <a:br>
              <a:rPr lang="nb-NO" sz="8000" dirty="0">
                <a:solidFill>
                  <a:schemeClr val="accent4"/>
                </a:solidFill>
                <a:latin typeface="Josefin Sans"/>
                <a:cs typeface="Calibri Light"/>
              </a:rPr>
            </a:br>
            <a:r>
              <a:rPr lang="nb-NO" sz="8000" dirty="0">
                <a:solidFill>
                  <a:schemeClr val="accent4"/>
                </a:solidFill>
                <a:latin typeface="Josefin Sans"/>
                <a:cs typeface="Calibri Light"/>
              </a:rPr>
              <a:t>De lea, </a:t>
            </a:r>
            <a:r>
              <a:rPr lang="nb-NO" sz="8000" dirty="0" err="1">
                <a:solidFill>
                  <a:schemeClr val="accent4"/>
                </a:solidFill>
                <a:latin typeface="Josefin Sans"/>
                <a:cs typeface="Calibri Light"/>
              </a:rPr>
              <a:t>mávssolažžan</a:t>
            </a:r>
            <a:r>
              <a:rPr lang="nb-NO" sz="8000" dirty="0">
                <a:solidFill>
                  <a:schemeClr val="accent4"/>
                </a:solidFill>
                <a:latin typeface="Josefin Sans"/>
                <a:cs typeface="Calibri Light"/>
              </a:rPr>
              <a:t> </a:t>
            </a:r>
            <a:r>
              <a:rPr lang="nb-NO" sz="8000" dirty="0" err="1">
                <a:solidFill>
                  <a:schemeClr val="accent4"/>
                </a:solidFill>
                <a:latin typeface="Josefin Sans"/>
                <a:cs typeface="Calibri Light"/>
              </a:rPr>
              <a:t>dovdat</a:t>
            </a:r>
            <a:r>
              <a:rPr lang="nb-NO" sz="8000" dirty="0">
                <a:solidFill>
                  <a:schemeClr val="accent4"/>
                </a:solidFill>
                <a:latin typeface="Josefin Sans"/>
                <a:cs typeface="Calibri Light"/>
              </a:rPr>
              <a:t> </a:t>
            </a:r>
            <a:r>
              <a:rPr lang="nb-NO" sz="8000" dirty="0" err="1">
                <a:solidFill>
                  <a:schemeClr val="accent4"/>
                </a:solidFill>
                <a:latin typeface="Josefin Sans"/>
                <a:cs typeface="Calibri Light"/>
              </a:rPr>
              <a:t>iežas</a:t>
            </a:r>
            <a:r>
              <a:rPr lang="nb-NO" sz="8000" dirty="0">
                <a:solidFill>
                  <a:schemeClr val="accent4"/>
                </a:solidFill>
                <a:latin typeface="Josefin Sans"/>
                <a:cs typeface="Calibri Light"/>
              </a:rPr>
              <a:t> lea </a:t>
            </a:r>
            <a:r>
              <a:rPr lang="nb-NO" sz="8000" dirty="0" err="1">
                <a:solidFill>
                  <a:schemeClr val="accent4"/>
                </a:solidFill>
                <a:latin typeface="Josefin Sans"/>
                <a:cs typeface="Calibri Light"/>
              </a:rPr>
              <a:t>dehálaš</a:t>
            </a:r>
            <a:r>
              <a:rPr lang="nb-NO" sz="8000" dirty="0">
                <a:solidFill>
                  <a:schemeClr val="accent4"/>
                </a:solidFill>
                <a:latin typeface="Josefin Sans"/>
                <a:cs typeface="Calibri Light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3565755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D483014-A22B-4406-B560-495ABEF7DE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54763"/>
          </a:xfrm>
        </p:spPr>
        <p:txBody>
          <a:bodyPr>
            <a:noAutofit/>
          </a:bodyPr>
          <a:lstStyle/>
          <a:p>
            <a:pPr algn="ctr"/>
            <a:r>
              <a:rPr lang="nb-NO" sz="8000" dirty="0" err="1">
                <a:solidFill>
                  <a:schemeClr val="accent4"/>
                </a:solidFill>
                <a:latin typeface="Josefin sans"/>
                <a:cs typeface="Calibri Light"/>
              </a:rPr>
              <a:t>Gažaldat</a:t>
            </a:r>
            <a:r>
              <a:rPr lang="nb-NO" sz="8000" dirty="0">
                <a:solidFill>
                  <a:schemeClr val="accent4"/>
                </a:solidFill>
                <a:latin typeface="Josefin sans"/>
                <a:cs typeface="Calibri Light"/>
              </a:rPr>
              <a:t> 8: </a:t>
            </a:r>
            <a:br>
              <a:rPr lang="nb-NO" sz="8000" dirty="0">
                <a:solidFill>
                  <a:schemeClr val="accent4"/>
                </a:solidFill>
                <a:latin typeface="Josefin sans"/>
                <a:cs typeface="Calibri Light"/>
              </a:rPr>
            </a:br>
            <a:r>
              <a:rPr lang="nb-NO" sz="8000" dirty="0">
                <a:solidFill>
                  <a:schemeClr val="accent4"/>
                </a:solidFill>
                <a:latin typeface="Josefin sans"/>
                <a:cs typeface="Calibri Light"/>
              </a:rPr>
              <a:t>Manne lea </a:t>
            </a:r>
            <a:r>
              <a:rPr lang="nb-NO" sz="8000" dirty="0" err="1">
                <a:solidFill>
                  <a:schemeClr val="accent4"/>
                </a:solidFill>
                <a:latin typeface="Josefin sans"/>
                <a:cs typeface="Calibri Light"/>
              </a:rPr>
              <a:t>dehálaš</a:t>
            </a:r>
            <a:r>
              <a:rPr lang="nb-NO" sz="8000" dirty="0">
                <a:solidFill>
                  <a:schemeClr val="accent4"/>
                </a:solidFill>
                <a:latin typeface="Josefin sans"/>
                <a:cs typeface="Calibri Light"/>
              </a:rPr>
              <a:t> </a:t>
            </a:r>
            <a:r>
              <a:rPr lang="nb-NO" sz="8000" dirty="0" err="1">
                <a:solidFill>
                  <a:schemeClr val="accent4"/>
                </a:solidFill>
                <a:latin typeface="Josefin sans"/>
                <a:cs typeface="Calibri Light"/>
              </a:rPr>
              <a:t>dovdat</a:t>
            </a:r>
            <a:r>
              <a:rPr lang="nb-NO" sz="8000" dirty="0">
                <a:solidFill>
                  <a:schemeClr val="accent4"/>
                </a:solidFill>
                <a:latin typeface="Josefin sans"/>
                <a:cs typeface="Calibri Light"/>
              </a:rPr>
              <a:t> </a:t>
            </a:r>
            <a:r>
              <a:rPr lang="nb-NO" sz="8000" dirty="0" err="1">
                <a:solidFill>
                  <a:schemeClr val="accent4"/>
                </a:solidFill>
                <a:latin typeface="Josefin sans"/>
                <a:cs typeface="Calibri Light"/>
              </a:rPr>
              <a:t>iežas</a:t>
            </a:r>
            <a:r>
              <a:rPr lang="nb-NO" sz="8000" dirty="0">
                <a:solidFill>
                  <a:schemeClr val="accent4"/>
                </a:solidFill>
                <a:latin typeface="Josefin sans"/>
                <a:cs typeface="Calibri Light"/>
              </a:rPr>
              <a:t> </a:t>
            </a:r>
            <a:r>
              <a:rPr lang="nb-NO" sz="8000" dirty="0" err="1">
                <a:solidFill>
                  <a:schemeClr val="accent4"/>
                </a:solidFill>
                <a:latin typeface="Josefin sans"/>
                <a:cs typeface="Calibri Light"/>
              </a:rPr>
              <a:t>mávssolažžan</a:t>
            </a:r>
            <a:r>
              <a:rPr lang="nb-NO" sz="8000" dirty="0">
                <a:solidFill>
                  <a:schemeClr val="accent4"/>
                </a:solidFill>
                <a:latin typeface="Josefin sans"/>
                <a:cs typeface="Calibri Light"/>
              </a:rPr>
              <a:t>?</a:t>
            </a:r>
            <a:endParaRPr lang="nb-NO" sz="8000" dirty="0">
              <a:solidFill>
                <a:schemeClr val="accent4"/>
              </a:solidFill>
              <a:latin typeface="Josefin sans"/>
            </a:endParaRPr>
          </a:p>
        </p:txBody>
      </p:sp>
    </p:spTree>
    <p:extLst>
      <p:ext uri="{BB962C8B-B14F-4D97-AF65-F5344CB8AC3E}">
        <p14:creationId xmlns:p14="http://schemas.microsoft.com/office/powerpoint/2010/main" val="9333695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70128C2-6E97-4AD9-B343-C314F4E47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b-NO" sz="8000" dirty="0" err="1">
                <a:solidFill>
                  <a:schemeClr val="accent4"/>
                </a:solidFill>
                <a:latin typeface="Josefin Sans"/>
                <a:cs typeface="Calibri Light"/>
              </a:rPr>
              <a:t>Vástádus</a:t>
            </a:r>
            <a:r>
              <a:rPr lang="nb-NO" sz="8000" dirty="0">
                <a:solidFill>
                  <a:schemeClr val="accent4"/>
                </a:solidFill>
                <a:latin typeface="Josefin Sans"/>
                <a:cs typeface="Calibri Light"/>
              </a:rPr>
              <a:t>:</a:t>
            </a:r>
            <a:br>
              <a:rPr lang="nb-NO" sz="8000" dirty="0">
                <a:solidFill>
                  <a:schemeClr val="accent4"/>
                </a:solidFill>
                <a:latin typeface="Josefin Sans"/>
                <a:cs typeface="Calibri Light"/>
              </a:rPr>
            </a:br>
            <a:endParaRPr lang="nb-NO" sz="4800" dirty="0">
              <a:solidFill>
                <a:schemeClr val="accent4"/>
              </a:solidFill>
              <a:latin typeface="Josefin Sans"/>
              <a:cs typeface="Calibri Light"/>
            </a:endParaRP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9E0839F-7A86-45A1-9F20-19840E69B1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1137"/>
            <a:ext cx="10515600" cy="501173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nb-NO" sz="4000" dirty="0" err="1">
                <a:solidFill>
                  <a:schemeClr val="accent4"/>
                </a:solidFill>
                <a:latin typeface="Josefin Sans"/>
              </a:rPr>
              <a:t>Ovdamearkka</a:t>
            </a:r>
            <a:r>
              <a:rPr lang="nb-NO" sz="4000" dirty="0">
                <a:solidFill>
                  <a:schemeClr val="accent4"/>
                </a:solidFill>
                <a:latin typeface="Josefin Sans"/>
              </a:rPr>
              <a:t> </a:t>
            </a:r>
            <a:r>
              <a:rPr lang="nb-NO" sz="4000" dirty="0" err="1">
                <a:solidFill>
                  <a:schemeClr val="accent4"/>
                </a:solidFill>
                <a:latin typeface="Josefin Sans"/>
              </a:rPr>
              <a:t>dihtii</a:t>
            </a:r>
            <a:r>
              <a:rPr lang="nb-NO" sz="4000" dirty="0">
                <a:solidFill>
                  <a:schemeClr val="accent4"/>
                </a:solidFill>
                <a:latin typeface="Josefin Sans"/>
              </a:rPr>
              <a:t>:  </a:t>
            </a:r>
          </a:p>
          <a:p>
            <a:pPr marL="0" indent="0">
              <a:buNone/>
            </a:pPr>
            <a:r>
              <a:rPr lang="nb-NO" sz="4000" dirty="0" err="1">
                <a:solidFill>
                  <a:schemeClr val="accent4"/>
                </a:solidFill>
                <a:latin typeface="Josefin Sans"/>
              </a:rPr>
              <a:t>Dat</a:t>
            </a:r>
            <a:r>
              <a:rPr lang="nb-NO" sz="4000" dirty="0">
                <a:solidFill>
                  <a:schemeClr val="accent4"/>
                </a:solidFill>
                <a:latin typeface="Josefin Sans"/>
              </a:rPr>
              <a:t> </a:t>
            </a:r>
            <a:r>
              <a:rPr lang="nb-NO" sz="4000" dirty="0" err="1">
                <a:solidFill>
                  <a:schemeClr val="accent4"/>
                </a:solidFill>
                <a:latin typeface="Josefin Sans"/>
              </a:rPr>
              <a:t>addá</a:t>
            </a:r>
            <a:r>
              <a:rPr lang="nb-NO" sz="4000" dirty="0">
                <a:solidFill>
                  <a:schemeClr val="accent4"/>
                </a:solidFill>
                <a:latin typeface="Josefin Sans"/>
              </a:rPr>
              <a:t> </a:t>
            </a:r>
            <a:r>
              <a:rPr lang="nb-NO" sz="4000" dirty="0" err="1">
                <a:solidFill>
                  <a:schemeClr val="accent4"/>
                </a:solidFill>
                <a:latin typeface="Josefin Sans"/>
              </a:rPr>
              <a:t>dutnje</a:t>
            </a:r>
            <a:r>
              <a:rPr lang="nb-NO" sz="4000" dirty="0">
                <a:solidFill>
                  <a:schemeClr val="accent4"/>
                </a:solidFill>
                <a:latin typeface="Josefin Sans"/>
              </a:rPr>
              <a:t> </a:t>
            </a:r>
            <a:r>
              <a:rPr lang="nb-NO" sz="4000" dirty="0" err="1">
                <a:solidFill>
                  <a:schemeClr val="accent4"/>
                </a:solidFill>
                <a:latin typeface="Josefin Sans"/>
              </a:rPr>
              <a:t>buori</a:t>
            </a:r>
            <a:r>
              <a:rPr lang="nb-NO" sz="4000" dirty="0">
                <a:solidFill>
                  <a:schemeClr val="accent4"/>
                </a:solidFill>
                <a:latin typeface="Josefin Sans"/>
              </a:rPr>
              <a:t> </a:t>
            </a:r>
            <a:r>
              <a:rPr lang="nb-NO" sz="4000" dirty="0" err="1">
                <a:solidFill>
                  <a:schemeClr val="accent4"/>
                </a:solidFill>
                <a:latin typeface="Josefin Sans"/>
              </a:rPr>
              <a:t>dovddu</a:t>
            </a:r>
            <a:r>
              <a:rPr lang="nb-NO" sz="4000" dirty="0">
                <a:solidFill>
                  <a:schemeClr val="accent4"/>
                </a:solidFill>
                <a:latin typeface="Josefin Sans"/>
              </a:rPr>
              <a:t> </a:t>
            </a:r>
          </a:p>
          <a:p>
            <a:pPr marL="0" indent="0">
              <a:buNone/>
            </a:pPr>
            <a:r>
              <a:rPr lang="nb-NO" sz="4000" dirty="0">
                <a:solidFill>
                  <a:schemeClr val="accent4"/>
                </a:solidFill>
                <a:latin typeface="Josefin Sans"/>
              </a:rPr>
              <a:t>Don </a:t>
            </a:r>
            <a:r>
              <a:rPr lang="nb-NO" sz="4000" dirty="0" err="1">
                <a:solidFill>
                  <a:schemeClr val="accent4"/>
                </a:solidFill>
                <a:latin typeface="Josefin Sans"/>
              </a:rPr>
              <a:t>šattai</a:t>
            </a:r>
            <a:r>
              <a:rPr lang="nb-NO" sz="4000" dirty="0">
                <a:solidFill>
                  <a:schemeClr val="accent4"/>
                </a:solidFill>
                <a:latin typeface="Josefin Sans"/>
              </a:rPr>
              <a:t> </a:t>
            </a:r>
            <a:r>
              <a:rPr lang="nb-NO" sz="4000" dirty="0" err="1">
                <a:solidFill>
                  <a:schemeClr val="accent4"/>
                </a:solidFill>
                <a:latin typeface="Josefin Sans"/>
              </a:rPr>
              <a:t>illui</a:t>
            </a:r>
            <a:r>
              <a:rPr lang="nb-NO" sz="4000" dirty="0">
                <a:solidFill>
                  <a:schemeClr val="accent4"/>
                </a:solidFill>
                <a:latin typeface="Josefin Sans"/>
              </a:rPr>
              <a:t>  </a:t>
            </a:r>
          </a:p>
          <a:p>
            <a:pPr marL="0" indent="0">
              <a:buNone/>
            </a:pPr>
            <a:r>
              <a:rPr lang="nb-NO" sz="4000" dirty="0" err="1">
                <a:solidFill>
                  <a:schemeClr val="accent4"/>
                </a:solidFill>
                <a:latin typeface="Josefin Sans"/>
              </a:rPr>
              <a:t>Eallin</a:t>
            </a:r>
            <a:r>
              <a:rPr lang="nb-NO" sz="4000" dirty="0">
                <a:solidFill>
                  <a:schemeClr val="accent4"/>
                </a:solidFill>
                <a:latin typeface="Josefin Sans"/>
              </a:rPr>
              <a:t> </a:t>
            </a:r>
            <a:r>
              <a:rPr lang="nb-NO" sz="4000" dirty="0" err="1">
                <a:solidFill>
                  <a:schemeClr val="accent4"/>
                </a:solidFill>
                <a:latin typeface="Josefin Sans"/>
              </a:rPr>
              <a:t>šaddá</a:t>
            </a:r>
            <a:r>
              <a:rPr lang="nb-NO" sz="4000" dirty="0">
                <a:solidFill>
                  <a:schemeClr val="accent4"/>
                </a:solidFill>
                <a:latin typeface="Josefin Sans"/>
              </a:rPr>
              <a:t> </a:t>
            </a:r>
            <a:r>
              <a:rPr lang="nb-NO" sz="4000" dirty="0" err="1">
                <a:solidFill>
                  <a:schemeClr val="accent4"/>
                </a:solidFill>
                <a:latin typeface="Josefin Sans"/>
              </a:rPr>
              <a:t>suohttaseabbon</a:t>
            </a:r>
            <a:r>
              <a:rPr lang="nb-NO" sz="4000" dirty="0">
                <a:solidFill>
                  <a:schemeClr val="accent4"/>
                </a:solidFill>
                <a:latin typeface="Josefin Sans"/>
              </a:rPr>
              <a:t> </a:t>
            </a:r>
          </a:p>
          <a:p>
            <a:pPr marL="0" indent="0">
              <a:buNone/>
            </a:pPr>
            <a:endParaRPr lang="nb-NO" sz="4000" dirty="0">
              <a:solidFill>
                <a:schemeClr val="accent4"/>
              </a:solidFill>
              <a:latin typeface="Josefin Sans"/>
            </a:endParaRPr>
          </a:p>
          <a:p>
            <a:pPr marL="0" indent="0">
              <a:buNone/>
            </a:pPr>
            <a:r>
              <a:rPr lang="nb-NO" sz="4000" dirty="0" err="1">
                <a:solidFill>
                  <a:schemeClr val="accent4"/>
                </a:solidFill>
                <a:latin typeface="Josefin Sans"/>
              </a:rPr>
              <a:t>Maid</a:t>
            </a:r>
            <a:r>
              <a:rPr lang="nb-NO" sz="4000" dirty="0">
                <a:solidFill>
                  <a:schemeClr val="accent4"/>
                </a:solidFill>
                <a:latin typeface="Josefin Sans"/>
              </a:rPr>
              <a:t> don </a:t>
            </a:r>
            <a:r>
              <a:rPr lang="nb-NO" sz="4000" dirty="0" err="1">
                <a:solidFill>
                  <a:schemeClr val="accent4"/>
                </a:solidFill>
                <a:latin typeface="Josefin Sans"/>
              </a:rPr>
              <a:t>vástidit</a:t>
            </a:r>
            <a:r>
              <a:rPr lang="nb-NO" sz="4000" dirty="0">
                <a:solidFill>
                  <a:schemeClr val="accent4"/>
                </a:solidFill>
                <a:latin typeface="Josefin Sans"/>
              </a:rPr>
              <a:t>?</a:t>
            </a:r>
            <a:endParaRPr lang="nb-NO" dirty="0">
              <a:solidFill>
                <a:schemeClr val="accent4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3392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D55C63C-F0C0-481A-8110-0E9EC6AEB7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78500"/>
          </a:xfrm>
        </p:spPr>
        <p:txBody>
          <a:bodyPr>
            <a:normAutofit/>
          </a:bodyPr>
          <a:lstStyle/>
          <a:p>
            <a:pPr algn="ctr"/>
            <a:r>
              <a:rPr lang="fi-FI" sz="8800" dirty="0" err="1">
                <a:solidFill>
                  <a:schemeClr val="accent4"/>
                </a:solidFill>
                <a:latin typeface="Josefin sans"/>
                <a:cs typeface="Calibri Light"/>
              </a:rPr>
              <a:t>Gažaldat</a:t>
            </a:r>
            <a:r>
              <a:rPr lang="fi-FI" sz="8800" dirty="0">
                <a:solidFill>
                  <a:schemeClr val="accent4"/>
                </a:solidFill>
                <a:latin typeface="Josefin sans"/>
                <a:cs typeface="Calibri Light"/>
              </a:rPr>
              <a:t> 1: </a:t>
            </a:r>
            <a:br>
              <a:rPr lang="fi-FI" sz="8800" dirty="0">
                <a:solidFill>
                  <a:schemeClr val="accent4"/>
                </a:solidFill>
                <a:latin typeface="Josefin sans"/>
                <a:cs typeface="Calibri Light"/>
              </a:rPr>
            </a:br>
            <a:r>
              <a:rPr lang="fi-FI" sz="8800" dirty="0" err="1">
                <a:solidFill>
                  <a:schemeClr val="accent4"/>
                </a:solidFill>
                <a:latin typeface="Josefin sans"/>
                <a:cs typeface="Calibri Light"/>
              </a:rPr>
              <a:t>Gii</a:t>
            </a:r>
            <a:r>
              <a:rPr lang="fi-FI" sz="8800" dirty="0">
                <a:solidFill>
                  <a:schemeClr val="accent4"/>
                </a:solidFill>
                <a:latin typeface="Josefin sans"/>
                <a:cs typeface="Calibri Light"/>
              </a:rPr>
              <a:t> </a:t>
            </a:r>
            <a:r>
              <a:rPr lang="fi-FI" sz="8800" dirty="0" err="1">
                <a:solidFill>
                  <a:schemeClr val="accent4"/>
                </a:solidFill>
                <a:latin typeface="Josefin sans"/>
                <a:cs typeface="Calibri Light"/>
              </a:rPr>
              <a:t>mearrida</a:t>
            </a:r>
            <a:r>
              <a:rPr lang="fi-FI" sz="8800" dirty="0">
                <a:solidFill>
                  <a:schemeClr val="accent4"/>
                </a:solidFill>
                <a:latin typeface="Josefin sans"/>
                <a:cs typeface="Calibri Light"/>
              </a:rPr>
              <a:t> </a:t>
            </a:r>
            <a:r>
              <a:rPr lang="fi-FI" sz="8800" dirty="0" err="1">
                <a:solidFill>
                  <a:schemeClr val="accent4"/>
                </a:solidFill>
                <a:latin typeface="Josefin sans"/>
                <a:cs typeface="Calibri Light"/>
              </a:rPr>
              <a:t>masa</a:t>
            </a:r>
            <a:r>
              <a:rPr lang="fi-FI" sz="8800" dirty="0">
                <a:solidFill>
                  <a:schemeClr val="accent4"/>
                </a:solidFill>
                <a:latin typeface="Josefin sans"/>
                <a:cs typeface="Calibri Light"/>
              </a:rPr>
              <a:t> </a:t>
            </a:r>
            <a:r>
              <a:rPr lang="fi-FI" sz="8800" dirty="0" err="1">
                <a:solidFill>
                  <a:schemeClr val="accent4"/>
                </a:solidFill>
                <a:latin typeface="Josefin sans"/>
                <a:cs typeface="Calibri Light"/>
              </a:rPr>
              <a:t>don</a:t>
            </a:r>
            <a:r>
              <a:rPr lang="fi-FI" sz="8800" dirty="0">
                <a:solidFill>
                  <a:schemeClr val="accent4"/>
                </a:solidFill>
                <a:latin typeface="Josefin sans"/>
                <a:cs typeface="Calibri Light"/>
              </a:rPr>
              <a:t> </a:t>
            </a:r>
            <a:r>
              <a:rPr lang="fi-FI" sz="8800" dirty="0" err="1">
                <a:solidFill>
                  <a:schemeClr val="accent4"/>
                </a:solidFill>
                <a:latin typeface="Josefin sans"/>
                <a:cs typeface="Calibri Light"/>
              </a:rPr>
              <a:t>liikot</a:t>
            </a:r>
            <a:r>
              <a:rPr lang="fi-FI" sz="8800" dirty="0">
                <a:solidFill>
                  <a:schemeClr val="accent4"/>
                </a:solidFill>
                <a:latin typeface="Josefin sans"/>
                <a:cs typeface="Calibri Light"/>
              </a:rPr>
              <a:t>?</a:t>
            </a:r>
            <a:endParaRPr lang="nb-NO" sz="6600" dirty="0">
              <a:solidFill>
                <a:schemeClr val="accent4"/>
              </a:solidFill>
              <a:cs typeface="Calibri Light" panose="020F03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767454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D55C63C-F0C0-481A-8110-0E9EC6AEB7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78500"/>
          </a:xfrm>
        </p:spPr>
        <p:txBody>
          <a:bodyPr>
            <a:normAutofit/>
          </a:bodyPr>
          <a:lstStyle/>
          <a:p>
            <a:pPr algn="ctr"/>
            <a:r>
              <a:rPr lang="nb-NO" sz="8800" dirty="0" err="1">
                <a:solidFill>
                  <a:schemeClr val="accent4"/>
                </a:solidFill>
                <a:latin typeface="Josefin sans"/>
                <a:cs typeface="Calibri Light"/>
              </a:rPr>
              <a:t>Vástádus</a:t>
            </a:r>
            <a:r>
              <a:rPr lang="nb-NO" sz="8800" dirty="0">
                <a:solidFill>
                  <a:schemeClr val="accent4"/>
                </a:solidFill>
                <a:latin typeface="Josefin sans"/>
                <a:cs typeface="Calibri Light"/>
              </a:rPr>
              <a:t>: </a:t>
            </a:r>
            <a:br>
              <a:rPr lang="nb-NO" sz="8800" dirty="0">
                <a:solidFill>
                  <a:schemeClr val="accent4"/>
                </a:solidFill>
                <a:latin typeface="Josefin sans"/>
                <a:cs typeface="Calibri Light"/>
              </a:rPr>
            </a:br>
            <a:r>
              <a:rPr lang="nb-NO" sz="8800" dirty="0" err="1">
                <a:solidFill>
                  <a:schemeClr val="accent4"/>
                </a:solidFill>
                <a:latin typeface="Josefin sans"/>
                <a:cs typeface="Calibri Light"/>
              </a:rPr>
              <a:t>Dušše</a:t>
            </a:r>
            <a:r>
              <a:rPr lang="nb-NO" sz="8800" dirty="0">
                <a:solidFill>
                  <a:schemeClr val="accent4"/>
                </a:solidFill>
                <a:latin typeface="Josefin sans"/>
                <a:cs typeface="Calibri Light"/>
              </a:rPr>
              <a:t> don </a:t>
            </a:r>
            <a:r>
              <a:rPr lang="nb-NO" sz="8800" dirty="0" err="1">
                <a:solidFill>
                  <a:schemeClr val="accent4"/>
                </a:solidFill>
                <a:latin typeface="Josefin sans"/>
                <a:cs typeface="Calibri Light"/>
              </a:rPr>
              <a:t>mearridat</a:t>
            </a:r>
            <a:r>
              <a:rPr lang="nb-NO" sz="8800" dirty="0">
                <a:solidFill>
                  <a:schemeClr val="accent4"/>
                </a:solidFill>
                <a:latin typeface="Josefin sans"/>
                <a:cs typeface="Calibri Light"/>
              </a:rPr>
              <a:t> masa don </a:t>
            </a:r>
            <a:r>
              <a:rPr lang="nb-NO" sz="8800" dirty="0" err="1">
                <a:solidFill>
                  <a:schemeClr val="accent4"/>
                </a:solidFill>
                <a:latin typeface="Josefin sans"/>
                <a:cs typeface="Calibri Light"/>
              </a:rPr>
              <a:t>liikot</a:t>
            </a:r>
            <a:r>
              <a:rPr lang="nb-NO" sz="8800" dirty="0">
                <a:solidFill>
                  <a:schemeClr val="accent4"/>
                </a:solidFill>
                <a:latin typeface="Josefin sans"/>
                <a:cs typeface="Calibri Ligh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9101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70128C2-6E97-4AD9-B343-C314F4E47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125200" cy="6430963"/>
          </a:xfrm>
        </p:spPr>
        <p:txBody>
          <a:bodyPr>
            <a:normAutofit/>
          </a:bodyPr>
          <a:lstStyle/>
          <a:p>
            <a:pPr algn="ctr"/>
            <a:r>
              <a:rPr lang="nb-NO" sz="8000" dirty="0" err="1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Gažaldat</a:t>
            </a:r>
            <a:r>
              <a:rPr lang="nb-NO" sz="8000" dirty="0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 2: </a:t>
            </a:r>
            <a:br>
              <a:rPr lang="nb-NO" sz="8000" dirty="0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</a:br>
            <a:r>
              <a:rPr lang="nb-NO" sz="8000" dirty="0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Ballet </a:t>
            </a:r>
            <a:r>
              <a:rPr lang="nb-NO" sz="8000" dirty="0" err="1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go</a:t>
            </a:r>
            <a:r>
              <a:rPr lang="nb-NO" sz="8000" dirty="0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 </a:t>
            </a:r>
            <a:r>
              <a:rPr lang="nb-NO" sz="8000" dirty="0" err="1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buohkat</a:t>
            </a:r>
            <a:r>
              <a:rPr lang="nb-NO" sz="8000" dirty="0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 </a:t>
            </a:r>
            <a:r>
              <a:rPr lang="nb-NO" sz="8000" dirty="0" err="1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hevnniin</a:t>
            </a:r>
            <a:r>
              <a:rPr lang="nb-NO" sz="8000" dirty="0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?</a:t>
            </a:r>
            <a:endParaRPr lang="nb-NO" sz="8000" dirty="0">
              <a:solidFill>
                <a:schemeClr val="accent4"/>
              </a:solidFill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935745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70128C2-6E97-4AD9-B343-C314F4E47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125200" cy="6430963"/>
          </a:xfrm>
        </p:spPr>
        <p:txBody>
          <a:bodyPr>
            <a:normAutofit/>
          </a:bodyPr>
          <a:lstStyle/>
          <a:p>
            <a:pPr algn="ctr"/>
            <a:r>
              <a:rPr lang="nb-NO" sz="8000" dirty="0" err="1">
                <a:solidFill>
                  <a:schemeClr val="accent4"/>
                </a:solidFill>
                <a:latin typeface="Josefin Sans"/>
                <a:cs typeface="Calibri Light"/>
              </a:rPr>
              <a:t>Vástádus</a:t>
            </a:r>
            <a:r>
              <a:rPr lang="nb-NO" sz="8000" dirty="0">
                <a:solidFill>
                  <a:schemeClr val="accent4"/>
                </a:solidFill>
                <a:latin typeface="Josefin Sans"/>
                <a:cs typeface="Calibri Light"/>
              </a:rPr>
              <a:t>: </a:t>
            </a:r>
            <a:br>
              <a:rPr lang="nb-NO" sz="8000" dirty="0">
                <a:solidFill>
                  <a:schemeClr val="accent4"/>
                </a:solidFill>
                <a:latin typeface="Josefin Sans"/>
                <a:cs typeface="Calibri Light"/>
              </a:rPr>
            </a:br>
            <a:r>
              <a:rPr lang="nb-NO" sz="8000" dirty="0" err="1">
                <a:solidFill>
                  <a:schemeClr val="accent4"/>
                </a:solidFill>
                <a:latin typeface="Josefin Sans"/>
                <a:cs typeface="Calibri Light"/>
              </a:rPr>
              <a:t>Eai</a:t>
            </a:r>
            <a:r>
              <a:rPr lang="nb-NO" sz="8000" dirty="0">
                <a:solidFill>
                  <a:schemeClr val="accent4"/>
                </a:solidFill>
                <a:latin typeface="Josefin Sans"/>
                <a:cs typeface="Calibri Light"/>
              </a:rPr>
              <a:t>, </a:t>
            </a:r>
            <a:r>
              <a:rPr lang="nb-NO" sz="8000" dirty="0" err="1">
                <a:solidFill>
                  <a:schemeClr val="accent4"/>
                </a:solidFill>
                <a:latin typeface="Josefin Sans"/>
                <a:cs typeface="Calibri Light"/>
              </a:rPr>
              <a:t>buohkat</a:t>
            </a:r>
            <a:r>
              <a:rPr lang="nb-NO" sz="8000" dirty="0">
                <a:solidFill>
                  <a:schemeClr val="accent4"/>
                </a:solidFill>
                <a:latin typeface="Josefin Sans"/>
                <a:cs typeface="Calibri Light"/>
              </a:rPr>
              <a:t> ballet </a:t>
            </a:r>
            <a:r>
              <a:rPr lang="nb-NO" sz="8000" dirty="0" err="1">
                <a:solidFill>
                  <a:schemeClr val="accent4"/>
                </a:solidFill>
                <a:latin typeface="Josefin Sans"/>
                <a:cs typeface="Calibri Light"/>
              </a:rPr>
              <a:t>iešguđet</a:t>
            </a:r>
            <a:r>
              <a:rPr lang="nb-NO" sz="8000" dirty="0">
                <a:solidFill>
                  <a:schemeClr val="accent4"/>
                </a:solidFill>
                <a:latin typeface="Josefin Sans"/>
                <a:cs typeface="Calibri Light"/>
              </a:rPr>
              <a:t> </a:t>
            </a:r>
            <a:r>
              <a:rPr lang="nb-NO" sz="8000" dirty="0" err="1">
                <a:solidFill>
                  <a:schemeClr val="accent4"/>
                </a:solidFill>
                <a:latin typeface="Josefin Sans"/>
                <a:cs typeface="Calibri Light"/>
              </a:rPr>
              <a:t>diŋggain</a:t>
            </a:r>
            <a:r>
              <a:rPr lang="nb-NO" sz="8000" dirty="0">
                <a:solidFill>
                  <a:schemeClr val="accent4"/>
                </a:solidFill>
                <a:latin typeface="Josefin Sans"/>
                <a:cs typeface="Calibri Ligh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26203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65260EA-3BF6-4933-8B0D-E8627D358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07163"/>
          </a:xfrm>
        </p:spPr>
        <p:txBody>
          <a:bodyPr>
            <a:normAutofit/>
          </a:bodyPr>
          <a:lstStyle/>
          <a:p>
            <a:pPr algn="ctr"/>
            <a:r>
              <a:rPr lang="nb-NO" sz="8000" dirty="0" err="1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Gažaldat</a:t>
            </a:r>
            <a:r>
              <a:rPr lang="nb-NO" sz="8000" dirty="0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 3: </a:t>
            </a:r>
            <a:br>
              <a:rPr lang="nb-NO" sz="8000" dirty="0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</a:br>
            <a:r>
              <a:rPr lang="nb-NO" sz="8000" dirty="0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Lea </a:t>
            </a:r>
            <a:r>
              <a:rPr lang="nb-NO" sz="8000" dirty="0" err="1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go</a:t>
            </a:r>
            <a:r>
              <a:rPr lang="nb-NO" sz="8000" dirty="0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 </a:t>
            </a:r>
            <a:r>
              <a:rPr lang="nb-NO" sz="8000" dirty="0" err="1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olbmuin</a:t>
            </a:r>
            <a:r>
              <a:rPr lang="nb-NO" sz="8000" dirty="0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 </a:t>
            </a:r>
            <a:r>
              <a:rPr lang="nb-NO" sz="8000" dirty="0" err="1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iešguđet</a:t>
            </a:r>
            <a:r>
              <a:rPr lang="nb-NO" sz="8000" dirty="0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 </a:t>
            </a:r>
            <a:r>
              <a:rPr lang="nb-NO" sz="8000" dirty="0" err="1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árvu</a:t>
            </a:r>
            <a:r>
              <a:rPr lang="nb-NO" sz="8000" dirty="0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939057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70128C2-6E97-4AD9-B343-C314F4E47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125200" cy="6430963"/>
          </a:xfrm>
        </p:spPr>
        <p:txBody>
          <a:bodyPr>
            <a:normAutofit/>
          </a:bodyPr>
          <a:lstStyle/>
          <a:p>
            <a:pPr algn="ctr"/>
            <a:r>
              <a:rPr lang="nb-NO" sz="8000" dirty="0" err="1">
                <a:solidFill>
                  <a:schemeClr val="accent4"/>
                </a:solidFill>
                <a:latin typeface="Josefin Sans"/>
                <a:cs typeface="Calibri Light"/>
              </a:rPr>
              <a:t>Vástádus</a:t>
            </a:r>
            <a:r>
              <a:rPr lang="nb-NO" sz="8000" dirty="0">
                <a:solidFill>
                  <a:schemeClr val="accent4"/>
                </a:solidFill>
                <a:latin typeface="Josefin Sans"/>
                <a:cs typeface="Calibri Light"/>
              </a:rPr>
              <a:t>: </a:t>
            </a:r>
            <a:br>
              <a:rPr lang="nb-NO" sz="8000" dirty="0">
                <a:solidFill>
                  <a:schemeClr val="accent4"/>
                </a:solidFill>
                <a:latin typeface="Josefin Sans"/>
                <a:cs typeface="Calibri Light"/>
              </a:rPr>
            </a:br>
            <a:r>
              <a:rPr lang="nb-NO" sz="8000" dirty="0" err="1">
                <a:solidFill>
                  <a:schemeClr val="accent4"/>
                </a:solidFill>
                <a:latin typeface="Josefin Sans"/>
                <a:cs typeface="Calibri Light"/>
              </a:rPr>
              <a:t>Ii</a:t>
            </a:r>
            <a:r>
              <a:rPr lang="nb-NO" sz="8000" dirty="0">
                <a:solidFill>
                  <a:schemeClr val="accent4"/>
                </a:solidFill>
                <a:latin typeface="Josefin Sans"/>
                <a:cs typeface="Calibri Light"/>
              </a:rPr>
              <a:t>, </a:t>
            </a:r>
            <a:r>
              <a:rPr lang="nb-NO" sz="8000" dirty="0" err="1">
                <a:solidFill>
                  <a:schemeClr val="accent4"/>
                </a:solidFill>
                <a:latin typeface="Josefin Sans"/>
                <a:cs typeface="Calibri Light"/>
              </a:rPr>
              <a:t>buohkat</a:t>
            </a:r>
            <a:r>
              <a:rPr lang="nb-NO" sz="8000" dirty="0">
                <a:solidFill>
                  <a:schemeClr val="accent4"/>
                </a:solidFill>
                <a:latin typeface="Josefin Sans"/>
                <a:cs typeface="Calibri Light"/>
              </a:rPr>
              <a:t> </a:t>
            </a:r>
            <a:r>
              <a:rPr lang="nb-NO" sz="8000" dirty="0" err="1">
                <a:solidFill>
                  <a:schemeClr val="accent4"/>
                </a:solidFill>
                <a:latin typeface="Josefin Sans"/>
                <a:cs typeface="Calibri Light"/>
              </a:rPr>
              <a:t>leat</a:t>
            </a:r>
            <a:r>
              <a:rPr lang="nb-NO" sz="8000" dirty="0">
                <a:solidFill>
                  <a:schemeClr val="accent4"/>
                </a:solidFill>
                <a:latin typeface="Josefin Sans"/>
                <a:cs typeface="Calibri Light"/>
              </a:rPr>
              <a:t> </a:t>
            </a:r>
            <a:r>
              <a:rPr lang="nb-NO" sz="8000" dirty="0" err="1">
                <a:solidFill>
                  <a:schemeClr val="accent4"/>
                </a:solidFill>
                <a:latin typeface="Josefin Sans"/>
                <a:cs typeface="Calibri Light"/>
              </a:rPr>
              <a:t>ovttaárvosaččat</a:t>
            </a:r>
            <a:r>
              <a:rPr lang="nb-NO" sz="8000" dirty="0">
                <a:solidFill>
                  <a:schemeClr val="accent4"/>
                </a:solidFill>
                <a:latin typeface="Josefin Sans"/>
                <a:cs typeface="Calibri Light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964724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D72C754-6DA1-4438-9C13-3677DB149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07163"/>
          </a:xfrm>
        </p:spPr>
        <p:txBody>
          <a:bodyPr>
            <a:normAutofit/>
          </a:bodyPr>
          <a:lstStyle/>
          <a:p>
            <a:pPr algn="ctr"/>
            <a:r>
              <a:rPr lang="nb-NO" sz="8000" dirty="0" err="1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Gažaldat</a:t>
            </a:r>
            <a:r>
              <a:rPr lang="nb-NO" sz="8000" dirty="0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 4: </a:t>
            </a:r>
            <a:br>
              <a:rPr lang="nb-NO" sz="8000" dirty="0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</a:br>
            <a:r>
              <a:rPr lang="nb-NO" sz="8000" dirty="0" err="1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Maid</a:t>
            </a:r>
            <a:r>
              <a:rPr lang="nb-NO" sz="8000" dirty="0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 </a:t>
            </a:r>
            <a:r>
              <a:rPr lang="nb-NO" sz="8000" dirty="0" err="1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sáhttá</a:t>
            </a:r>
            <a:r>
              <a:rPr lang="nb-NO" sz="8000" dirty="0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 </a:t>
            </a:r>
            <a:r>
              <a:rPr lang="nb-NO" sz="8000" dirty="0" err="1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olmmoš</a:t>
            </a:r>
            <a:r>
              <a:rPr lang="nb-NO" sz="8000" dirty="0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 </a:t>
            </a:r>
            <a:r>
              <a:rPr lang="nb-NO" sz="8000" dirty="0" err="1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dahkat</a:t>
            </a:r>
            <a:r>
              <a:rPr lang="nb-NO" sz="8000" dirty="0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 </a:t>
            </a:r>
            <a:r>
              <a:rPr lang="nb-NO" sz="8000" dirty="0" err="1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go</a:t>
            </a:r>
            <a:r>
              <a:rPr lang="nb-NO" sz="8000" dirty="0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 </a:t>
            </a:r>
            <a:r>
              <a:rPr lang="nb-NO" sz="8000" dirty="0" err="1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oaidná</a:t>
            </a:r>
            <a:r>
              <a:rPr lang="nb-NO" sz="8000" dirty="0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 </a:t>
            </a:r>
            <a:r>
              <a:rPr lang="nb-NO" sz="8000" dirty="0" err="1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ahte</a:t>
            </a:r>
            <a:r>
              <a:rPr lang="nb-NO" sz="8000" dirty="0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 </a:t>
            </a:r>
            <a:r>
              <a:rPr lang="nb-NO" sz="8000" dirty="0" err="1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muhtumis</a:t>
            </a:r>
            <a:r>
              <a:rPr lang="nb-NO" sz="8000" dirty="0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 lea </a:t>
            </a:r>
            <a:r>
              <a:rPr lang="nb-NO" sz="8000" dirty="0" err="1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váivi</a:t>
            </a:r>
            <a:r>
              <a:rPr lang="nb-NO" sz="8000" dirty="0">
                <a:solidFill>
                  <a:schemeClr val="accent4"/>
                </a:solidFill>
                <a:latin typeface="Josefin sans"/>
                <a:ea typeface="+mj-lt"/>
                <a:cs typeface="+mj-lt"/>
              </a:rPr>
              <a:t>?</a:t>
            </a:r>
            <a:endParaRPr lang="nb-NO" sz="8000" dirty="0">
              <a:solidFill>
                <a:schemeClr val="accent4"/>
              </a:solidFill>
              <a:latin typeface="Josefin sans"/>
            </a:endParaRPr>
          </a:p>
        </p:txBody>
      </p:sp>
    </p:spTree>
    <p:extLst>
      <p:ext uri="{BB962C8B-B14F-4D97-AF65-F5344CB8AC3E}">
        <p14:creationId xmlns:p14="http://schemas.microsoft.com/office/powerpoint/2010/main" val="20916119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70128C2-6E97-4AD9-B343-C314F4E47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b-NO" sz="8000" dirty="0" err="1">
                <a:solidFill>
                  <a:schemeClr val="accent4"/>
                </a:solidFill>
                <a:latin typeface="Josefin Sans"/>
              </a:rPr>
              <a:t>Vástádus</a:t>
            </a:r>
            <a:r>
              <a:rPr lang="nb-NO" sz="8000" dirty="0">
                <a:solidFill>
                  <a:schemeClr val="accent4"/>
                </a:solidFill>
                <a:latin typeface="Josefin Sans"/>
              </a:rPr>
              <a:t>:</a:t>
            </a:r>
            <a:br>
              <a:rPr lang="nb-NO" sz="8000" dirty="0">
                <a:solidFill>
                  <a:schemeClr val="accent4"/>
                </a:solidFill>
                <a:latin typeface="Josefin Sans"/>
                <a:cs typeface="Calibri Light"/>
              </a:rPr>
            </a:br>
            <a:endParaRPr lang="nb-NO" sz="4800" dirty="0">
              <a:solidFill>
                <a:schemeClr val="accent4"/>
              </a:solidFill>
              <a:latin typeface="Josefin Sans"/>
              <a:cs typeface="Calibri Light"/>
            </a:endParaRP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9E0839F-7A86-45A1-9F20-19840E69B1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0692"/>
            <a:ext cx="10515600" cy="501173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nb-NO" sz="3600" dirty="0" err="1">
                <a:solidFill>
                  <a:schemeClr val="accent4"/>
                </a:solidFill>
                <a:latin typeface="Josefin Sans"/>
              </a:rPr>
              <a:t>Ovdamearkka</a:t>
            </a:r>
            <a:r>
              <a:rPr lang="nb-NO" sz="3600" dirty="0">
                <a:solidFill>
                  <a:schemeClr val="accent4"/>
                </a:solidFill>
                <a:latin typeface="Josefin Sans"/>
              </a:rPr>
              <a:t> </a:t>
            </a:r>
            <a:r>
              <a:rPr lang="nb-NO" sz="3600" dirty="0" err="1">
                <a:solidFill>
                  <a:schemeClr val="accent4"/>
                </a:solidFill>
                <a:latin typeface="Josefin Sans"/>
              </a:rPr>
              <a:t>dihtii</a:t>
            </a:r>
            <a:r>
              <a:rPr lang="nb-NO" sz="3600" dirty="0">
                <a:solidFill>
                  <a:schemeClr val="accent4"/>
                </a:solidFill>
                <a:latin typeface="Josefin Sans"/>
              </a:rPr>
              <a:t>:  </a:t>
            </a:r>
          </a:p>
          <a:p>
            <a:pPr marL="0" indent="0">
              <a:buNone/>
            </a:pPr>
            <a:r>
              <a:rPr lang="nb-NO" sz="3600" dirty="0" err="1">
                <a:solidFill>
                  <a:schemeClr val="accent4"/>
                </a:solidFill>
                <a:latin typeface="Josefin Sans"/>
              </a:rPr>
              <a:t>Jeđđet</a:t>
            </a:r>
            <a:r>
              <a:rPr lang="nb-NO" sz="3600" dirty="0">
                <a:solidFill>
                  <a:schemeClr val="accent4"/>
                </a:solidFill>
                <a:latin typeface="Josefin Sans"/>
              </a:rPr>
              <a:t> su  </a:t>
            </a:r>
          </a:p>
          <a:p>
            <a:pPr marL="0" indent="0">
              <a:buNone/>
            </a:pPr>
            <a:r>
              <a:rPr lang="nb-NO" sz="3600" dirty="0" err="1">
                <a:solidFill>
                  <a:schemeClr val="accent4"/>
                </a:solidFill>
                <a:latin typeface="Josefin Sans"/>
              </a:rPr>
              <a:t>Buorranastit</a:t>
            </a:r>
            <a:r>
              <a:rPr lang="nb-NO" sz="3600" dirty="0">
                <a:solidFill>
                  <a:schemeClr val="accent4"/>
                </a:solidFill>
                <a:latin typeface="Josefin Sans"/>
              </a:rPr>
              <a:t> </a:t>
            </a:r>
            <a:r>
              <a:rPr lang="nb-NO" sz="3600" dirty="0" err="1">
                <a:solidFill>
                  <a:schemeClr val="accent4"/>
                </a:solidFill>
                <a:latin typeface="Josefin Sans"/>
              </a:rPr>
              <a:t>sutnje</a:t>
            </a:r>
            <a:r>
              <a:rPr lang="nb-NO" sz="3600" dirty="0">
                <a:solidFill>
                  <a:schemeClr val="accent4"/>
                </a:solidFill>
                <a:latin typeface="Josefin Sans"/>
              </a:rPr>
              <a:t> </a:t>
            </a:r>
          </a:p>
          <a:p>
            <a:pPr marL="0" indent="0">
              <a:buNone/>
            </a:pPr>
            <a:r>
              <a:rPr lang="nb-NO" sz="3600" dirty="0" err="1">
                <a:solidFill>
                  <a:schemeClr val="accent4"/>
                </a:solidFill>
                <a:latin typeface="Josefin Sans"/>
              </a:rPr>
              <a:t>Jearrat</a:t>
            </a:r>
            <a:r>
              <a:rPr lang="nb-NO" sz="3600" dirty="0">
                <a:solidFill>
                  <a:schemeClr val="accent4"/>
                </a:solidFill>
                <a:latin typeface="Josefin Sans"/>
              </a:rPr>
              <a:t> mo </a:t>
            </a:r>
            <a:r>
              <a:rPr lang="nb-NO" sz="3600" dirty="0" err="1">
                <a:solidFill>
                  <a:schemeClr val="accent4"/>
                </a:solidFill>
                <a:latin typeface="Josefin Sans"/>
              </a:rPr>
              <a:t>manná</a:t>
            </a:r>
            <a:r>
              <a:rPr lang="nb-NO" sz="3600" dirty="0">
                <a:solidFill>
                  <a:schemeClr val="accent4"/>
                </a:solidFill>
                <a:latin typeface="Josefin Sans"/>
              </a:rPr>
              <a:t>  </a:t>
            </a:r>
          </a:p>
          <a:p>
            <a:pPr marL="0" indent="0">
              <a:buNone/>
            </a:pPr>
            <a:r>
              <a:rPr lang="nb-NO" sz="3600" dirty="0" err="1">
                <a:solidFill>
                  <a:schemeClr val="accent4"/>
                </a:solidFill>
                <a:latin typeface="Josefin Sans"/>
              </a:rPr>
              <a:t>Guldalit</a:t>
            </a:r>
            <a:r>
              <a:rPr lang="nb-NO" sz="3600" dirty="0">
                <a:solidFill>
                  <a:schemeClr val="accent4"/>
                </a:solidFill>
                <a:latin typeface="Josefin Sans"/>
              </a:rPr>
              <a:t> su </a:t>
            </a:r>
            <a:r>
              <a:rPr lang="nb-NO" sz="3600" dirty="0" err="1">
                <a:solidFill>
                  <a:schemeClr val="accent4"/>
                </a:solidFill>
                <a:latin typeface="Josefin Sans"/>
              </a:rPr>
              <a:t>vástádusa</a:t>
            </a:r>
            <a:r>
              <a:rPr lang="nb-NO" sz="3600" dirty="0">
                <a:solidFill>
                  <a:schemeClr val="accent4"/>
                </a:solidFill>
                <a:latin typeface="Josefin Sans"/>
              </a:rPr>
              <a:t> </a:t>
            </a:r>
          </a:p>
          <a:p>
            <a:pPr marL="0" indent="0">
              <a:buNone/>
            </a:pPr>
            <a:r>
              <a:rPr lang="nb-NO" sz="3600" dirty="0" err="1">
                <a:solidFill>
                  <a:schemeClr val="accent4"/>
                </a:solidFill>
                <a:latin typeface="Josefin Sans"/>
              </a:rPr>
              <a:t>Oažžut</a:t>
            </a:r>
            <a:r>
              <a:rPr lang="nb-NO" sz="3600" dirty="0">
                <a:solidFill>
                  <a:schemeClr val="accent4"/>
                </a:solidFill>
                <a:latin typeface="Josefin Sans"/>
              </a:rPr>
              <a:t> su </a:t>
            </a:r>
            <a:r>
              <a:rPr lang="nb-NO" sz="3600" dirty="0" err="1">
                <a:solidFill>
                  <a:schemeClr val="accent4"/>
                </a:solidFill>
                <a:latin typeface="Josefin Sans"/>
              </a:rPr>
              <a:t>jurddašit</a:t>
            </a:r>
            <a:r>
              <a:rPr lang="nb-NO" sz="3600" dirty="0">
                <a:solidFill>
                  <a:schemeClr val="accent4"/>
                </a:solidFill>
                <a:latin typeface="Josefin Sans"/>
              </a:rPr>
              <a:t> man nu </a:t>
            </a:r>
            <a:r>
              <a:rPr lang="nb-NO" sz="3600" dirty="0" err="1">
                <a:solidFill>
                  <a:schemeClr val="accent4"/>
                </a:solidFill>
                <a:latin typeface="Josefin Sans"/>
              </a:rPr>
              <a:t>birra</a:t>
            </a:r>
            <a:r>
              <a:rPr lang="nb-NO" sz="3600" dirty="0">
                <a:solidFill>
                  <a:schemeClr val="accent4"/>
                </a:solidFill>
                <a:latin typeface="Josefin Sans"/>
              </a:rPr>
              <a:t> mii lea </a:t>
            </a:r>
            <a:r>
              <a:rPr lang="nb-NO" sz="3600" dirty="0" err="1">
                <a:solidFill>
                  <a:schemeClr val="accent4"/>
                </a:solidFill>
                <a:latin typeface="Josefin Sans"/>
              </a:rPr>
              <a:t>somá</a:t>
            </a:r>
            <a:r>
              <a:rPr lang="nb-NO" sz="3600" dirty="0">
                <a:solidFill>
                  <a:schemeClr val="accent4"/>
                </a:solidFill>
                <a:latin typeface="Josefin Sans"/>
              </a:rPr>
              <a:t>   </a:t>
            </a:r>
          </a:p>
          <a:p>
            <a:pPr marL="0" indent="0">
              <a:buNone/>
            </a:pPr>
            <a:endParaRPr lang="nb-NO" sz="3600" dirty="0">
              <a:solidFill>
                <a:schemeClr val="accent4"/>
              </a:solidFill>
              <a:latin typeface="Josefin Sans"/>
            </a:endParaRPr>
          </a:p>
          <a:p>
            <a:pPr marL="0" indent="0">
              <a:buNone/>
            </a:pPr>
            <a:r>
              <a:rPr lang="nb-NO" sz="3600" dirty="0" err="1">
                <a:solidFill>
                  <a:schemeClr val="accent4"/>
                </a:solidFill>
                <a:latin typeface="Josefin Sans"/>
              </a:rPr>
              <a:t>Maid</a:t>
            </a:r>
            <a:r>
              <a:rPr lang="nb-NO" sz="3600" dirty="0">
                <a:solidFill>
                  <a:schemeClr val="accent4"/>
                </a:solidFill>
                <a:latin typeface="Josefin Sans"/>
              </a:rPr>
              <a:t> don </a:t>
            </a:r>
            <a:r>
              <a:rPr lang="nb-NO" sz="3600" dirty="0" err="1">
                <a:solidFill>
                  <a:schemeClr val="accent4"/>
                </a:solidFill>
                <a:latin typeface="Josefin Sans"/>
              </a:rPr>
              <a:t>vástidit</a:t>
            </a:r>
            <a:r>
              <a:rPr lang="nb-NO" sz="3600" dirty="0">
                <a:solidFill>
                  <a:schemeClr val="accent4"/>
                </a:solidFill>
                <a:latin typeface="Josefin Sans"/>
              </a:rPr>
              <a:t>?</a:t>
            </a:r>
            <a:endParaRPr lang="nb-NO" sz="2400" dirty="0">
              <a:solidFill>
                <a:schemeClr val="accent4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700726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Sex og Politikk">
      <a:dk1>
        <a:sysClr val="windowText" lastClr="000000"/>
      </a:dk1>
      <a:lt1>
        <a:sysClr val="window" lastClr="FFFFFF"/>
      </a:lt1>
      <a:dk2>
        <a:srgbClr val="A6192E"/>
      </a:dk2>
      <a:lt2>
        <a:srgbClr val="D3BBA8"/>
      </a:lt2>
      <a:accent1>
        <a:srgbClr val="E16F10"/>
      </a:accent1>
      <a:accent2>
        <a:srgbClr val="C5003E"/>
      </a:accent2>
      <a:accent3>
        <a:srgbClr val="7C2855"/>
      </a:accent3>
      <a:accent4>
        <a:srgbClr val="151F6D"/>
      </a:accent4>
      <a:accent5>
        <a:srgbClr val="00A499"/>
      </a:accent5>
      <a:accent6>
        <a:srgbClr val="FFFFFF"/>
      </a:accent6>
      <a:hlink>
        <a:srgbClr val="C5003E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87BF2F20B5AA74C8E33701AC526598A" ma:contentTypeVersion="12" ma:contentTypeDescription="Opprett et nytt dokument." ma:contentTypeScope="" ma:versionID="608ebbdc20c091fbfe6eeaef33faf545">
  <xsd:schema xmlns:xsd="http://www.w3.org/2001/XMLSchema" xmlns:xs="http://www.w3.org/2001/XMLSchema" xmlns:p="http://schemas.microsoft.com/office/2006/metadata/properties" xmlns:ns2="3455f26c-c92f-461a-8bd3-9d4b7b25ae45" xmlns:ns3="60e76758-918d-458b-bf34-b5278c84057e" targetNamespace="http://schemas.microsoft.com/office/2006/metadata/properties" ma:root="true" ma:fieldsID="4e605938f78b64f731a5679d7b9c86e4" ns2:_="" ns3:_="">
    <xsd:import namespace="3455f26c-c92f-461a-8bd3-9d4b7b25ae45"/>
    <xsd:import namespace="60e76758-918d-458b-bf34-b5278c8405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55f26c-c92f-461a-8bd3-9d4b7b25ae4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e76758-918d-458b-bf34-b5278c84057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89D9817-CB1E-439A-AB7C-6C0BECD70E33}"/>
</file>

<file path=customXml/itemProps2.xml><?xml version="1.0" encoding="utf-8"?>
<ds:datastoreItem xmlns:ds="http://schemas.openxmlformats.org/officeDocument/2006/customXml" ds:itemID="{D31FB070-91D7-467A-A3F2-2CF925DF6D6B}"/>
</file>

<file path=customXml/itemProps3.xml><?xml version="1.0" encoding="utf-8"?>
<ds:datastoreItem xmlns:ds="http://schemas.openxmlformats.org/officeDocument/2006/customXml" ds:itemID="{5C8E6EA5-879B-4F62-9ED1-95D63DEA810A}"/>
</file>

<file path=docProps/app.xml><?xml version="1.0" encoding="utf-8"?>
<Properties xmlns="http://schemas.openxmlformats.org/officeDocument/2006/extended-properties" xmlns:vt="http://schemas.openxmlformats.org/officeDocument/2006/docPropsVTypes">
  <TotalTime>397</TotalTime>
  <Words>202</Words>
  <Application>Microsoft Office PowerPoint</Application>
  <PresentationFormat>Widescreen</PresentationFormat>
  <Paragraphs>31</Paragraphs>
  <Slides>17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Josefin Sans</vt:lpstr>
      <vt:lpstr>Josefin Sans</vt:lpstr>
      <vt:lpstr>Office-tema</vt:lpstr>
      <vt:lpstr>MÁVSSOLAŠ GILVVOHALLAN</vt:lpstr>
      <vt:lpstr>Gažaldat 1:  Gii mearrida masa don liikot?</vt:lpstr>
      <vt:lpstr>Vástádus:  Dušše don mearridat masa don liikot.</vt:lpstr>
      <vt:lpstr>Gažaldat 2:  Ballet go buohkat hevnniin?</vt:lpstr>
      <vt:lpstr>Vástádus:  Eai, buohkat ballet iešguđet diŋggain.</vt:lpstr>
      <vt:lpstr>Gažaldat 3:  Lea go olbmuin iešguđet árvu?</vt:lpstr>
      <vt:lpstr>Vástádus:  Ii, buohkat leat ovttaárvosaččat!</vt:lpstr>
      <vt:lpstr>Gažaldat 4:  Maid sáhttá olmmoš dahkat go oaidná ahte muhtumis lea váivi?</vt:lpstr>
      <vt:lpstr>Vástádus: </vt:lpstr>
      <vt:lpstr>Gažaldat 5:  Sáhttet go buot rupmašat dahkat dan seammá?</vt:lpstr>
      <vt:lpstr>Vástádus:  Eai, buot rupmašat leat iešguđetláganat – ja dat lea hui buorre.</vt:lpstr>
      <vt:lpstr>Gažaldat 6:  Gii sáhttá ráhkásmuvvat?</vt:lpstr>
      <vt:lpstr>Vástádus:  Buohkat sáhttet ráhkásmuvvat.</vt:lpstr>
      <vt:lpstr>Gažaldat 7:  Lea go dehálaš dovdat iežas mávssolažžan?</vt:lpstr>
      <vt:lpstr>Vástádus:  De lea, mávssolažžan dovdat iežas lea dehálaš!</vt:lpstr>
      <vt:lpstr>Gažaldat 8:  Manne lea dehálaš dovdat iežas mávssolažžan?</vt:lpstr>
      <vt:lpstr>Vástádus: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/>
  <cp:lastModifiedBy>Ella de Figueiredo Lykke</cp:lastModifiedBy>
  <cp:revision>188</cp:revision>
  <dcterms:created xsi:type="dcterms:W3CDTF">2021-12-08T11:03:06Z</dcterms:created>
  <dcterms:modified xsi:type="dcterms:W3CDTF">2022-01-14T11:13:04Z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0x010100287BF2F20B5AA74C8E33701AC526598A</vt:lpwstr>
  </property>
</Properties>
</file>