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5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9B"/>
    <a:srgbClr val="0A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72763-7B09-4A4A-B535-9D0E7112B0B3}" v="3" dt="2022-01-14T11:33:57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20672763-7B09-4A4A-B535-9D0E7112B0B3}"/>
    <pc:docChg chg="custSel modMainMaster">
      <pc:chgData name="Ella de Figueiredo Lykke" userId="938a913d-b5e1-4333-adef-82f26c90ce3a" providerId="ADAL" clId="{20672763-7B09-4A4A-B535-9D0E7112B0B3}" dt="2022-01-14T11:33:57.587" v="4"/>
      <pc:docMkLst>
        <pc:docMk/>
      </pc:docMkLst>
      <pc:sldMasterChg chg="addSp modSp modSldLayout">
        <pc:chgData name="Ella de Figueiredo Lykke" userId="938a913d-b5e1-4333-adef-82f26c90ce3a" providerId="ADAL" clId="{20672763-7B09-4A4A-B535-9D0E7112B0B3}" dt="2022-01-14T11:33:57.587" v="4"/>
        <pc:sldMasterMkLst>
          <pc:docMk/>
          <pc:sldMasterMk cId="2649319511" sldId="2147483648"/>
        </pc:sldMasterMkLst>
        <pc:picChg chg="add mod">
          <ac:chgData name="Ella de Figueiredo Lykke" userId="938a913d-b5e1-4333-adef-82f26c90ce3a" providerId="ADAL" clId="{20672763-7B09-4A4A-B535-9D0E7112B0B3}" dt="2022-01-14T11:33:57.587" v="4"/>
          <ac:picMkLst>
            <pc:docMk/>
            <pc:sldMasterMk cId="2649319511" sldId="2147483648"/>
            <ac:picMk id="7" creationId="{759358B1-7E5B-43B5-9940-573208ACFB03}"/>
          </ac:picMkLst>
        </pc:picChg>
        <pc:sldLayoutChg chg="addSp delSp modSp mod">
          <pc:chgData name="Ella de Figueiredo Lykke" userId="938a913d-b5e1-4333-adef-82f26c90ce3a" providerId="ADAL" clId="{20672763-7B09-4A4A-B535-9D0E7112B0B3}" dt="2022-01-14T11:33:54.167" v="2" actId="478"/>
          <pc:sldLayoutMkLst>
            <pc:docMk/>
            <pc:sldMasterMk cId="2649319511" sldId="2147483648"/>
            <pc:sldLayoutMk cId="1137542638" sldId="2147483649"/>
          </pc:sldLayoutMkLst>
          <pc:picChg chg="add del mod">
            <ac:chgData name="Ella de Figueiredo Lykke" userId="938a913d-b5e1-4333-adef-82f26c90ce3a" providerId="ADAL" clId="{20672763-7B09-4A4A-B535-9D0E7112B0B3}" dt="2022-01-14T11:33:54.167" v="2" actId="478"/>
            <ac:picMkLst>
              <pc:docMk/>
              <pc:sldMasterMk cId="2649319511" sldId="2147483648"/>
              <pc:sldLayoutMk cId="1137542638" sldId="2147483649"/>
              <ac:picMk id="7" creationId="{04FF444A-C221-4CCE-ABBA-D3D61510E3E1}"/>
            </ac:picMkLst>
          </pc:picChg>
        </pc:sldLayoutChg>
        <pc:sldLayoutChg chg="addSp delSp modSp mod">
          <pc:chgData name="Ella de Figueiredo Lykke" userId="938a913d-b5e1-4333-adef-82f26c90ce3a" providerId="ADAL" clId="{20672763-7B09-4A4A-B535-9D0E7112B0B3}" dt="2022-01-14T11:33:55.998" v="3" actId="478"/>
          <pc:sldLayoutMkLst>
            <pc:docMk/>
            <pc:sldMasterMk cId="2649319511" sldId="2147483648"/>
            <pc:sldLayoutMk cId="3074127366" sldId="2147483650"/>
          </pc:sldLayoutMkLst>
          <pc:picChg chg="add del mod">
            <ac:chgData name="Ella de Figueiredo Lykke" userId="938a913d-b5e1-4333-adef-82f26c90ce3a" providerId="ADAL" clId="{20672763-7B09-4A4A-B535-9D0E7112B0B3}" dt="2022-01-14T11:33:55.998" v="3" actId="478"/>
            <ac:picMkLst>
              <pc:docMk/>
              <pc:sldMasterMk cId="2649319511" sldId="2147483648"/>
              <pc:sldLayoutMk cId="3074127366" sldId="2147483650"/>
              <ac:picMk id="7" creationId="{4C25D9D1-04FC-4B8D-BD09-4D4EA674224C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9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59358B1-7E5B-43B5-9940-573208ACFB0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81564" y="-150123"/>
            <a:ext cx="1406486" cy="14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Josefin sans bold"/>
                <a:cs typeface="Calibri Light"/>
              </a:rPr>
              <a:t>Ein </a:t>
            </a:r>
            <a:r>
              <a:rPr lang="en-US" sz="8800" dirty="0" err="1">
                <a:solidFill>
                  <a:schemeClr val="bg1"/>
                </a:solidFill>
                <a:latin typeface="Josefin sans bold"/>
                <a:cs typeface="Calibri Light"/>
              </a:rPr>
              <a:t>verdifull</a:t>
            </a:r>
            <a:r>
              <a:rPr lang="en-US" sz="8800" dirty="0">
                <a:solidFill>
                  <a:schemeClr val="bg1"/>
                </a:solidFill>
                <a:latin typeface="Josefin sans bold"/>
                <a:cs typeface="Calibri Light"/>
              </a:rPr>
              <a:t> quiz</a:t>
            </a:r>
            <a:endParaRPr lang="en-US" sz="8800" dirty="0">
              <a:solidFill>
                <a:schemeClr val="bg1"/>
              </a:solidFill>
              <a:latin typeface="Josefin sans bold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for 8.–10. </a:t>
            </a:r>
            <a:r>
              <a:rPr lang="en-US" dirty="0" err="1">
                <a:solidFill>
                  <a:schemeClr val="bg1"/>
                </a:solidFill>
                <a:latin typeface="Josefin sans"/>
                <a:cs typeface="Calibri"/>
              </a:rPr>
              <a:t>trinnet</a:t>
            </a:r>
            <a:endParaRPr lang="en-US" dirty="0">
              <a:solidFill>
                <a:schemeClr val="bg1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9: KAN EIN HA SEX DERSOM EIN SIT I RULLESTOL?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Nei, alle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sit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rullestol</a:t>
            </a:r>
            <a:r>
              <a:rPr lang="en-US" dirty="0">
                <a:latin typeface="Josefin sans"/>
                <a:cs typeface="Calibri"/>
              </a:rPr>
              <a:t>, er </a:t>
            </a:r>
            <a:r>
              <a:rPr lang="en-US" dirty="0" err="1">
                <a:latin typeface="Josefin sans"/>
                <a:cs typeface="Calibri"/>
              </a:rPr>
              <a:t>aseksuelle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Ja, </a:t>
            </a:r>
            <a:r>
              <a:rPr lang="en-US" dirty="0" err="1">
                <a:latin typeface="Josefin sans"/>
                <a:cs typeface="Calibri"/>
              </a:rPr>
              <a:t>sjølvsagt</a:t>
            </a:r>
            <a:r>
              <a:rPr lang="en-US" dirty="0">
                <a:latin typeface="Josefin sans"/>
                <a:cs typeface="Calibri"/>
              </a:rPr>
              <a:t>!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Sjølvsagt</a:t>
            </a:r>
            <a:r>
              <a:rPr lang="en-US" dirty="0">
                <a:latin typeface="Josefin sans"/>
                <a:cs typeface="Calibri"/>
              </a:rPr>
              <a:t>, men </a:t>
            </a:r>
            <a:r>
              <a:rPr lang="en-US" dirty="0" err="1">
                <a:latin typeface="Josefin sans"/>
                <a:cs typeface="Calibri"/>
              </a:rPr>
              <a:t>somme</a:t>
            </a:r>
            <a:r>
              <a:rPr lang="en-US" dirty="0">
                <a:latin typeface="Josefin sans"/>
                <a:cs typeface="Calibri"/>
              </a:rPr>
              <a:t> har </a:t>
            </a:r>
            <a:r>
              <a:rPr lang="en-US" dirty="0" err="1">
                <a:latin typeface="Josefin sans"/>
                <a:cs typeface="Calibri"/>
              </a:rPr>
              <a:t>kanskje</a:t>
            </a:r>
            <a:r>
              <a:rPr lang="en-US" dirty="0">
                <a:latin typeface="Josefin sans"/>
                <a:cs typeface="Calibri"/>
              </a:rPr>
              <a:t> sex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litt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annleis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måte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514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10: KVA ER EIN VANLEG TING </a:t>
            </a:r>
            <a:r>
              <a:rPr lang="en-US" sz="4000" b="1" dirty="0" err="1">
                <a:latin typeface="Josefin Sans"/>
                <a:cs typeface="Calibri Light"/>
              </a:rPr>
              <a:t>Å</a:t>
            </a:r>
            <a:r>
              <a:rPr lang="en-US" sz="4000" b="1" dirty="0">
                <a:latin typeface="Josefin Sans"/>
                <a:cs typeface="Calibri Light"/>
              </a:rPr>
              <a:t> GJERE FØR SAMLEIE?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Forspel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Springe fem </a:t>
            </a:r>
            <a:r>
              <a:rPr lang="en-US" dirty="0" err="1">
                <a:latin typeface="Josefin sans"/>
                <a:cs typeface="Calibri"/>
              </a:rPr>
              <a:t>rundar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rundt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huset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ta </a:t>
            </a:r>
            <a:r>
              <a:rPr lang="en-US" dirty="0" err="1">
                <a:latin typeface="Josefin sans"/>
                <a:cs typeface="Calibri"/>
              </a:rPr>
              <a:t>nokre</a:t>
            </a:r>
            <a:r>
              <a:rPr lang="en-US" dirty="0">
                <a:latin typeface="Josefin sans"/>
                <a:cs typeface="Calibri"/>
              </a:rPr>
              <a:t> squats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Ta seg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liten</a:t>
            </a:r>
            <a:r>
              <a:rPr lang="en-US" dirty="0">
                <a:latin typeface="Josefin sans"/>
                <a:cs typeface="Calibri"/>
              </a:rPr>
              <a:t> siesta for å </a:t>
            </a:r>
            <a:r>
              <a:rPr lang="en-US" dirty="0" err="1">
                <a:latin typeface="Josefin sans"/>
                <a:cs typeface="Calibri"/>
              </a:rPr>
              <a:t>samle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krefter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74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="1" dirty="0">
                <a:latin typeface="Josefin Sans"/>
                <a:cs typeface="Calibri Light"/>
              </a:rPr>
              <a:t>SPØRSMÅL 11: KVA </a:t>
            </a:r>
            <a:br>
              <a:rPr lang="en-US" sz="5400" b="1" dirty="0">
                <a:latin typeface="Josefin Sans"/>
                <a:cs typeface="Calibri Light"/>
              </a:rPr>
            </a:br>
            <a:r>
              <a:rPr lang="en-US" sz="5400" b="1" dirty="0">
                <a:latin typeface="Josefin Sans"/>
                <a:cs typeface="Calibri Light"/>
              </a:rPr>
              <a:t>BETYR POLYAMORØS?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Det </a:t>
            </a:r>
            <a:r>
              <a:rPr lang="en-US" dirty="0" err="1">
                <a:latin typeface="Josefin sans"/>
                <a:cs typeface="Calibri"/>
              </a:rPr>
              <a:t>motsette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monogam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altså</a:t>
            </a:r>
            <a:r>
              <a:rPr lang="en-US" dirty="0">
                <a:latin typeface="Josefin sans"/>
                <a:cs typeface="Calibri"/>
              </a:rPr>
              <a:t> at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eit</a:t>
            </a:r>
            <a:r>
              <a:rPr lang="en-US" dirty="0">
                <a:latin typeface="Josefin sans"/>
                <a:cs typeface="Calibri"/>
              </a:rPr>
              <a:t> forhold med to </a:t>
            </a:r>
            <a:r>
              <a:rPr lang="en-US" dirty="0" err="1">
                <a:latin typeface="Josefin sans"/>
                <a:cs typeface="Calibri"/>
              </a:rPr>
              <a:t>eller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fleire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personar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samtidig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At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stort</a:t>
            </a:r>
            <a:r>
              <a:rPr lang="en-US" dirty="0">
                <a:latin typeface="Josefin sans"/>
                <a:cs typeface="Calibri"/>
              </a:rPr>
              <a:t> sett </a:t>
            </a:r>
            <a:r>
              <a:rPr lang="en-US" dirty="0" err="1">
                <a:latin typeface="Josefin sans"/>
                <a:cs typeface="Calibri"/>
              </a:rPr>
              <a:t>berre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blir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tiltrekt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personar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frå</a:t>
            </a:r>
            <a:r>
              <a:rPr lang="en-US" dirty="0">
                <a:latin typeface="Josefin sans"/>
                <a:cs typeface="Calibri"/>
              </a:rPr>
              <a:t> Polynesia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At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blir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seksuelt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opphissa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klede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laga</a:t>
            </a:r>
            <a:r>
              <a:rPr lang="en-US" dirty="0">
                <a:latin typeface="Josefin sans"/>
                <a:cs typeface="Calibri"/>
              </a:rPr>
              <a:t> av polyester</a:t>
            </a:r>
          </a:p>
        </p:txBody>
      </p:sp>
    </p:spTree>
    <p:extLst>
      <p:ext uri="{BB962C8B-B14F-4D97-AF65-F5344CB8AC3E}">
        <p14:creationId xmlns:p14="http://schemas.microsoft.com/office/powerpoint/2010/main" val="40508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12: KVA ER PROSTATA?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Ein </a:t>
            </a:r>
            <a:r>
              <a:rPr lang="en-US" dirty="0" err="1">
                <a:latin typeface="Josefin sans"/>
                <a:cs typeface="Calibri"/>
              </a:rPr>
              <a:t>penisprotese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transmenn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bruker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Den </a:t>
            </a:r>
            <a:r>
              <a:rPr lang="en-US" dirty="0" err="1">
                <a:latin typeface="Josefin sans"/>
                <a:cs typeface="Calibri"/>
              </a:rPr>
              <a:t>fleire</a:t>
            </a:r>
            <a:r>
              <a:rPr lang="en-US" dirty="0">
                <a:latin typeface="Josefin sans"/>
                <a:cs typeface="Calibri"/>
              </a:rPr>
              <a:t> cm </a:t>
            </a:r>
            <a:r>
              <a:rPr lang="en-US" dirty="0" err="1">
                <a:latin typeface="Josefin sans"/>
                <a:cs typeface="Calibri"/>
              </a:rPr>
              <a:t>lange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delen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ligg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skjult</a:t>
            </a:r>
            <a:r>
              <a:rPr lang="en-US" dirty="0">
                <a:latin typeface="Josefin sans"/>
                <a:cs typeface="Calibri"/>
              </a:rPr>
              <a:t> under </a:t>
            </a:r>
            <a:r>
              <a:rPr lang="en-US" dirty="0" err="1">
                <a:latin typeface="Josefin sans"/>
                <a:cs typeface="Calibri"/>
              </a:rPr>
              <a:t>huda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strekkjer</a:t>
            </a:r>
            <a:r>
              <a:rPr lang="en-US" dirty="0">
                <a:latin typeface="Josefin sans"/>
                <a:cs typeface="Calibri"/>
              </a:rPr>
              <a:t> seg </a:t>
            </a:r>
            <a:r>
              <a:rPr lang="en-US" dirty="0" err="1">
                <a:latin typeface="Josefin sans"/>
                <a:cs typeface="Calibri"/>
              </a:rPr>
              <a:t>heilt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skjedeopninga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Ein </a:t>
            </a:r>
            <a:r>
              <a:rPr lang="en-US" dirty="0" err="1">
                <a:latin typeface="Josefin sans"/>
                <a:cs typeface="Calibri"/>
              </a:rPr>
              <a:t>liten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kjertel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menn</a:t>
            </a:r>
            <a:r>
              <a:rPr lang="en-US" dirty="0">
                <a:latin typeface="Josefin sans"/>
                <a:cs typeface="Calibri"/>
              </a:rPr>
              <a:t> / </a:t>
            </a:r>
            <a:r>
              <a:rPr lang="en-US" dirty="0" err="1">
                <a:latin typeface="Josefin sans"/>
                <a:cs typeface="Calibri"/>
              </a:rPr>
              <a:t>personar</a:t>
            </a:r>
            <a:r>
              <a:rPr lang="en-US" dirty="0">
                <a:latin typeface="Josefin sans"/>
                <a:cs typeface="Calibri"/>
              </a:rPr>
              <a:t> med penis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testiklar</a:t>
            </a:r>
            <a:r>
              <a:rPr lang="en-US" dirty="0">
                <a:latin typeface="Josefin sans"/>
                <a:cs typeface="Calibri"/>
              </a:rPr>
              <a:t> har,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ligg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rundt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urinrøyret</a:t>
            </a:r>
            <a:r>
              <a:rPr lang="en-US" dirty="0">
                <a:latin typeface="Josefin sans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46835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13: KVA ER VULVA?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Den </a:t>
            </a:r>
            <a:r>
              <a:rPr lang="en-US" dirty="0" err="1">
                <a:latin typeface="Josefin sans"/>
                <a:cs typeface="Calibri"/>
              </a:rPr>
              <a:t>delen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menstruasjonssyklusen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då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har </a:t>
            </a:r>
            <a:r>
              <a:rPr lang="en-US" dirty="0" err="1">
                <a:latin typeface="Josefin sans"/>
                <a:cs typeface="Calibri"/>
              </a:rPr>
              <a:t>mest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østrogen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kroppen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føler</a:t>
            </a:r>
            <a:r>
              <a:rPr lang="en-US" dirty="0">
                <a:latin typeface="Josefin sans"/>
                <a:cs typeface="Calibri"/>
              </a:rPr>
              <a:t> seg glad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energisk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>
                <a:latin typeface="Josefin Sans"/>
                <a:cs typeface="Calibri"/>
              </a:rPr>
              <a:t>Den </a:t>
            </a:r>
            <a:r>
              <a:rPr lang="en-US" dirty="0" err="1">
                <a:latin typeface="Josefin Sans"/>
                <a:cs typeface="Calibri"/>
              </a:rPr>
              <a:t>ytre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delen</a:t>
            </a:r>
            <a:r>
              <a:rPr lang="en-US" dirty="0">
                <a:latin typeface="Josefin Sans"/>
                <a:cs typeface="Calibri"/>
              </a:rPr>
              <a:t> av det </a:t>
            </a:r>
            <a:r>
              <a:rPr lang="en-US" dirty="0" err="1">
                <a:latin typeface="Josefin Sans"/>
                <a:cs typeface="Calibri"/>
              </a:rPr>
              <a:t>kvinnelege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kjønnsorganet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Ein </a:t>
            </a:r>
            <a:r>
              <a:rPr lang="en-US" dirty="0" err="1">
                <a:latin typeface="Josefin sans"/>
                <a:cs typeface="Calibri"/>
              </a:rPr>
              <a:t>sjukdom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kroniske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smerter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underlivet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4840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14: ORGASME OG UTLØYSING ER DET SAME: SANT ELLER USANT?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Sant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 err="1">
                <a:latin typeface="Josefin Sans"/>
                <a:cs typeface="Calibri"/>
              </a:rPr>
              <a:t>Usant</a:t>
            </a:r>
          </a:p>
        </p:txBody>
      </p:sp>
    </p:spTree>
    <p:extLst>
      <p:ext uri="{BB962C8B-B14F-4D97-AF65-F5344CB8AC3E}">
        <p14:creationId xmlns:p14="http://schemas.microsoft.com/office/powerpoint/2010/main" val="2818982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15: KVAR SIT KLITORISHOVUDET?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Rett </a:t>
            </a:r>
            <a:r>
              <a:rPr lang="en-US" dirty="0" err="1">
                <a:latin typeface="Josefin sans"/>
                <a:cs typeface="Calibri"/>
              </a:rPr>
              <a:t>bak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testiklane</a:t>
            </a:r>
            <a:r>
              <a:rPr lang="en-US" dirty="0">
                <a:latin typeface="Josefin sans"/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>
                <a:latin typeface="Josefin Sans"/>
                <a:cs typeface="Calibri"/>
              </a:rPr>
              <a:t>Under </a:t>
            </a:r>
            <a:r>
              <a:rPr lang="en-US" dirty="0" err="1">
                <a:latin typeface="Josefin Sans"/>
                <a:cs typeface="Calibri"/>
              </a:rPr>
              <a:t>magen</a:t>
            </a:r>
            <a:r>
              <a:rPr lang="en-US" dirty="0">
                <a:latin typeface="Josefin Sans"/>
                <a:cs typeface="Calibri"/>
              </a:rPr>
              <a:t>, der </a:t>
            </a:r>
            <a:r>
              <a:rPr lang="en-US" dirty="0" err="1">
                <a:latin typeface="Josefin Sans"/>
                <a:cs typeface="Calibri"/>
              </a:rPr>
              <a:t>kjønnsleppene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møtest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2–4 cm </a:t>
            </a:r>
            <a:r>
              <a:rPr lang="en-US" dirty="0" err="1">
                <a:latin typeface="Josefin sans"/>
                <a:cs typeface="Calibri"/>
              </a:rPr>
              <a:t>opp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skjeden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921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</a:t>
            </a: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1. C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2. 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3. C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4. C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5. B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6. A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7. B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8. B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E41069E-EBDA-4B7C-AAD6-0A47E57A77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cs typeface="Calibri"/>
              </a:rPr>
              <a:t>9. C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10. A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11. A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12. C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13. B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14. B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15. B</a:t>
            </a:r>
          </a:p>
        </p:txBody>
      </p:sp>
    </p:spTree>
    <p:extLst>
      <p:ext uri="{BB962C8B-B14F-4D97-AF65-F5344CB8AC3E}">
        <p14:creationId xmlns:p14="http://schemas.microsoft.com/office/powerpoint/2010/main" val="3887189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FASITFORKLARINGAR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95975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1. Somme </a:t>
            </a:r>
            <a:r>
              <a:rPr lang="en-US" dirty="0" err="1">
                <a:latin typeface="Josefin sans"/>
                <a:cs typeface="Calibri"/>
              </a:rPr>
              <a:t>debuterer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tidlegare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somme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seinare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somme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aldri</a:t>
            </a:r>
            <a:r>
              <a:rPr lang="en-US" dirty="0">
                <a:latin typeface="Josefin sans"/>
                <a:cs typeface="Calibri"/>
              </a:rPr>
              <a:t>. Det </a:t>
            </a:r>
            <a:r>
              <a:rPr lang="en-US" dirty="0" err="1">
                <a:latin typeface="Josefin sans"/>
                <a:cs typeface="Calibri"/>
              </a:rPr>
              <a:t>viktigaste</a:t>
            </a:r>
            <a:r>
              <a:rPr lang="en-US" dirty="0">
                <a:latin typeface="Josefin sans"/>
                <a:cs typeface="Calibri"/>
              </a:rPr>
              <a:t> er at vi </a:t>
            </a:r>
            <a:r>
              <a:rPr lang="en-US" dirty="0" err="1">
                <a:latin typeface="Josefin sans"/>
                <a:cs typeface="Calibri"/>
              </a:rPr>
              <a:t>gjer</a:t>
            </a:r>
            <a:r>
              <a:rPr lang="en-US" dirty="0">
                <a:latin typeface="Josefin sans"/>
                <a:cs typeface="Calibri"/>
              </a:rPr>
              <a:t> det vi </a:t>
            </a:r>
            <a:r>
              <a:rPr lang="en-US" dirty="0" err="1">
                <a:latin typeface="Josefin sans"/>
                <a:cs typeface="Calibri"/>
              </a:rPr>
              <a:t>sjølv</a:t>
            </a:r>
            <a:r>
              <a:rPr lang="en-US" dirty="0">
                <a:latin typeface="Josefin sans"/>
                <a:cs typeface="Calibri"/>
              </a:rPr>
              <a:t> har </a:t>
            </a:r>
            <a:r>
              <a:rPr lang="en-US" dirty="0" err="1">
                <a:latin typeface="Josefin sans"/>
                <a:cs typeface="Calibri"/>
              </a:rPr>
              <a:t>lyst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Samleie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den </a:t>
            </a:r>
            <a:r>
              <a:rPr lang="en-US" dirty="0" err="1">
                <a:latin typeface="Josefin sans"/>
                <a:cs typeface="Calibri"/>
              </a:rPr>
              <a:t>einaste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måten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debutere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seksuelt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3. Vi </a:t>
            </a:r>
            <a:r>
              <a:rPr lang="en-US" dirty="0" err="1">
                <a:latin typeface="Josefin sans"/>
                <a:cs typeface="Calibri"/>
              </a:rPr>
              <a:t>nordmenn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blant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dårlegaste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Europa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bruke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</a:t>
            </a:r>
            <a:r>
              <a:rPr lang="en-US" dirty="0">
                <a:latin typeface="Josefin sans"/>
                <a:cs typeface="Calibri"/>
              </a:rPr>
              <a:t>. Det er </a:t>
            </a:r>
            <a:r>
              <a:rPr lang="en-US" dirty="0" err="1">
                <a:latin typeface="Josefin sans"/>
                <a:cs typeface="Calibri"/>
              </a:rPr>
              <a:t>ganske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dumt</a:t>
            </a:r>
            <a:r>
              <a:rPr lang="en-US" dirty="0">
                <a:latin typeface="Josefin sans"/>
                <a:cs typeface="Calibri"/>
              </a:rPr>
              <a:t>, </a:t>
            </a:r>
            <a:r>
              <a:rPr lang="en-US" dirty="0" err="1">
                <a:latin typeface="Josefin sans"/>
                <a:cs typeface="Calibri"/>
              </a:rPr>
              <a:t>sidan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viser</a:t>
            </a:r>
            <a:r>
              <a:rPr lang="en-US" dirty="0">
                <a:latin typeface="Josefin sans"/>
                <a:cs typeface="Calibri"/>
              </a:rPr>
              <a:t> seg at den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foreslår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bruke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blir</a:t>
            </a:r>
            <a:r>
              <a:rPr lang="en-US" dirty="0">
                <a:latin typeface="Josefin sans"/>
                <a:cs typeface="Calibri"/>
              </a:rPr>
              <a:t> sett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ansvarsfull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vaksen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sjølvsikker</a:t>
            </a:r>
            <a:r>
              <a:rPr lang="en-US" dirty="0">
                <a:latin typeface="Josefin sans"/>
                <a:cs typeface="Calibri"/>
              </a:rPr>
              <a:t>!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4. </a:t>
            </a:r>
            <a:r>
              <a:rPr lang="en-US" dirty="0" err="1">
                <a:latin typeface="Josefin sans"/>
                <a:cs typeface="Calibri"/>
              </a:rPr>
              <a:t>Jomfruhinna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finst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. I </a:t>
            </a:r>
            <a:r>
              <a:rPr lang="en-US" dirty="0" err="1">
                <a:latin typeface="Josefin sans"/>
                <a:cs typeface="Calibri"/>
              </a:rPr>
              <a:t>staden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finst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noko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heiter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skjedekransen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elastisk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slimhinnering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ytst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skjedeopninga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forskjellig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frå</a:t>
            </a:r>
            <a:r>
              <a:rPr lang="en-US" dirty="0">
                <a:latin typeface="Josefin sans"/>
                <a:cs typeface="Calibri"/>
              </a:rPr>
              <a:t> person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person. For </a:t>
            </a:r>
            <a:r>
              <a:rPr lang="en-US" dirty="0" err="1">
                <a:latin typeface="Josefin sans"/>
                <a:cs typeface="Calibri"/>
              </a:rPr>
              <a:t>somme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denne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blø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litt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første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gongene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har </a:t>
            </a:r>
            <a:r>
              <a:rPr lang="en-US" dirty="0" err="1">
                <a:latin typeface="Josefin sans"/>
                <a:cs typeface="Calibri"/>
              </a:rPr>
              <a:t>samleie</a:t>
            </a:r>
            <a:r>
              <a:rPr lang="en-US" dirty="0">
                <a:latin typeface="Josefin sans"/>
                <a:cs typeface="Calibri"/>
              </a:rPr>
              <a:t>, men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aller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fleste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blør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dersom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forsiktige</a:t>
            </a:r>
            <a:r>
              <a:rPr lang="en-US" dirty="0">
                <a:latin typeface="Josefin sans"/>
                <a:cs typeface="Calibri"/>
              </a:rPr>
              <a:t>. Sex </a:t>
            </a:r>
            <a:r>
              <a:rPr lang="en-US" dirty="0" err="1">
                <a:latin typeface="Josefin sans"/>
                <a:cs typeface="Calibri"/>
              </a:rPr>
              <a:t>skal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gjere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vondt</a:t>
            </a:r>
            <a:r>
              <a:rPr lang="en-US" dirty="0">
                <a:latin typeface="Josefin sans"/>
                <a:cs typeface="Calibri"/>
              </a:rPr>
              <a:t>, heller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første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gongen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427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FASITFORKLARINGAR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8049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6. </a:t>
            </a:r>
            <a:r>
              <a:rPr lang="en-US" dirty="0" err="1">
                <a:latin typeface="Josefin sans"/>
                <a:cs typeface="Calibri"/>
              </a:rPr>
              <a:t>Både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gutar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jenter</a:t>
            </a:r>
            <a:r>
              <a:rPr lang="en-US" dirty="0">
                <a:latin typeface="Josefin sans"/>
                <a:cs typeface="Calibri"/>
              </a:rPr>
              <a:t> ser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porno,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det er like </a:t>
            </a:r>
            <a:r>
              <a:rPr lang="en-US" dirty="0" err="1">
                <a:latin typeface="Josefin sans"/>
                <a:cs typeface="Calibri"/>
              </a:rPr>
              <a:t>vanleg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sjå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porno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gjere</a:t>
            </a:r>
            <a:r>
              <a:rPr lang="en-US" dirty="0">
                <a:latin typeface="Josefin sans"/>
                <a:cs typeface="Calibri"/>
              </a:rPr>
              <a:t> det. Porno er </a:t>
            </a:r>
            <a:r>
              <a:rPr lang="en-US" dirty="0" err="1">
                <a:latin typeface="Josefin sans"/>
                <a:cs typeface="Calibri"/>
              </a:rPr>
              <a:t>skodespel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skadeleg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urealistiske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forventningar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kropp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sex, men porno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også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</a:t>
            </a:r>
            <a:r>
              <a:rPr lang="en-US" dirty="0">
                <a:latin typeface="Josefin sans"/>
                <a:cs typeface="Calibri"/>
              </a:rPr>
              <a:t> glede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nyting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ser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8. Nudes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vere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spennande</a:t>
            </a:r>
            <a:r>
              <a:rPr lang="en-US" dirty="0">
                <a:latin typeface="Josefin sans"/>
                <a:cs typeface="Calibri"/>
              </a:rPr>
              <a:t>, men hugs at det </a:t>
            </a:r>
            <a:r>
              <a:rPr lang="en-US" dirty="0" err="1">
                <a:latin typeface="Josefin sans"/>
                <a:cs typeface="Calibri"/>
              </a:rPr>
              <a:t>alltid</a:t>
            </a:r>
            <a:r>
              <a:rPr lang="en-US" dirty="0">
                <a:latin typeface="Josefin sans"/>
                <a:cs typeface="Calibri"/>
              </a:rPr>
              <a:t> er forbode </a:t>
            </a:r>
            <a:r>
              <a:rPr lang="en-US" dirty="0" err="1">
                <a:latin typeface="Josefin sans"/>
                <a:cs typeface="Calibri"/>
              </a:rPr>
              <a:t>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spreie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lagre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andre</a:t>
            </a:r>
            <a:r>
              <a:rPr lang="en-US" dirty="0">
                <a:latin typeface="Josefin sans"/>
                <a:cs typeface="Calibri"/>
              </a:rPr>
              <a:t> sine nudes mot </a:t>
            </a:r>
            <a:r>
              <a:rPr lang="en-US" dirty="0" err="1">
                <a:latin typeface="Josefin sans"/>
                <a:cs typeface="Calibri"/>
              </a:rPr>
              <a:t>viljen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deira</a:t>
            </a:r>
            <a:r>
              <a:rPr lang="en-US" dirty="0">
                <a:latin typeface="Josefin sans"/>
                <a:cs typeface="Calibri"/>
              </a:rPr>
              <a:t>. Er den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avbilda</a:t>
            </a:r>
            <a:r>
              <a:rPr lang="en-US" dirty="0">
                <a:latin typeface="Josefin sans"/>
                <a:cs typeface="Calibri"/>
              </a:rPr>
              <a:t>, under 18 </a:t>
            </a:r>
            <a:r>
              <a:rPr lang="en-US" dirty="0" err="1">
                <a:latin typeface="Josefin sans"/>
                <a:cs typeface="Calibri"/>
              </a:rPr>
              <a:t>år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kjem</a:t>
            </a:r>
            <a:r>
              <a:rPr lang="en-US" dirty="0">
                <a:latin typeface="Josefin sans"/>
                <a:cs typeface="Calibri"/>
              </a:rPr>
              <a:t> det inn under </a:t>
            </a:r>
            <a:r>
              <a:rPr lang="en-US" dirty="0" err="1">
                <a:latin typeface="Josefin sans"/>
                <a:cs typeface="Calibri"/>
              </a:rPr>
              <a:t>paragrafen</a:t>
            </a:r>
            <a:r>
              <a:rPr lang="en-US" dirty="0">
                <a:latin typeface="Josefin sans"/>
                <a:cs typeface="Calibri"/>
              </a:rPr>
              <a:t> for </a:t>
            </a:r>
            <a:r>
              <a:rPr lang="en-US" dirty="0" err="1">
                <a:latin typeface="Josefin sans"/>
                <a:cs typeface="Calibri"/>
              </a:rPr>
              <a:t>barnepornografi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9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latin typeface="Josefin Sans"/>
                <a:cs typeface="Calibri Light"/>
              </a:rPr>
              <a:t>SPØRSMÅL 1: K</a:t>
            </a:r>
            <a:r>
              <a:rPr lang="en-US" sz="4800" b="1" dirty="0">
                <a:latin typeface="JoSEFIN SANS"/>
                <a:ea typeface="+mj-lt"/>
                <a:cs typeface="+mj-lt"/>
              </a:rPr>
              <a:t>VA ER GJENNOMSNITTSALDEREN FOR SAMLEIEDEBUT I NOREG?</a:t>
            </a:r>
            <a:endParaRPr lang="en-US" sz="48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15 </a:t>
            </a:r>
            <a:r>
              <a:rPr lang="en-US" dirty="0" err="1">
                <a:latin typeface="Josefin sans"/>
                <a:cs typeface="Calibri"/>
              </a:rPr>
              <a:t>år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16 </a:t>
            </a:r>
            <a:r>
              <a:rPr lang="en-US" dirty="0" err="1">
                <a:latin typeface="Josefin sans"/>
                <a:cs typeface="Calibri"/>
              </a:rPr>
              <a:t>år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17 </a:t>
            </a:r>
            <a:r>
              <a:rPr lang="en-US" dirty="0" err="1">
                <a:latin typeface="Josefin sans"/>
                <a:cs typeface="Calibri"/>
              </a:rPr>
              <a:t>år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128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FASITFORKLARINGAR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95975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9. Alle </a:t>
            </a:r>
            <a:r>
              <a:rPr lang="en-US" dirty="0" err="1">
                <a:latin typeface="Josefin sans"/>
                <a:cs typeface="Calibri"/>
              </a:rPr>
              <a:t>kroppar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forskjellige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forskjellige</a:t>
            </a:r>
            <a:r>
              <a:rPr lang="en-US" dirty="0">
                <a:latin typeface="Josefin sans"/>
                <a:cs typeface="Calibri"/>
              </a:rPr>
              <a:t> ting. Dei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sit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rullestol</a:t>
            </a:r>
            <a:r>
              <a:rPr lang="en-US" dirty="0">
                <a:latin typeface="Josefin sans"/>
                <a:cs typeface="Calibri"/>
              </a:rPr>
              <a:t>, har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funksjonsvariasjon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gjer</a:t>
            </a:r>
            <a:r>
              <a:rPr lang="en-US" dirty="0">
                <a:latin typeface="Josefin sans"/>
                <a:cs typeface="Calibri"/>
              </a:rPr>
              <a:t> at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bevege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beina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mykje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eller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det hele tatt,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somme</a:t>
            </a:r>
            <a:r>
              <a:rPr lang="en-US" dirty="0">
                <a:latin typeface="Josefin sans"/>
                <a:cs typeface="Calibri"/>
              </a:rPr>
              <a:t> har </a:t>
            </a:r>
            <a:r>
              <a:rPr lang="en-US" dirty="0" err="1">
                <a:latin typeface="Josefin sans"/>
                <a:cs typeface="Calibri"/>
              </a:rPr>
              <a:t>nedsett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følsemd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underkroppen</a:t>
            </a:r>
            <a:r>
              <a:rPr lang="en-US" dirty="0">
                <a:latin typeface="Josefin sans"/>
                <a:cs typeface="Calibri"/>
              </a:rPr>
              <a:t>. Dette </a:t>
            </a:r>
            <a:r>
              <a:rPr lang="en-US" dirty="0" err="1">
                <a:latin typeface="Josefin sans"/>
                <a:cs typeface="Calibri"/>
              </a:rPr>
              <a:t>betyr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at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oss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sit 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rullestol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har sex </a:t>
            </a:r>
            <a:r>
              <a:rPr lang="en-US" dirty="0" err="1">
                <a:latin typeface="Josefin sans"/>
                <a:cs typeface="Calibri"/>
              </a:rPr>
              <a:t>eller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ikkje</a:t>
            </a:r>
            <a:r>
              <a:rPr lang="en-US" dirty="0">
                <a:latin typeface="Josefin sans"/>
                <a:cs typeface="Calibri"/>
              </a:rPr>
              <a:t> liker sex.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10. </a:t>
            </a:r>
            <a:r>
              <a:rPr lang="en-US" dirty="0" err="1">
                <a:latin typeface="Josefin sans"/>
                <a:cs typeface="Calibri"/>
              </a:rPr>
              <a:t>Forspel</a:t>
            </a:r>
            <a:r>
              <a:rPr lang="en-US" dirty="0">
                <a:latin typeface="Josefin sans"/>
                <a:cs typeface="Calibri"/>
              </a:rPr>
              <a:t> er </a:t>
            </a:r>
            <a:r>
              <a:rPr lang="en-US" dirty="0" err="1">
                <a:latin typeface="Josefin sans"/>
                <a:cs typeface="Calibri"/>
              </a:rPr>
              <a:t>både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gøy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viktig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Forspel</a:t>
            </a:r>
            <a:r>
              <a:rPr lang="en-US" dirty="0">
                <a:latin typeface="Josefin sans"/>
                <a:cs typeface="Calibri"/>
              </a:rPr>
              <a:t> er det vi </a:t>
            </a:r>
            <a:r>
              <a:rPr lang="en-US" dirty="0" err="1">
                <a:latin typeface="Josefin sans"/>
                <a:cs typeface="Calibri"/>
              </a:rPr>
              <a:t>gjer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før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sjølve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sexen</a:t>
            </a:r>
            <a:r>
              <a:rPr lang="en-US" dirty="0">
                <a:latin typeface="Josefin sans"/>
                <a:cs typeface="Calibri"/>
              </a:rPr>
              <a:t> for å </a:t>
            </a:r>
            <a:r>
              <a:rPr lang="en-US" dirty="0" err="1">
                <a:latin typeface="Josefin sans"/>
                <a:cs typeface="Calibri"/>
              </a:rPr>
              <a:t>bli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mentalt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fysisk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klare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omfatte</a:t>
            </a:r>
            <a:r>
              <a:rPr lang="en-US" dirty="0">
                <a:latin typeface="Josefin sans"/>
                <a:cs typeface="Calibri"/>
              </a:rPr>
              <a:t> alt </a:t>
            </a:r>
            <a:r>
              <a:rPr lang="en-US" dirty="0" err="1">
                <a:latin typeface="Josefin sans"/>
                <a:cs typeface="Calibri"/>
              </a:rPr>
              <a:t>frå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snakking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munnsex</a:t>
            </a:r>
            <a:r>
              <a:rPr lang="en-US" dirty="0">
                <a:latin typeface="Josefin sans"/>
                <a:cs typeface="Calibri"/>
              </a:rPr>
              <a:t>. 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12. </a:t>
            </a:r>
            <a:r>
              <a:rPr lang="en-US" dirty="0" err="1">
                <a:latin typeface="Josefin sans"/>
                <a:cs typeface="Calibri"/>
              </a:rPr>
              <a:t>Prostata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stimulerast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ved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å</a:t>
            </a:r>
            <a:r>
              <a:rPr lang="en-US" dirty="0">
                <a:latin typeface="Josefin sans"/>
                <a:cs typeface="Calibri"/>
              </a:rPr>
              <a:t> ta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endetarmsveggen</a:t>
            </a:r>
            <a:r>
              <a:rPr lang="en-US" dirty="0">
                <a:latin typeface="Josefin sans"/>
                <a:cs typeface="Calibri"/>
              </a:rPr>
              <a:t>. Mange </a:t>
            </a:r>
            <a:r>
              <a:rPr lang="en-US" dirty="0" err="1">
                <a:latin typeface="Josefin sans"/>
                <a:cs typeface="Calibri"/>
              </a:rPr>
              <a:t>synest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kjennest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godt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større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nyting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uavhengig</a:t>
            </a:r>
            <a:r>
              <a:rPr lang="en-US" dirty="0">
                <a:latin typeface="Josefin sans"/>
                <a:cs typeface="Calibri"/>
              </a:rPr>
              <a:t> av </a:t>
            </a:r>
            <a:r>
              <a:rPr lang="en-US" dirty="0" err="1">
                <a:latin typeface="Josefin sans"/>
                <a:cs typeface="Calibri"/>
              </a:rPr>
              <a:t>legning</a:t>
            </a:r>
            <a:r>
              <a:rPr lang="en-US" dirty="0">
                <a:latin typeface="Josefin sans"/>
                <a:cs typeface="Calibri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3467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58057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FASITFORKLARINGAR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252928"/>
            <a:ext cx="10515600" cy="395975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13. Vulva er </a:t>
            </a:r>
            <a:r>
              <a:rPr lang="en-US" dirty="0" err="1">
                <a:latin typeface="Josefin sans"/>
                <a:cs typeface="Calibri"/>
              </a:rPr>
              <a:t>samlenemninga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alle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ytre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kvinnelege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kjønnsorgana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blant</a:t>
            </a:r>
            <a:r>
              <a:rPr lang="en-US" dirty="0">
                <a:latin typeface="Josefin sans"/>
                <a:cs typeface="Calibri"/>
              </a:rPr>
              <a:t> anna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dei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ytre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indre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kjønnsleppene</a:t>
            </a:r>
            <a:r>
              <a:rPr lang="en-US" dirty="0">
                <a:latin typeface="Josefin sans"/>
                <a:cs typeface="Calibri"/>
              </a:rPr>
              <a:t>. For de </a:t>
            </a:r>
            <a:r>
              <a:rPr lang="en-US" dirty="0" err="1">
                <a:latin typeface="Josefin sans"/>
                <a:cs typeface="Calibri"/>
              </a:rPr>
              <a:t>fleste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gir</a:t>
            </a:r>
            <a:r>
              <a:rPr lang="en-US" dirty="0">
                <a:latin typeface="Josefin sans"/>
                <a:cs typeface="Calibri"/>
              </a:rPr>
              <a:t> det </a:t>
            </a:r>
            <a:r>
              <a:rPr lang="en-US" dirty="0" err="1">
                <a:latin typeface="Josefin sans"/>
                <a:cs typeface="Calibri"/>
              </a:rPr>
              <a:t>meir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seksuell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nyting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stimulere</a:t>
            </a:r>
            <a:r>
              <a:rPr lang="en-US" dirty="0">
                <a:latin typeface="Josefin sans"/>
                <a:cs typeface="Calibri"/>
              </a:rPr>
              <a:t> / ta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vulva </a:t>
            </a:r>
            <a:r>
              <a:rPr lang="en-US" dirty="0" err="1">
                <a:latin typeface="Josefin sans"/>
                <a:cs typeface="Calibri"/>
              </a:rPr>
              <a:t>enn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stimulere</a:t>
            </a:r>
            <a:r>
              <a:rPr lang="en-US" dirty="0">
                <a:latin typeface="Josefin sans"/>
                <a:cs typeface="Calibri"/>
              </a:rPr>
              <a:t> vagina/</a:t>
            </a:r>
            <a:r>
              <a:rPr lang="en-US" dirty="0" err="1">
                <a:latin typeface="Josefin sans"/>
                <a:cs typeface="Calibri"/>
              </a:rPr>
              <a:t>skjeden</a:t>
            </a:r>
            <a:r>
              <a:rPr lang="en-US" dirty="0">
                <a:latin typeface="Josefin sans"/>
                <a:cs typeface="Calibri"/>
              </a:rPr>
              <a:t> – </a:t>
            </a:r>
            <a:r>
              <a:rPr lang="en-US" dirty="0" err="1">
                <a:latin typeface="Josefin sans"/>
                <a:cs typeface="Calibri"/>
              </a:rPr>
              <a:t>særleg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14. Vi </a:t>
            </a:r>
            <a:r>
              <a:rPr lang="en-US" dirty="0" err="1">
                <a:latin typeface="Josefin sans"/>
                <a:cs typeface="Calibri"/>
              </a:rPr>
              <a:t>kan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få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orgasme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utan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utløysing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motsett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15. </a:t>
            </a:r>
            <a:r>
              <a:rPr lang="en-US" dirty="0" err="1">
                <a:latin typeface="Josefin sans"/>
                <a:cs typeface="Calibri"/>
              </a:rPr>
              <a:t>Klitorishovudet</a:t>
            </a:r>
            <a:r>
              <a:rPr lang="en-US" dirty="0">
                <a:latin typeface="Josefin sans"/>
                <a:cs typeface="Calibri"/>
              </a:rPr>
              <a:t> er den </a:t>
            </a:r>
            <a:r>
              <a:rPr lang="en-US" dirty="0" err="1">
                <a:latin typeface="Josefin sans"/>
                <a:cs typeface="Calibri"/>
              </a:rPr>
              <a:t>tuppen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stikk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øvst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i</a:t>
            </a:r>
            <a:r>
              <a:rPr lang="en-US" dirty="0">
                <a:latin typeface="Josefin sans"/>
                <a:cs typeface="Calibri"/>
              </a:rPr>
              <a:t> vulva,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er </a:t>
            </a:r>
            <a:r>
              <a:rPr lang="en-US" dirty="0" err="1">
                <a:latin typeface="Josefin sans"/>
                <a:cs typeface="Calibri"/>
              </a:rPr>
              <a:t>ein</a:t>
            </a:r>
            <a:r>
              <a:rPr lang="en-US" dirty="0">
                <a:latin typeface="Josefin sans"/>
                <a:cs typeface="Calibri"/>
              </a:rPr>
              <a:t> del av </a:t>
            </a:r>
            <a:r>
              <a:rPr lang="en-US" dirty="0" err="1">
                <a:latin typeface="Josefin sans"/>
                <a:cs typeface="Calibri"/>
              </a:rPr>
              <a:t>eit</a:t>
            </a:r>
            <a:r>
              <a:rPr lang="en-US" dirty="0">
                <a:latin typeface="Josefin sans"/>
                <a:cs typeface="Calibri"/>
              </a:rPr>
              <a:t> v-forma organ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ligg</a:t>
            </a:r>
            <a:r>
              <a:rPr lang="en-US" dirty="0">
                <a:latin typeface="Josefin sans"/>
                <a:cs typeface="Calibri"/>
              </a:rPr>
              <a:t> under </a:t>
            </a:r>
            <a:r>
              <a:rPr lang="en-US" dirty="0" err="1">
                <a:latin typeface="Josefin sans"/>
                <a:cs typeface="Calibri"/>
              </a:rPr>
              <a:t>huda</a:t>
            </a:r>
            <a:r>
              <a:rPr lang="en-US" dirty="0">
                <a:latin typeface="Josefin sans"/>
                <a:cs typeface="Calibri"/>
              </a:rPr>
              <a:t> 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strekkjer</a:t>
            </a:r>
            <a:r>
              <a:rPr lang="en-US" dirty="0">
                <a:latin typeface="Josefin sans"/>
                <a:cs typeface="Calibri"/>
              </a:rPr>
              <a:t> seg </a:t>
            </a:r>
            <a:r>
              <a:rPr lang="en-US" dirty="0" err="1">
                <a:latin typeface="Josefin sans"/>
                <a:cs typeface="Calibri"/>
              </a:rPr>
              <a:t>ned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til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skjedeopninga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Heile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klitoris</a:t>
            </a:r>
            <a:r>
              <a:rPr lang="en-US" dirty="0">
                <a:latin typeface="Josefin sans"/>
                <a:cs typeface="Calibri"/>
              </a:rPr>
              <a:t> er 9–15 cm lang </a:t>
            </a:r>
            <a:r>
              <a:rPr lang="en-US" dirty="0" err="1">
                <a:latin typeface="Josefin sans"/>
                <a:cs typeface="Calibri"/>
              </a:rPr>
              <a:t>på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kvar</a:t>
            </a:r>
            <a:r>
              <a:rPr lang="en-US" dirty="0">
                <a:latin typeface="Josefin sans"/>
                <a:cs typeface="Calibri"/>
              </a:rPr>
              <a:t> side,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er det </a:t>
            </a:r>
            <a:r>
              <a:rPr lang="en-US" dirty="0" err="1">
                <a:latin typeface="Josefin sans"/>
                <a:cs typeface="Calibri"/>
              </a:rPr>
              <a:t>einaste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organet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berre</a:t>
            </a:r>
            <a:r>
              <a:rPr lang="en-US" dirty="0">
                <a:latin typeface="Josefin sans"/>
                <a:cs typeface="Calibri"/>
              </a:rPr>
              <a:t> har </a:t>
            </a:r>
            <a:r>
              <a:rPr lang="en-US" dirty="0" err="1">
                <a:latin typeface="Josefin sans"/>
                <a:cs typeface="Calibri"/>
              </a:rPr>
              <a:t>som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formål</a:t>
            </a:r>
            <a:r>
              <a:rPr lang="en-US" dirty="0">
                <a:latin typeface="Josefin sans"/>
                <a:cs typeface="Calibri"/>
              </a:rPr>
              <a:t> å </a:t>
            </a:r>
            <a:r>
              <a:rPr lang="en-US" dirty="0" err="1">
                <a:latin typeface="Josefin sans"/>
                <a:cs typeface="Calibri"/>
              </a:rPr>
              <a:t>gi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nyting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14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latin typeface="Josefin Sans"/>
                <a:cs typeface="Calibri Light"/>
              </a:rPr>
              <a:t>SPØRSMÅL 2: KVA OPPGIR DEI FLESTE SOM ÅRSAKA TIL AT DEI DEBUTERTE SEKSUELT?</a:t>
            </a:r>
            <a:endParaRPr lang="en-US" sz="48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Eg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hadde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lyst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Eg</a:t>
            </a:r>
            <a:r>
              <a:rPr lang="en-US" dirty="0">
                <a:latin typeface="Josefin sans"/>
                <a:cs typeface="Calibri"/>
              </a:rPr>
              <a:t> var </a:t>
            </a:r>
            <a:r>
              <a:rPr lang="en-US" dirty="0" err="1">
                <a:latin typeface="Josefin sans"/>
                <a:cs typeface="Calibri"/>
              </a:rPr>
              <a:t>forelska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Vennene</a:t>
            </a:r>
            <a:r>
              <a:rPr lang="en-US" dirty="0">
                <a:latin typeface="Josefin sans"/>
                <a:cs typeface="Calibri"/>
              </a:rPr>
              <a:t> mine </a:t>
            </a:r>
            <a:r>
              <a:rPr lang="en-US" dirty="0" err="1">
                <a:latin typeface="Josefin sans"/>
                <a:cs typeface="Calibri"/>
              </a:rPr>
              <a:t>hadde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prøvd</a:t>
            </a:r>
            <a:r>
              <a:rPr lang="en-US" dirty="0">
                <a:latin typeface="Josefin sans"/>
                <a:cs typeface="Calibri"/>
              </a:rPr>
              <a:t> det.</a:t>
            </a:r>
          </a:p>
        </p:txBody>
      </p:sp>
    </p:spTree>
    <p:extLst>
      <p:ext uri="{BB962C8B-B14F-4D97-AF65-F5344CB8AC3E}">
        <p14:creationId xmlns:p14="http://schemas.microsoft.com/office/powerpoint/2010/main" val="321619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3: KORLEIS BLIR PARTNARAR SOM FORESLÅR </a:t>
            </a:r>
            <a:r>
              <a:rPr lang="en-US" sz="4000" b="1" dirty="0" err="1">
                <a:latin typeface="Josefin Sans"/>
                <a:cs typeface="Calibri Light"/>
              </a:rPr>
              <a:t>Å</a:t>
            </a:r>
            <a:r>
              <a:rPr lang="en-US" sz="4000" b="1" dirty="0">
                <a:latin typeface="Josefin Sans"/>
                <a:cs typeface="Calibri Light"/>
              </a:rPr>
              <a:t> BRUKE KONDOM, SOM OFTAST OPPFATTA BLANT UNGE?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071436"/>
            <a:ext cx="10515600" cy="3105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 </a:t>
            </a:r>
            <a:r>
              <a:rPr lang="en-US" dirty="0" err="1">
                <a:latin typeface="Josefin sans"/>
                <a:ea typeface="+mn-lt"/>
                <a:cs typeface="+mn-lt"/>
              </a:rPr>
              <a:t>Partnaren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foreslår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kondom</a:t>
            </a:r>
            <a:r>
              <a:rPr lang="en-US" dirty="0">
                <a:latin typeface="Josefin sans"/>
                <a:ea typeface="+mn-lt"/>
                <a:cs typeface="+mn-lt"/>
              </a:rPr>
              <a:t>, </a:t>
            </a:r>
            <a:r>
              <a:rPr lang="en-US" dirty="0" err="1">
                <a:latin typeface="Josefin sans"/>
                <a:ea typeface="+mn-lt"/>
                <a:cs typeface="+mn-lt"/>
              </a:rPr>
              <a:t>blir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oftast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oppfatta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usexy</a:t>
            </a:r>
            <a:r>
              <a:rPr lang="en-US" dirty="0">
                <a:latin typeface="Josefin sans"/>
                <a:ea typeface="+mn-lt"/>
                <a:cs typeface="+mn-lt"/>
              </a:rPr>
              <a:t> </a:t>
            </a:r>
            <a:r>
              <a:rPr lang="en-US" dirty="0" err="1">
                <a:latin typeface="Josefin sans"/>
                <a:ea typeface="+mn-lt"/>
                <a:cs typeface="+mn-lt"/>
              </a:rPr>
              <a:t>og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blir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mistenkt</a:t>
            </a:r>
            <a:r>
              <a:rPr lang="en-US" dirty="0">
                <a:latin typeface="Josefin sans"/>
                <a:ea typeface="+mn-lt"/>
                <a:cs typeface="+mn-lt"/>
              </a:rPr>
              <a:t> for å ha </a:t>
            </a:r>
            <a:r>
              <a:rPr lang="en-US" dirty="0" err="1">
                <a:latin typeface="Josefin sans"/>
                <a:ea typeface="+mn-lt"/>
                <a:cs typeface="+mn-lt"/>
              </a:rPr>
              <a:t>ein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seksuelt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overførbar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infeksjon</a:t>
            </a:r>
            <a:r>
              <a:rPr lang="en-US" dirty="0">
                <a:latin typeface="Josefin sans"/>
                <a:ea typeface="+mn-lt"/>
                <a:cs typeface="+mn-lt"/>
              </a:rPr>
              <a:t>.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 </a:t>
            </a:r>
            <a:r>
              <a:rPr lang="en-US" dirty="0" err="1">
                <a:latin typeface="Josefin sans"/>
                <a:ea typeface="+mn-lt"/>
                <a:cs typeface="+mn-lt"/>
              </a:rPr>
              <a:t>Partnaren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foreslår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kondom</a:t>
            </a:r>
            <a:r>
              <a:rPr lang="en-US" dirty="0">
                <a:latin typeface="Josefin sans"/>
                <a:ea typeface="+mn-lt"/>
                <a:cs typeface="+mn-lt"/>
              </a:rPr>
              <a:t>, </a:t>
            </a:r>
            <a:r>
              <a:rPr lang="en-US" dirty="0" err="1">
                <a:latin typeface="Josefin sans"/>
                <a:ea typeface="+mn-lt"/>
                <a:cs typeface="+mn-lt"/>
              </a:rPr>
              <a:t>blir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oftast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oppfatta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usikker</a:t>
            </a:r>
            <a:r>
              <a:rPr lang="en-US" dirty="0">
                <a:latin typeface="Josefin sans"/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ea typeface="+mn-lt"/>
                <a:cs typeface="+mn-lt"/>
              </a:rPr>
              <a:t>Partnaren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foreslår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kondom</a:t>
            </a:r>
            <a:r>
              <a:rPr lang="en-US" dirty="0">
                <a:latin typeface="Josefin sans"/>
                <a:ea typeface="+mn-lt"/>
                <a:cs typeface="+mn-lt"/>
              </a:rPr>
              <a:t>, </a:t>
            </a:r>
            <a:r>
              <a:rPr lang="en-US" dirty="0" err="1">
                <a:latin typeface="Josefin sans"/>
                <a:ea typeface="+mn-lt"/>
                <a:cs typeface="+mn-lt"/>
              </a:rPr>
              <a:t>blir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oftast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oppfatta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som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ansvarsfull</a:t>
            </a:r>
            <a:r>
              <a:rPr lang="en-US" dirty="0">
                <a:latin typeface="Josefin sans"/>
                <a:ea typeface="+mn-lt"/>
                <a:cs typeface="+mn-lt"/>
              </a:rPr>
              <a:t>, </a:t>
            </a:r>
            <a:r>
              <a:rPr lang="en-US" dirty="0" err="1">
                <a:latin typeface="Josefin sans"/>
                <a:ea typeface="+mn-lt"/>
                <a:cs typeface="+mn-lt"/>
              </a:rPr>
              <a:t>vaksen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og</a:t>
            </a:r>
            <a:r>
              <a:rPr lang="en-US" dirty="0">
                <a:latin typeface="Josefin sans"/>
                <a:ea typeface="+mn-lt"/>
                <a:cs typeface="+mn-lt"/>
              </a:rPr>
              <a:t> </a:t>
            </a:r>
            <a:r>
              <a:rPr lang="en-US" dirty="0" err="1">
                <a:latin typeface="Josefin sans"/>
                <a:ea typeface="+mn-lt"/>
                <a:cs typeface="+mn-lt"/>
              </a:rPr>
              <a:t>sjølvsikker</a:t>
            </a:r>
            <a:r>
              <a:rPr lang="en-US" dirty="0">
                <a:latin typeface="Josefin sans"/>
                <a:ea typeface="+mn-lt"/>
                <a:cs typeface="+mn-lt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89034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Josefin Sans"/>
                <a:cs typeface="Calibri Light"/>
              </a:rPr>
              <a:t>SPØRSMÅL 4: KOR MANGE JENTER/ PERSONAR MED VAGINA BLØR I SKJEDEN FØRSTE GONGEN DEI HAR SAMLEIE?</a:t>
            </a:r>
            <a:endParaRPr lang="en-US" sz="36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Meir </a:t>
            </a:r>
            <a:r>
              <a:rPr lang="en-US" dirty="0" err="1">
                <a:latin typeface="Josefin sans"/>
                <a:cs typeface="Calibri"/>
              </a:rPr>
              <a:t>enn</a:t>
            </a:r>
            <a:r>
              <a:rPr lang="en-US" dirty="0">
                <a:latin typeface="Josefin sans"/>
                <a:cs typeface="Calibri"/>
              </a:rPr>
              <a:t> 80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Mellom 40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80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Mindre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enn</a:t>
            </a:r>
            <a:r>
              <a:rPr lang="en-US" dirty="0">
                <a:latin typeface="Josefin sans"/>
                <a:cs typeface="Calibri"/>
              </a:rPr>
              <a:t> 80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99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5: KOR MANGE UNGE SEIER AT DEI ALDRI HAR PRØVD ANALSEX?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 av 10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7 av 10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9 av 10</a:t>
            </a:r>
          </a:p>
        </p:txBody>
      </p:sp>
    </p:spTree>
    <p:extLst>
      <p:ext uri="{BB962C8B-B14F-4D97-AF65-F5344CB8AC3E}">
        <p14:creationId xmlns:p14="http://schemas.microsoft.com/office/powerpoint/2010/main" val="128848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6: KOR MANGE UNGE MELLOM 13 OG 18 ÅR HAR SETT PORNO?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35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50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 75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417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SPØRSMÅL 7: KOR MANGE UNGE MELLOM 13 OG 18 ÅR HAR SENDT NUDES/NAKENBILDE AV SEG SJØLV?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5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13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Omtrent</a:t>
            </a:r>
            <a:r>
              <a:rPr lang="en-US" dirty="0">
                <a:latin typeface="Josefin sans"/>
                <a:cs typeface="Calibri"/>
              </a:rPr>
              <a:t> 33 </a:t>
            </a:r>
            <a:r>
              <a:rPr lang="en-US" dirty="0" err="1">
                <a:latin typeface="Josefin sans"/>
                <a:cs typeface="Calibri"/>
              </a:rPr>
              <a:t>prosent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3033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Josefin Sans"/>
                <a:cs typeface="Calibri Light"/>
              </a:rPr>
              <a:t>SPØRSMÅL 8: AV DEI SOM HAR SENDT NUDES, KOR MANGE JENTER OG GUTAR HAR OPPLEVD Å BLI PRESSA TIL DET?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 av 10 </a:t>
            </a:r>
            <a:r>
              <a:rPr lang="en-US" dirty="0" err="1">
                <a:latin typeface="Josefin sans"/>
                <a:cs typeface="Calibri"/>
              </a:rPr>
              <a:t>gutar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8 av 10 </a:t>
            </a:r>
            <a:r>
              <a:rPr lang="en-US" dirty="0" err="1">
                <a:latin typeface="Josefin sans"/>
                <a:cs typeface="Calibri"/>
              </a:rPr>
              <a:t>jenter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2 av 10 </a:t>
            </a:r>
            <a:r>
              <a:rPr lang="en-US" dirty="0" err="1">
                <a:latin typeface="Josefin sans"/>
                <a:cs typeface="Calibri"/>
              </a:rPr>
              <a:t>gutar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4 av 10 </a:t>
            </a:r>
            <a:r>
              <a:rPr lang="en-US" dirty="0" err="1">
                <a:latin typeface="Josefin sans"/>
                <a:cs typeface="Calibri"/>
              </a:rPr>
              <a:t>jenter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3 av 10 </a:t>
            </a:r>
            <a:r>
              <a:rPr lang="en-US" dirty="0" err="1">
                <a:latin typeface="Josefin sans"/>
                <a:cs typeface="Calibri"/>
              </a:rPr>
              <a:t>gutar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og</a:t>
            </a:r>
            <a:r>
              <a:rPr lang="en-US" dirty="0">
                <a:latin typeface="Josefin sans"/>
                <a:cs typeface="Calibri"/>
              </a:rPr>
              <a:t> 2 av 10 </a:t>
            </a:r>
            <a:r>
              <a:rPr lang="en-US" dirty="0" err="1">
                <a:latin typeface="Josefin sans"/>
                <a:cs typeface="Calibri"/>
              </a:rPr>
              <a:t>jenter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398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7BF2F20B5AA74C8E33701AC526598A" ma:contentTypeVersion="12" ma:contentTypeDescription="Create a new document." ma:contentTypeScope="" ma:versionID="e1242cb8fe1156e68c8b4ec73ff38e1d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9ad5476d27b208e6b00ad54d6bcee67e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3E6B03-4042-4920-BE33-DF58D0320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FF189A-F022-4A86-A060-CCFF75B25E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55f26c-c92f-461a-8bd3-9d4b7b25ae45"/>
    <ds:schemaRef ds:uri="60e76758-918d-458b-bf34-b5278c8405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6392AF-BD70-4E8D-92F7-72ABA7E6FF4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1143</Words>
  <Application>Microsoft Office PowerPoint</Application>
  <PresentationFormat>Widescreen</PresentationFormat>
  <Paragraphs>92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Josefin Sans</vt:lpstr>
      <vt:lpstr>Josefin Sans</vt:lpstr>
      <vt:lpstr>Josefin Sans</vt:lpstr>
      <vt:lpstr>Josefin sans bold</vt:lpstr>
      <vt:lpstr>Office-tema</vt:lpstr>
      <vt:lpstr>Ein verdifull quiz</vt:lpstr>
      <vt:lpstr>SPØRSMÅL 1: KVA ER GJENNOMSNITTSALDEREN FOR SAMLEIEDEBUT I NOREG?</vt:lpstr>
      <vt:lpstr>SPØRSMÅL 2: KVA OPPGIR DEI FLESTE SOM ÅRSAKA TIL AT DEI DEBUTERTE SEKSUELT?</vt:lpstr>
      <vt:lpstr>SPØRSMÅL 3: KORLEIS BLIR PARTNARAR SOM FORESLÅR Å BRUKE KONDOM, SOM OFTAST OPPFATTA BLANT UNGE?</vt:lpstr>
      <vt:lpstr>SPØRSMÅL 4: KOR MANGE JENTER/ PERSONAR MED VAGINA BLØR I SKJEDEN FØRSTE GONGEN DEI HAR SAMLEIE?</vt:lpstr>
      <vt:lpstr>SPØRSMÅL 5: KOR MANGE UNGE SEIER AT DEI ALDRI HAR PRØVD ANALSEX?</vt:lpstr>
      <vt:lpstr>SPØRSMÅL 6: KOR MANGE UNGE MELLOM 13 OG 18 ÅR HAR SETT PORNO?</vt:lpstr>
      <vt:lpstr>SPØRSMÅL 7: KOR MANGE UNGE MELLOM 13 OG 18 ÅR HAR SENDT NUDES/NAKENBILDE AV SEG SJØLV?</vt:lpstr>
      <vt:lpstr>SPØRSMÅL 8: AV DEI SOM HAR SENDT NUDES, KOR MANGE JENTER OG GUTAR HAR OPPLEVD Å BLI PRESSA TIL DET?</vt:lpstr>
      <vt:lpstr>SPØRSMÅL 9: KAN EIN HA SEX DERSOM EIN SIT I RULLESTOL?</vt:lpstr>
      <vt:lpstr>SPØRSMÅL 10: KVA ER EIN VANLEG TING Å GJERE FØR SAMLEIE?</vt:lpstr>
      <vt:lpstr>SPØRSMÅL 11: KVA  BETYR POLYAMORØS?</vt:lpstr>
      <vt:lpstr>SPØRSMÅL 12: KVA ER PROSTATA?</vt:lpstr>
      <vt:lpstr>SPØRSMÅL 13: KVA ER VULVA?</vt:lpstr>
      <vt:lpstr>SPØRSMÅL 14: ORGASME OG UTLØYSING ER DET SAME: SANT ELLER USANT?</vt:lpstr>
      <vt:lpstr>SPØRSMÅL 15: KVAR SIT KLITORISHOVUDET?</vt:lpstr>
      <vt:lpstr>FASIT</vt:lpstr>
      <vt:lpstr>FASITFORKLARINGAR</vt:lpstr>
      <vt:lpstr>FASITFORKLARINGAR</vt:lpstr>
      <vt:lpstr>FASITFORKLARINGAR</vt:lpstr>
      <vt:lpstr>FASITFORKLARINGAR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Ella de Figueiredo Lykke</cp:lastModifiedBy>
  <cp:revision>601</cp:revision>
  <cp:lastPrinted>2022-01-06T09:07:17Z</cp:lastPrinted>
  <dcterms:created xsi:type="dcterms:W3CDTF">2021-12-16T16:53:48Z</dcterms:created>
  <dcterms:modified xsi:type="dcterms:W3CDTF">2022-01-14T11:34:03Z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</Properties>
</file>