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5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99B"/>
    <a:srgbClr val="0A0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996187-17D1-4754-8340-C886889AB338}" v="14" dt="2022-01-14T12:53:08.6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a de Figueiredo Lykke" userId="938a913d-b5e1-4333-adef-82f26c90ce3a" providerId="ADAL" clId="{60996187-17D1-4754-8340-C886889AB338}"/>
    <pc:docChg chg="undo custSel modSld modMainMaster">
      <pc:chgData name="Ella de Figueiredo Lykke" userId="938a913d-b5e1-4333-adef-82f26c90ce3a" providerId="ADAL" clId="{60996187-17D1-4754-8340-C886889AB338}" dt="2022-01-14T12:53:28.052" v="20" actId="14100"/>
      <pc:docMkLst>
        <pc:docMk/>
      </pc:docMkLst>
      <pc:sldChg chg="addSp delSp modSp mod setBg">
        <pc:chgData name="Ella de Figueiredo Lykke" userId="938a913d-b5e1-4333-adef-82f26c90ce3a" providerId="ADAL" clId="{60996187-17D1-4754-8340-C886889AB338}" dt="2022-01-05T13:33:10.844" v="8" actId="368"/>
        <pc:sldMkLst>
          <pc:docMk/>
          <pc:sldMk cId="4253124984" sldId="256"/>
        </pc:sldMkLst>
        <pc:spChg chg="mod">
          <ac:chgData name="Ella de Figueiredo Lykke" userId="938a913d-b5e1-4333-adef-82f26c90ce3a" providerId="ADAL" clId="{60996187-17D1-4754-8340-C886889AB338}" dt="2022-01-05T13:32:14.652" v="5" actId="207"/>
          <ac:spMkLst>
            <pc:docMk/>
            <pc:sldMk cId="4253124984" sldId="256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0996187-17D1-4754-8340-C886889AB338}" dt="2022-01-05T13:33:10.844" v="8" actId="368"/>
          <ac:spMkLst>
            <pc:docMk/>
            <pc:sldMk cId="4253124984" sldId="256"/>
            <ac:spMk id="3" creationId="{00000000-0000-0000-0000-000000000000}"/>
          </ac:spMkLst>
        </pc:spChg>
        <pc:picChg chg="add del mod">
          <ac:chgData name="Ella de Figueiredo Lykke" userId="938a913d-b5e1-4333-adef-82f26c90ce3a" providerId="ADAL" clId="{60996187-17D1-4754-8340-C886889AB338}" dt="2022-01-05T13:32:06.335" v="3" actId="478"/>
          <ac:picMkLst>
            <pc:docMk/>
            <pc:sldMk cId="4253124984" sldId="256"/>
            <ac:picMk id="4" creationId="{D88EAE78-34A9-4BDB-AC4D-B88082FE5E87}"/>
          </ac:picMkLst>
        </pc:picChg>
      </pc:sldChg>
      <pc:sldMasterChg chg="addSp modSp mod setBg modSldLayout">
        <pc:chgData name="Ella de Figueiredo Lykke" userId="938a913d-b5e1-4333-adef-82f26c90ce3a" providerId="ADAL" clId="{60996187-17D1-4754-8340-C886889AB338}" dt="2022-01-14T12:53:28.052" v="20" actId="14100"/>
        <pc:sldMasterMkLst>
          <pc:docMk/>
          <pc:sldMasterMk cId="2649319511" sldId="2147483648"/>
        </pc:sldMasterMkLst>
        <pc:picChg chg="add mod">
          <ac:chgData name="Ella de Figueiredo Lykke" userId="938a913d-b5e1-4333-adef-82f26c90ce3a" providerId="ADAL" clId="{60996187-17D1-4754-8340-C886889AB338}" dt="2022-01-14T12:53:28.052" v="20" actId="14100"/>
          <ac:picMkLst>
            <pc:docMk/>
            <pc:sldMasterMk cId="2649319511" sldId="2147483648"/>
            <ac:picMk id="7" creationId="{A9FEDA73-32A7-4C0F-A8CC-94EDD1B526F4}"/>
          </ac:picMkLst>
        </pc:picChg>
        <pc:sldLayoutChg chg="modSp setBg">
          <pc:chgData name="Ella de Figueiredo Lykke" userId="938a913d-b5e1-4333-adef-82f26c90ce3a" providerId="ADAL" clId="{60996187-17D1-4754-8340-C886889AB338}" dt="2022-01-05T13:33:55.631" v="10" actId="207"/>
          <pc:sldLayoutMkLst>
            <pc:docMk/>
            <pc:sldMasterMk cId="2649319511" sldId="2147483648"/>
            <pc:sldLayoutMk cId="1137542638" sldId="2147483649"/>
          </pc:sldLayoutMkLst>
          <pc:spChg chg="mod">
            <ac:chgData name="Ella de Figueiredo Lykke" userId="938a913d-b5e1-4333-adef-82f26c90ce3a" providerId="ADAL" clId="{60996187-17D1-4754-8340-C886889AB338}" dt="2022-01-05T13:33:52.932" v="9" actId="207"/>
            <ac:spMkLst>
              <pc:docMk/>
              <pc:sldMasterMk cId="2649319511" sldId="2147483648"/>
              <pc:sldLayoutMk cId="1137542638" sldId="2147483649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60996187-17D1-4754-8340-C886889AB338}" dt="2022-01-05T13:33:55.631" v="10" actId="207"/>
            <ac:spMkLst>
              <pc:docMk/>
              <pc:sldMasterMk cId="2649319511" sldId="2147483648"/>
              <pc:sldLayoutMk cId="1137542638" sldId="2147483649"/>
              <ac:spMk id="3" creationId="{00000000-0000-0000-0000-000000000000}"/>
            </ac:spMkLst>
          </pc:spChg>
        </pc:sldLayoutChg>
        <pc:sldLayoutChg chg="modSp setBg">
          <pc:chgData name="Ella de Figueiredo Lykke" userId="938a913d-b5e1-4333-adef-82f26c90ce3a" providerId="ADAL" clId="{60996187-17D1-4754-8340-C886889AB338}" dt="2022-01-05T13:34:01.939" v="12" actId="207"/>
          <pc:sldLayoutMkLst>
            <pc:docMk/>
            <pc:sldMasterMk cId="2649319511" sldId="2147483648"/>
            <pc:sldLayoutMk cId="3074127366" sldId="2147483650"/>
          </pc:sldLayoutMkLst>
          <pc:spChg chg="mod">
            <ac:chgData name="Ella de Figueiredo Lykke" userId="938a913d-b5e1-4333-adef-82f26c90ce3a" providerId="ADAL" clId="{60996187-17D1-4754-8340-C886889AB338}" dt="2022-01-05T13:33:59.453" v="11" actId="207"/>
            <ac:spMkLst>
              <pc:docMk/>
              <pc:sldMasterMk cId="2649319511" sldId="2147483648"/>
              <pc:sldLayoutMk cId="3074127366" sldId="2147483650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60996187-17D1-4754-8340-C886889AB338}" dt="2022-01-05T13:34:01.939" v="12" actId="207"/>
            <ac:spMkLst>
              <pc:docMk/>
              <pc:sldMasterMk cId="2649319511" sldId="2147483648"/>
              <pc:sldLayoutMk cId="3074127366" sldId="2147483650"/>
              <ac:spMk id="3" creationId="{00000000-0000-0000-0000-000000000000}"/>
            </ac:spMkLst>
          </pc:spChg>
        </pc:sldLayoutChg>
        <pc:sldLayoutChg chg="modSp setBg">
          <pc:chgData name="Ella de Figueiredo Lykke" userId="938a913d-b5e1-4333-adef-82f26c90ce3a" providerId="ADAL" clId="{60996187-17D1-4754-8340-C886889AB338}" dt="2022-01-05T13:34:08.199" v="14" actId="207"/>
          <pc:sldLayoutMkLst>
            <pc:docMk/>
            <pc:sldMasterMk cId="2649319511" sldId="2147483648"/>
            <pc:sldLayoutMk cId="2697081350" sldId="2147483651"/>
          </pc:sldLayoutMkLst>
          <pc:spChg chg="mod">
            <ac:chgData name="Ella de Figueiredo Lykke" userId="938a913d-b5e1-4333-adef-82f26c90ce3a" providerId="ADAL" clId="{60996187-17D1-4754-8340-C886889AB338}" dt="2022-01-05T13:34:05.831" v="13" actId="207"/>
            <ac:spMkLst>
              <pc:docMk/>
              <pc:sldMasterMk cId="2649319511" sldId="2147483648"/>
              <pc:sldLayoutMk cId="2697081350" sldId="2147483651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60996187-17D1-4754-8340-C886889AB338}" dt="2022-01-05T13:34:08.199" v="14" actId="207"/>
            <ac:spMkLst>
              <pc:docMk/>
              <pc:sldMasterMk cId="2649319511" sldId="2147483648"/>
              <pc:sldLayoutMk cId="2697081350" sldId="2147483651"/>
              <ac:spMk id="3" creationId="{00000000-0000-0000-0000-000000000000}"/>
            </ac:spMkLst>
          </pc:spChg>
        </pc:sldLayoutChg>
        <pc:sldLayoutChg chg="modSp setBg">
          <pc:chgData name="Ella de Figueiredo Lykke" userId="938a913d-b5e1-4333-adef-82f26c90ce3a" providerId="ADAL" clId="{60996187-17D1-4754-8340-C886889AB338}" dt="2022-01-05T13:34:20.851" v="17" actId="207"/>
          <pc:sldLayoutMkLst>
            <pc:docMk/>
            <pc:sldMasterMk cId="2649319511" sldId="2147483648"/>
            <pc:sldLayoutMk cId="2764821704" sldId="2147483652"/>
          </pc:sldLayoutMkLst>
          <pc:spChg chg="mod">
            <ac:chgData name="Ella de Figueiredo Lykke" userId="938a913d-b5e1-4333-adef-82f26c90ce3a" providerId="ADAL" clId="{60996187-17D1-4754-8340-C886889AB338}" dt="2022-01-05T13:34:12.487" v="15" actId="207"/>
            <ac:spMkLst>
              <pc:docMk/>
              <pc:sldMasterMk cId="2649319511" sldId="2147483648"/>
              <pc:sldLayoutMk cId="2764821704" sldId="2147483652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60996187-17D1-4754-8340-C886889AB338}" dt="2022-01-05T13:34:17.867" v="16" actId="207"/>
            <ac:spMkLst>
              <pc:docMk/>
              <pc:sldMasterMk cId="2649319511" sldId="2147483648"/>
              <pc:sldLayoutMk cId="2764821704" sldId="2147483652"/>
              <ac:spMk id="3" creationId="{00000000-0000-0000-0000-000000000000}"/>
            </ac:spMkLst>
          </pc:spChg>
          <pc:spChg chg="mod">
            <ac:chgData name="Ella de Figueiredo Lykke" userId="938a913d-b5e1-4333-adef-82f26c90ce3a" providerId="ADAL" clId="{60996187-17D1-4754-8340-C886889AB338}" dt="2022-01-05T13:34:20.851" v="17" actId="207"/>
            <ac:spMkLst>
              <pc:docMk/>
              <pc:sldMasterMk cId="2649319511" sldId="2147483648"/>
              <pc:sldLayoutMk cId="2764821704" sldId="2147483652"/>
              <ac:spMk id="4" creationId="{00000000-0000-0000-0000-000000000000}"/>
            </ac:spMkLst>
          </pc:spChg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4043207736" sldId="2147483653"/>
          </pc:sldLayoutMkLst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3347560075" sldId="2147483654"/>
          </pc:sldLayoutMkLst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1086863534" sldId="2147483655"/>
          </pc:sldLayoutMkLst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1635284649" sldId="2147483656"/>
          </pc:sldLayoutMkLst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4132015190" sldId="2147483657"/>
          </pc:sldLayoutMkLst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2170980588" sldId="2147483658"/>
          </pc:sldLayoutMkLst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55733391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9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lassholder for innhold 4">
            <a:extLst>
              <a:ext uri="{FF2B5EF4-FFF2-40B4-BE49-F238E27FC236}">
                <a16:creationId xmlns:a16="http://schemas.microsoft.com/office/drawing/2014/main" id="{A9FEDA73-32A7-4C0F-A8CC-94EDD1B526F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1705" y="1"/>
            <a:ext cx="1324906" cy="13249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8800" dirty="0">
                <a:solidFill>
                  <a:schemeClr val="bg1"/>
                </a:solidFill>
                <a:latin typeface="Josefin sans bold"/>
                <a:cs typeface="Calibri Light"/>
              </a:rPr>
              <a:t>En </a:t>
            </a:r>
            <a:r>
              <a:rPr lang="en-US" sz="8800" dirty="0" err="1">
                <a:solidFill>
                  <a:schemeClr val="bg1"/>
                </a:solidFill>
                <a:latin typeface="Josefin sans bold"/>
                <a:cs typeface="Calibri Light"/>
              </a:rPr>
              <a:t>verdifull</a:t>
            </a:r>
            <a:r>
              <a:rPr lang="en-US" sz="8800" dirty="0">
                <a:solidFill>
                  <a:schemeClr val="bg1"/>
                </a:solidFill>
                <a:latin typeface="Josefin sans bold"/>
                <a:cs typeface="Calibri Light"/>
              </a:rPr>
              <a:t> quiz</a:t>
            </a:r>
            <a:endParaRPr lang="en-US" sz="8800" dirty="0">
              <a:solidFill>
                <a:schemeClr val="bg1"/>
              </a:solidFill>
              <a:latin typeface="Josefin sans bold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Josefin sans"/>
                <a:cs typeface="Calibri"/>
              </a:rPr>
              <a:t>For 8.-10. </a:t>
            </a:r>
            <a:r>
              <a:rPr lang="en-US" dirty="0" err="1">
                <a:solidFill>
                  <a:schemeClr val="bg1"/>
                </a:solidFill>
                <a:latin typeface="Josefin sans"/>
                <a:cs typeface="Calibri"/>
              </a:rPr>
              <a:t>trinn</a:t>
            </a:r>
            <a:endParaRPr lang="en-US" dirty="0">
              <a:solidFill>
                <a:schemeClr val="bg1"/>
              </a:solidFill>
              <a:latin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9: KAN MAN HA SEX HVIS MAN SITTER I RULLESTOL?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Nei, alle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sitter 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rullestol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aseksuelle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Ja, </a:t>
            </a:r>
            <a:r>
              <a:rPr lang="en-US" dirty="0" err="1">
                <a:latin typeface="Josefin sans"/>
                <a:cs typeface="Calibri"/>
              </a:rPr>
              <a:t>selvfølgelig</a:t>
            </a:r>
            <a:r>
              <a:rPr lang="en-US" dirty="0">
                <a:latin typeface="Josefin sans"/>
                <a:cs typeface="Calibri"/>
              </a:rPr>
              <a:t>!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Selvfølgelig</a:t>
            </a:r>
            <a:r>
              <a:rPr lang="en-US" dirty="0">
                <a:latin typeface="Josefin sans"/>
                <a:cs typeface="Calibri"/>
              </a:rPr>
              <a:t>, men </a:t>
            </a:r>
            <a:r>
              <a:rPr lang="en-US" dirty="0" err="1">
                <a:latin typeface="Josefin sans"/>
                <a:cs typeface="Calibri"/>
              </a:rPr>
              <a:t>noen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kanskje</a:t>
            </a:r>
            <a:r>
              <a:rPr lang="en-US" dirty="0">
                <a:latin typeface="Josefin sans"/>
                <a:cs typeface="Calibri"/>
              </a:rPr>
              <a:t> sex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litt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annerledes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måte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6514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10: HVA ER EN VANLIG TING Å GJØRE FØR SAMLEIE?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Forspill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Løpe</a:t>
            </a:r>
            <a:r>
              <a:rPr lang="en-US" dirty="0">
                <a:latin typeface="Josefin sans"/>
                <a:cs typeface="Calibri"/>
              </a:rPr>
              <a:t> fem </a:t>
            </a:r>
            <a:r>
              <a:rPr lang="en-US" dirty="0" err="1">
                <a:latin typeface="Josefin sans"/>
                <a:cs typeface="Calibri"/>
              </a:rPr>
              <a:t>runder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rundt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huset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ta </a:t>
            </a:r>
            <a:r>
              <a:rPr lang="en-US" dirty="0" err="1">
                <a:latin typeface="Josefin sans"/>
                <a:cs typeface="Calibri"/>
              </a:rPr>
              <a:t>noen</a:t>
            </a:r>
            <a:r>
              <a:rPr lang="en-US" dirty="0">
                <a:latin typeface="Josefin sans"/>
                <a:cs typeface="Calibri"/>
              </a:rPr>
              <a:t> squats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Ta seg </a:t>
            </a:r>
            <a:r>
              <a:rPr lang="en-US" dirty="0" err="1">
                <a:latin typeface="Josefin sans"/>
                <a:cs typeface="Calibri"/>
              </a:rPr>
              <a:t>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liten</a:t>
            </a:r>
            <a:r>
              <a:rPr lang="en-US" dirty="0">
                <a:latin typeface="Josefin sans"/>
                <a:cs typeface="Calibri"/>
              </a:rPr>
              <a:t> siesta for å </a:t>
            </a:r>
            <a:r>
              <a:rPr lang="en-US" dirty="0" err="1">
                <a:latin typeface="Josefin sans"/>
                <a:cs typeface="Calibri"/>
              </a:rPr>
              <a:t>samle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krefter</a:t>
            </a:r>
          </a:p>
        </p:txBody>
      </p:sp>
    </p:spTree>
    <p:extLst>
      <p:ext uri="{BB962C8B-B14F-4D97-AF65-F5344CB8AC3E}">
        <p14:creationId xmlns:p14="http://schemas.microsoft.com/office/powerpoint/2010/main" val="1146741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5400" b="1" dirty="0">
                <a:latin typeface="Josefin Sans"/>
                <a:cs typeface="Calibri Light"/>
              </a:rPr>
              <a:t>SPØRSMÅL 11: HVA </a:t>
            </a:r>
            <a:br>
              <a:rPr lang="en-US" sz="5400" b="1" dirty="0">
                <a:latin typeface="Josefin Sans"/>
                <a:cs typeface="Calibri Light"/>
              </a:rPr>
            </a:br>
            <a:r>
              <a:rPr lang="en-US" sz="5400" b="1" dirty="0">
                <a:latin typeface="Josefin Sans"/>
                <a:cs typeface="Calibri Light"/>
              </a:rPr>
              <a:t>BETYR POLYAMORØS?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Det </a:t>
            </a:r>
            <a:r>
              <a:rPr lang="en-US" dirty="0" err="1">
                <a:latin typeface="Josefin sans"/>
                <a:cs typeface="Calibri"/>
              </a:rPr>
              <a:t>motsatte</a:t>
            </a:r>
            <a:r>
              <a:rPr lang="en-US" dirty="0">
                <a:latin typeface="Josefin sans"/>
                <a:cs typeface="Calibri"/>
              </a:rPr>
              <a:t> av </a:t>
            </a:r>
            <a:r>
              <a:rPr lang="en-US" dirty="0" err="1">
                <a:latin typeface="Josefin sans"/>
                <a:cs typeface="Calibri"/>
              </a:rPr>
              <a:t>monogam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altså</a:t>
            </a:r>
            <a:r>
              <a:rPr lang="en-US" dirty="0">
                <a:latin typeface="Josefin sans"/>
                <a:cs typeface="Calibri"/>
              </a:rPr>
              <a:t> at man er 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 et forhold med to </a:t>
            </a:r>
            <a:r>
              <a:rPr lang="en-US" dirty="0" err="1">
                <a:latin typeface="Josefin sans"/>
                <a:cs typeface="Calibri"/>
              </a:rPr>
              <a:t>eller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flere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personer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samtidig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At man </a:t>
            </a:r>
            <a:r>
              <a:rPr lang="en-US" dirty="0" err="1">
                <a:latin typeface="Josefin sans"/>
                <a:cs typeface="Calibri"/>
              </a:rPr>
              <a:t>stort</a:t>
            </a:r>
            <a:r>
              <a:rPr lang="en-US" dirty="0">
                <a:latin typeface="Josefin sans"/>
                <a:cs typeface="Calibri"/>
              </a:rPr>
              <a:t> sett bare </a:t>
            </a:r>
            <a:r>
              <a:rPr lang="en-US" dirty="0" err="1">
                <a:latin typeface="Josefin sans"/>
                <a:cs typeface="Calibri"/>
              </a:rPr>
              <a:t>blir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tiltrukket</a:t>
            </a:r>
            <a:r>
              <a:rPr lang="en-US" dirty="0">
                <a:latin typeface="Josefin sans"/>
                <a:cs typeface="Calibri"/>
              </a:rPr>
              <a:t> av </a:t>
            </a:r>
            <a:r>
              <a:rPr lang="en-US" dirty="0" err="1">
                <a:latin typeface="Josefin sans"/>
                <a:cs typeface="Calibri"/>
              </a:rPr>
              <a:t>personer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fra</a:t>
            </a:r>
            <a:r>
              <a:rPr lang="en-US" dirty="0">
                <a:latin typeface="Josefin sans"/>
                <a:cs typeface="Calibri"/>
              </a:rPr>
              <a:t> Polynesia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At man </a:t>
            </a:r>
            <a:r>
              <a:rPr lang="en-US" dirty="0" err="1">
                <a:latin typeface="Josefin sans"/>
                <a:cs typeface="Calibri"/>
              </a:rPr>
              <a:t>blir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seksuelt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opphisset</a:t>
            </a:r>
            <a:r>
              <a:rPr lang="en-US" dirty="0">
                <a:latin typeface="Josefin sans"/>
                <a:cs typeface="Calibri"/>
              </a:rPr>
              <a:t> av </a:t>
            </a:r>
            <a:r>
              <a:rPr lang="en-US" dirty="0" err="1">
                <a:latin typeface="Josefin sans"/>
                <a:cs typeface="Calibri"/>
              </a:rPr>
              <a:t>klær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laget</a:t>
            </a:r>
            <a:r>
              <a:rPr lang="en-US" dirty="0">
                <a:latin typeface="Josefin sans"/>
                <a:cs typeface="Calibri"/>
              </a:rPr>
              <a:t> av polyester</a:t>
            </a:r>
          </a:p>
        </p:txBody>
      </p:sp>
    </p:spTree>
    <p:extLst>
      <p:ext uri="{BB962C8B-B14F-4D97-AF65-F5344CB8AC3E}">
        <p14:creationId xmlns:p14="http://schemas.microsoft.com/office/powerpoint/2010/main" val="40508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12: HVA ER PROSTATA?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En </a:t>
            </a:r>
            <a:r>
              <a:rPr lang="en-US" dirty="0" err="1">
                <a:latin typeface="Josefin sans"/>
                <a:cs typeface="Calibri"/>
              </a:rPr>
              <a:t>penisprotese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transmenn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bruker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Den </a:t>
            </a:r>
            <a:r>
              <a:rPr lang="en-US" dirty="0" err="1">
                <a:latin typeface="Josefin sans"/>
                <a:cs typeface="Calibri"/>
              </a:rPr>
              <a:t>flere</a:t>
            </a:r>
            <a:r>
              <a:rPr lang="en-US" dirty="0">
                <a:latin typeface="Josefin sans"/>
                <a:cs typeface="Calibri"/>
              </a:rPr>
              <a:t> cm </a:t>
            </a:r>
            <a:r>
              <a:rPr lang="en-US" dirty="0" err="1">
                <a:latin typeface="Josefin sans"/>
                <a:cs typeface="Calibri"/>
              </a:rPr>
              <a:t>lange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delen</a:t>
            </a:r>
            <a:r>
              <a:rPr lang="en-US" dirty="0">
                <a:latin typeface="Josefin sans"/>
                <a:cs typeface="Calibri"/>
              </a:rPr>
              <a:t> av </a:t>
            </a:r>
            <a:r>
              <a:rPr lang="en-US" dirty="0" err="1">
                <a:latin typeface="Josefin sans"/>
                <a:cs typeface="Calibri"/>
              </a:rPr>
              <a:t>klitoris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ligger </a:t>
            </a:r>
            <a:r>
              <a:rPr lang="en-US" dirty="0" err="1">
                <a:latin typeface="Josefin sans"/>
                <a:cs typeface="Calibri"/>
              </a:rPr>
              <a:t>skjult</a:t>
            </a:r>
            <a:r>
              <a:rPr lang="en-US" dirty="0">
                <a:latin typeface="Josefin sans"/>
                <a:cs typeface="Calibri"/>
              </a:rPr>
              <a:t> under </a:t>
            </a:r>
            <a:r>
              <a:rPr lang="en-US" dirty="0" err="1">
                <a:latin typeface="Josefin sans"/>
                <a:cs typeface="Calibri"/>
              </a:rPr>
              <a:t>huden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strekker</a:t>
            </a:r>
            <a:r>
              <a:rPr lang="en-US" dirty="0">
                <a:latin typeface="Josefin sans"/>
                <a:cs typeface="Calibri"/>
              </a:rPr>
              <a:t> seg </a:t>
            </a:r>
            <a:r>
              <a:rPr lang="en-US" dirty="0" err="1">
                <a:latin typeface="Josefin sans"/>
                <a:cs typeface="Calibri"/>
              </a:rPr>
              <a:t>helt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skjedeåpningen</a:t>
            </a:r>
            <a:endParaRPr lang="en-US" dirty="0" err="1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En </a:t>
            </a:r>
            <a:r>
              <a:rPr lang="en-US" dirty="0" err="1">
                <a:latin typeface="Josefin sans"/>
                <a:cs typeface="Calibri"/>
              </a:rPr>
              <a:t>liten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kjertel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menn</a:t>
            </a:r>
            <a:r>
              <a:rPr lang="en-US" dirty="0">
                <a:latin typeface="Josefin sans"/>
                <a:cs typeface="Calibri"/>
              </a:rPr>
              <a:t>/</a:t>
            </a:r>
            <a:r>
              <a:rPr lang="en-US" dirty="0" err="1">
                <a:latin typeface="Josefin sans"/>
                <a:cs typeface="Calibri"/>
              </a:rPr>
              <a:t>personer</a:t>
            </a:r>
            <a:r>
              <a:rPr lang="en-US" dirty="0">
                <a:latin typeface="Josefin sans"/>
                <a:cs typeface="Calibri"/>
              </a:rPr>
              <a:t> med penis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testikler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ligger </a:t>
            </a:r>
            <a:r>
              <a:rPr lang="en-US" dirty="0" err="1">
                <a:latin typeface="Josefin sans"/>
                <a:cs typeface="Calibri"/>
              </a:rPr>
              <a:t>rundt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urinrøret</a:t>
            </a:r>
            <a:r>
              <a:rPr lang="en-US" dirty="0">
                <a:latin typeface="Josefin sans"/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46835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13: HVA ER VULVA?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Den </a:t>
            </a:r>
            <a:r>
              <a:rPr lang="en-US" dirty="0" err="1">
                <a:latin typeface="Josefin sans"/>
                <a:cs typeface="Calibri"/>
              </a:rPr>
              <a:t>delen</a:t>
            </a:r>
            <a:r>
              <a:rPr lang="en-US" dirty="0">
                <a:latin typeface="Josefin sans"/>
                <a:cs typeface="Calibri"/>
              </a:rPr>
              <a:t> av </a:t>
            </a:r>
            <a:r>
              <a:rPr lang="en-US" dirty="0" err="1">
                <a:latin typeface="Josefin sans"/>
                <a:cs typeface="Calibri"/>
              </a:rPr>
              <a:t>menstruasjonssyklusen</a:t>
            </a:r>
            <a:r>
              <a:rPr lang="en-US" dirty="0">
                <a:latin typeface="Josefin sans"/>
                <a:cs typeface="Calibri"/>
              </a:rPr>
              <a:t> der man </a:t>
            </a:r>
            <a:r>
              <a:rPr lang="en-US" dirty="0" err="1">
                <a:latin typeface="Josefin sans"/>
                <a:cs typeface="Calibri"/>
              </a:rPr>
              <a:t>har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mest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østrogen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kroppen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føler</a:t>
            </a:r>
            <a:r>
              <a:rPr lang="en-US" dirty="0">
                <a:latin typeface="Josefin sans"/>
                <a:cs typeface="Calibri"/>
              </a:rPr>
              <a:t> seg glad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energisk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 </a:t>
            </a:r>
            <a:r>
              <a:rPr lang="en-US" dirty="0">
                <a:latin typeface="Josefin Sans"/>
                <a:cs typeface="Calibri"/>
              </a:rPr>
              <a:t>Den </a:t>
            </a:r>
            <a:r>
              <a:rPr lang="en-US" dirty="0" err="1">
                <a:latin typeface="Josefin Sans"/>
                <a:cs typeface="Calibri"/>
              </a:rPr>
              <a:t>ytre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delen</a:t>
            </a:r>
            <a:r>
              <a:rPr lang="en-US" dirty="0">
                <a:latin typeface="Josefin Sans"/>
                <a:cs typeface="Calibri"/>
              </a:rPr>
              <a:t> av det </a:t>
            </a:r>
            <a:r>
              <a:rPr lang="en-US" dirty="0" err="1">
                <a:latin typeface="Josefin Sans"/>
                <a:cs typeface="Calibri"/>
              </a:rPr>
              <a:t>kvinnelige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kjønnsorganet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En </a:t>
            </a:r>
            <a:r>
              <a:rPr lang="en-US" dirty="0" err="1">
                <a:latin typeface="Josefin sans"/>
                <a:cs typeface="Calibri"/>
              </a:rPr>
              <a:t>sykdom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gir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kroniske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smerter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underlivet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4840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14: ORGASME OG UTLØSNING ER DET SAMME: SANT ELLER USANT?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Sant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 </a:t>
            </a:r>
            <a:r>
              <a:rPr lang="en-US" dirty="0" err="1">
                <a:latin typeface="Josefin Sans"/>
                <a:cs typeface="Calibri"/>
              </a:rPr>
              <a:t>Usant</a:t>
            </a:r>
          </a:p>
        </p:txBody>
      </p:sp>
    </p:spTree>
    <p:extLst>
      <p:ext uri="{BB962C8B-B14F-4D97-AF65-F5344CB8AC3E}">
        <p14:creationId xmlns:p14="http://schemas.microsoft.com/office/powerpoint/2010/main" val="2818982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>
                <a:latin typeface="Josefin Sans"/>
                <a:cs typeface="Calibri Light"/>
              </a:rPr>
              <a:t>SPØRSMÅL 15: HVOR SITTER KLITORISHODET?</a:t>
            </a:r>
            <a:endParaRPr lang="en-US" sz="4000" b="1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Rett </a:t>
            </a:r>
            <a:r>
              <a:rPr lang="en-US" err="1">
                <a:latin typeface="Josefin sans"/>
                <a:cs typeface="Calibri"/>
              </a:rPr>
              <a:t>bak</a:t>
            </a:r>
            <a:r>
              <a:rPr lang="en-US">
                <a:latin typeface="Josefin sans"/>
                <a:cs typeface="Calibri"/>
              </a:rPr>
              <a:t> testiklene</a:t>
            </a:r>
            <a:r>
              <a:rPr lang="en-US" dirty="0">
                <a:latin typeface="Josefin sans"/>
                <a:cs typeface="Calibri"/>
              </a:rPr>
              <a:t> 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 </a:t>
            </a:r>
            <a:r>
              <a:rPr lang="en-US">
                <a:latin typeface="Josefin Sans"/>
                <a:cs typeface="Calibri"/>
              </a:rPr>
              <a:t>Under magen, der kjønnsleppene møtes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2-4 cm </a:t>
            </a:r>
            <a:r>
              <a:rPr lang="en-US" dirty="0" err="1">
                <a:latin typeface="Josefin sans"/>
                <a:cs typeface="Calibri"/>
              </a:rPr>
              <a:t>opp</a:t>
            </a:r>
            <a:r>
              <a:rPr lang="en-US">
                <a:latin typeface="Josefin sans"/>
                <a:cs typeface="Calibri"/>
              </a:rPr>
              <a:t> i skjeden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9214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FASIT</a:t>
            </a:r>
          </a:p>
        </p:txBody>
      </p:sp>
      <p:sp>
        <p:nvSpPr>
          <p:cNvPr id="3" name="Undertittel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1. C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2. A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3. C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4. C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5. B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6. A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7. B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8. B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E41069E-EBDA-4B7C-AAD6-0A47E57A77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dirty="0">
                <a:cs typeface="Calibri"/>
              </a:rPr>
              <a:t>9. C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10. A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11. A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12. C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13. B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14. B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15. B</a:t>
            </a:r>
          </a:p>
        </p:txBody>
      </p:sp>
    </p:spTree>
    <p:extLst>
      <p:ext uri="{BB962C8B-B14F-4D97-AF65-F5344CB8AC3E}">
        <p14:creationId xmlns:p14="http://schemas.microsoft.com/office/powerpoint/2010/main" val="3887189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58057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FASITFORKLARINGER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2252928"/>
            <a:ext cx="10515600" cy="395975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1. Noen </a:t>
            </a:r>
            <a:r>
              <a:rPr lang="en-US" dirty="0" err="1">
                <a:latin typeface="Josefin sans"/>
                <a:cs typeface="Calibri"/>
              </a:rPr>
              <a:t>debuterer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tidligere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noen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seinere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noen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aldri</a:t>
            </a:r>
            <a:r>
              <a:rPr lang="en-US" dirty="0">
                <a:latin typeface="Josefin sans"/>
                <a:cs typeface="Calibri"/>
              </a:rPr>
              <a:t>. Det </a:t>
            </a:r>
            <a:r>
              <a:rPr lang="en-US" dirty="0" err="1">
                <a:latin typeface="Josefin sans"/>
                <a:cs typeface="Calibri"/>
              </a:rPr>
              <a:t>viktigste</a:t>
            </a:r>
            <a:r>
              <a:rPr lang="en-US" dirty="0">
                <a:latin typeface="Josefin sans"/>
                <a:cs typeface="Calibri"/>
              </a:rPr>
              <a:t> er at vi </a:t>
            </a:r>
            <a:r>
              <a:rPr lang="en-US" dirty="0" err="1">
                <a:latin typeface="Josefin sans"/>
                <a:cs typeface="Calibri"/>
              </a:rPr>
              <a:t>gjør</a:t>
            </a:r>
            <a:r>
              <a:rPr lang="en-US" dirty="0">
                <a:latin typeface="Josefin sans"/>
                <a:cs typeface="Calibri"/>
              </a:rPr>
              <a:t> det vi </a:t>
            </a:r>
            <a:r>
              <a:rPr lang="en-US" dirty="0" err="1">
                <a:latin typeface="Josefin sans"/>
                <a:cs typeface="Calibri"/>
              </a:rPr>
              <a:t>selv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lyst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Samleie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ikke</a:t>
            </a:r>
            <a:r>
              <a:rPr lang="en-US" dirty="0">
                <a:latin typeface="Josefin sans"/>
                <a:cs typeface="Calibri"/>
              </a:rPr>
              <a:t> den </a:t>
            </a:r>
            <a:r>
              <a:rPr lang="en-US" dirty="0" err="1">
                <a:latin typeface="Josefin sans"/>
                <a:cs typeface="Calibri"/>
              </a:rPr>
              <a:t>eneste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måten</a:t>
            </a:r>
            <a:r>
              <a:rPr lang="en-US" dirty="0">
                <a:latin typeface="Josefin sans"/>
                <a:cs typeface="Calibri"/>
              </a:rPr>
              <a:t> å </a:t>
            </a:r>
            <a:r>
              <a:rPr lang="en-US" dirty="0" err="1">
                <a:latin typeface="Josefin sans"/>
                <a:cs typeface="Calibri"/>
              </a:rPr>
              <a:t>debutere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seksuelt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3. Vi </a:t>
            </a:r>
            <a:r>
              <a:rPr lang="en-US" dirty="0" err="1">
                <a:latin typeface="Josefin sans"/>
                <a:cs typeface="Calibri"/>
              </a:rPr>
              <a:t>nordmenn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blant</a:t>
            </a:r>
            <a:r>
              <a:rPr lang="en-US" dirty="0">
                <a:latin typeface="Josefin sans"/>
                <a:cs typeface="Calibri"/>
              </a:rPr>
              <a:t> de </a:t>
            </a:r>
            <a:r>
              <a:rPr lang="en-US" dirty="0" err="1">
                <a:latin typeface="Josefin sans"/>
                <a:cs typeface="Calibri"/>
              </a:rPr>
              <a:t>dårligste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 Europa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å </a:t>
            </a:r>
            <a:r>
              <a:rPr lang="en-US" dirty="0" err="1">
                <a:latin typeface="Josefin sans"/>
                <a:cs typeface="Calibri"/>
              </a:rPr>
              <a:t>bruke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kondom</a:t>
            </a:r>
            <a:r>
              <a:rPr lang="en-US" dirty="0">
                <a:latin typeface="Josefin sans"/>
                <a:cs typeface="Calibri"/>
              </a:rPr>
              <a:t>. Det er </a:t>
            </a:r>
            <a:r>
              <a:rPr lang="en-US" dirty="0" err="1">
                <a:latin typeface="Josefin sans"/>
                <a:cs typeface="Calibri"/>
              </a:rPr>
              <a:t>ganske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dumt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siden</a:t>
            </a:r>
            <a:r>
              <a:rPr lang="en-US" dirty="0">
                <a:latin typeface="Josefin sans"/>
                <a:cs typeface="Calibri"/>
              </a:rPr>
              <a:t> det </a:t>
            </a:r>
            <a:r>
              <a:rPr lang="en-US" dirty="0" err="1">
                <a:latin typeface="Josefin sans"/>
                <a:cs typeface="Calibri"/>
              </a:rPr>
              <a:t>viser</a:t>
            </a:r>
            <a:r>
              <a:rPr lang="en-US" dirty="0">
                <a:latin typeface="Josefin sans"/>
                <a:cs typeface="Calibri"/>
              </a:rPr>
              <a:t> seg at den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foreslår</a:t>
            </a:r>
            <a:r>
              <a:rPr lang="en-US" dirty="0">
                <a:latin typeface="Josefin sans"/>
                <a:cs typeface="Calibri"/>
              </a:rPr>
              <a:t> å </a:t>
            </a:r>
            <a:r>
              <a:rPr lang="en-US" dirty="0" err="1">
                <a:latin typeface="Josefin sans"/>
                <a:cs typeface="Calibri"/>
              </a:rPr>
              <a:t>bruke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kondom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blir</a:t>
            </a:r>
            <a:r>
              <a:rPr lang="en-US" dirty="0">
                <a:latin typeface="Josefin sans"/>
                <a:cs typeface="Calibri"/>
              </a:rPr>
              <a:t> sett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ansvarsfull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voksen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selvsikker</a:t>
            </a:r>
            <a:r>
              <a:rPr lang="en-US" dirty="0">
                <a:latin typeface="Josefin sans"/>
                <a:cs typeface="Calibri"/>
              </a:rPr>
              <a:t>!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4. </a:t>
            </a:r>
            <a:r>
              <a:rPr lang="en-US" dirty="0" err="1">
                <a:latin typeface="Josefin sans"/>
                <a:cs typeface="Calibri"/>
              </a:rPr>
              <a:t>Jomfruhinnen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finnes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ikke</a:t>
            </a:r>
            <a:r>
              <a:rPr lang="en-US" dirty="0">
                <a:latin typeface="Josefin sans"/>
                <a:cs typeface="Calibri"/>
              </a:rPr>
              <a:t>. I </a:t>
            </a:r>
            <a:r>
              <a:rPr lang="en-US" dirty="0" err="1">
                <a:latin typeface="Josefin sans"/>
                <a:cs typeface="Calibri"/>
              </a:rPr>
              <a:t>stedet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finnes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noe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heter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skjedekransen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elastisk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slimhinnering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ytterst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skjedeåpningen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forskjellig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fra</a:t>
            </a:r>
            <a:r>
              <a:rPr lang="en-US" dirty="0">
                <a:latin typeface="Josefin sans"/>
                <a:cs typeface="Calibri"/>
              </a:rPr>
              <a:t> person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 person. For </a:t>
            </a:r>
            <a:r>
              <a:rPr lang="en-US" dirty="0" err="1">
                <a:latin typeface="Josefin sans"/>
                <a:cs typeface="Calibri"/>
              </a:rPr>
              <a:t>noen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denne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blø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litt</a:t>
            </a:r>
            <a:r>
              <a:rPr lang="en-US" dirty="0">
                <a:latin typeface="Josefin sans"/>
                <a:cs typeface="Calibri"/>
              </a:rPr>
              <a:t> de </a:t>
            </a:r>
            <a:r>
              <a:rPr lang="en-US" dirty="0" err="1">
                <a:latin typeface="Josefin sans"/>
                <a:cs typeface="Calibri"/>
              </a:rPr>
              <a:t>første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gangene</a:t>
            </a:r>
            <a:r>
              <a:rPr lang="en-US" dirty="0">
                <a:latin typeface="Josefin sans"/>
                <a:cs typeface="Calibri"/>
              </a:rPr>
              <a:t> man </a:t>
            </a:r>
            <a:r>
              <a:rPr lang="en-US" dirty="0" err="1">
                <a:latin typeface="Josefin sans"/>
                <a:cs typeface="Calibri"/>
              </a:rPr>
              <a:t>har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samleie</a:t>
            </a:r>
            <a:r>
              <a:rPr lang="en-US" dirty="0">
                <a:latin typeface="Josefin sans"/>
                <a:cs typeface="Calibri"/>
              </a:rPr>
              <a:t>, men de </a:t>
            </a:r>
            <a:r>
              <a:rPr lang="en-US" dirty="0" err="1">
                <a:latin typeface="Josefin sans"/>
                <a:cs typeface="Calibri"/>
              </a:rPr>
              <a:t>aller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fleste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blør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ikke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hvis</a:t>
            </a:r>
            <a:r>
              <a:rPr lang="en-US" dirty="0">
                <a:latin typeface="Josefin sans"/>
                <a:cs typeface="Calibri"/>
              </a:rPr>
              <a:t> man er </a:t>
            </a:r>
            <a:r>
              <a:rPr lang="en-US" dirty="0" err="1">
                <a:latin typeface="Josefin sans"/>
                <a:cs typeface="Calibri"/>
              </a:rPr>
              <a:t>forsiktig</a:t>
            </a:r>
            <a:r>
              <a:rPr lang="en-US" dirty="0">
                <a:latin typeface="Josefin sans"/>
                <a:cs typeface="Calibri"/>
              </a:rPr>
              <a:t>. Sex </a:t>
            </a:r>
            <a:r>
              <a:rPr lang="en-US" dirty="0" err="1">
                <a:latin typeface="Josefin sans"/>
                <a:cs typeface="Calibri"/>
              </a:rPr>
              <a:t>skal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ikke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gjøre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vondt</a:t>
            </a:r>
            <a:r>
              <a:rPr lang="en-US" dirty="0">
                <a:latin typeface="Josefin sans"/>
                <a:cs typeface="Calibri"/>
              </a:rPr>
              <a:t>, heller </a:t>
            </a:r>
            <a:r>
              <a:rPr lang="en-US" dirty="0" err="1">
                <a:latin typeface="Josefin sans"/>
                <a:cs typeface="Calibri"/>
              </a:rPr>
              <a:t>ikke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første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gangen</a:t>
            </a:r>
            <a:r>
              <a:rPr lang="en-US" dirty="0">
                <a:latin typeface="Josefin sans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8427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58057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FASITFORKLARINGER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2252928"/>
            <a:ext cx="10515600" cy="38049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6. </a:t>
            </a:r>
            <a:r>
              <a:rPr lang="en-US" dirty="0" err="1">
                <a:latin typeface="Josefin sans"/>
                <a:cs typeface="Calibri"/>
              </a:rPr>
              <a:t>Både</a:t>
            </a:r>
            <a:r>
              <a:rPr lang="en-US" dirty="0">
                <a:latin typeface="Josefin sans"/>
                <a:cs typeface="Calibri"/>
              </a:rPr>
              <a:t> gutter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jenter</a:t>
            </a:r>
            <a:r>
              <a:rPr lang="en-US" dirty="0">
                <a:latin typeface="Josefin sans"/>
                <a:cs typeface="Calibri"/>
              </a:rPr>
              <a:t> ser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porno,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det er like </a:t>
            </a:r>
            <a:r>
              <a:rPr lang="en-US" dirty="0" err="1">
                <a:latin typeface="Josefin sans"/>
                <a:cs typeface="Calibri"/>
              </a:rPr>
              <a:t>vanlig</a:t>
            </a:r>
            <a:r>
              <a:rPr lang="en-US" dirty="0">
                <a:latin typeface="Josefin sans"/>
                <a:cs typeface="Calibri"/>
              </a:rPr>
              <a:t> å se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porno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å </a:t>
            </a:r>
            <a:r>
              <a:rPr lang="en-US" dirty="0" err="1">
                <a:latin typeface="Josefin sans"/>
                <a:cs typeface="Calibri"/>
              </a:rPr>
              <a:t>ikke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gjøre</a:t>
            </a:r>
            <a:r>
              <a:rPr lang="en-US" dirty="0">
                <a:latin typeface="Josefin sans"/>
                <a:cs typeface="Calibri"/>
              </a:rPr>
              <a:t> det. Porno er </a:t>
            </a:r>
            <a:r>
              <a:rPr lang="en-US" dirty="0" err="1">
                <a:latin typeface="Josefin sans"/>
                <a:cs typeface="Calibri"/>
              </a:rPr>
              <a:t>skuespill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skadelige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urealistiske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forventninger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kropp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sex, men porno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også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</a:t>
            </a:r>
            <a:r>
              <a:rPr lang="en-US" dirty="0">
                <a:latin typeface="Josefin sans"/>
                <a:cs typeface="Calibri"/>
              </a:rPr>
              <a:t> glede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nytelse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 den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ser </a:t>
            </a:r>
            <a:r>
              <a:rPr lang="en-US" dirty="0" err="1">
                <a:latin typeface="Josefin sans"/>
                <a:cs typeface="Calibri"/>
              </a:rPr>
              <a:t>på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8. Nudes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være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spennende</a:t>
            </a:r>
            <a:r>
              <a:rPr lang="en-US" dirty="0">
                <a:latin typeface="Josefin sans"/>
                <a:cs typeface="Calibri"/>
              </a:rPr>
              <a:t>, men husk at det </a:t>
            </a:r>
            <a:r>
              <a:rPr lang="en-US" dirty="0" err="1">
                <a:latin typeface="Josefin sans"/>
                <a:cs typeface="Calibri"/>
              </a:rPr>
              <a:t>alltid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forbudt</a:t>
            </a:r>
            <a:r>
              <a:rPr lang="en-US" dirty="0">
                <a:latin typeface="Josefin sans"/>
                <a:cs typeface="Calibri"/>
              </a:rPr>
              <a:t> å </a:t>
            </a:r>
            <a:r>
              <a:rPr lang="en-US" dirty="0" err="1">
                <a:latin typeface="Josefin sans"/>
                <a:cs typeface="Calibri"/>
              </a:rPr>
              <a:t>spre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lagre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andre</a:t>
            </a:r>
            <a:r>
              <a:rPr lang="en-US" dirty="0">
                <a:latin typeface="Josefin sans"/>
                <a:cs typeface="Calibri"/>
              </a:rPr>
              <a:t> sine nudes mot </a:t>
            </a:r>
            <a:r>
              <a:rPr lang="en-US" dirty="0" err="1">
                <a:latin typeface="Josefin sans"/>
                <a:cs typeface="Calibri"/>
              </a:rPr>
              <a:t>deres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vilje</a:t>
            </a:r>
            <a:r>
              <a:rPr lang="en-US" dirty="0">
                <a:latin typeface="Josefin sans"/>
                <a:cs typeface="Calibri"/>
              </a:rPr>
              <a:t>. Er den </a:t>
            </a:r>
            <a:r>
              <a:rPr lang="en-US" dirty="0" err="1">
                <a:latin typeface="Josefin sans"/>
                <a:cs typeface="Calibri"/>
              </a:rPr>
              <a:t>avbildede</a:t>
            </a:r>
            <a:r>
              <a:rPr lang="en-US" dirty="0">
                <a:latin typeface="Josefin sans"/>
                <a:cs typeface="Calibri"/>
              </a:rPr>
              <a:t> under 18 </a:t>
            </a:r>
            <a:r>
              <a:rPr lang="en-US" dirty="0" err="1">
                <a:latin typeface="Josefin sans"/>
                <a:cs typeface="Calibri"/>
              </a:rPr>
              <a:t>går</a:t>
            </a:r>
            <a:r>
              <a:rPr lang="en-US" dirty="0">
                <a:latin typeface="Josefin sans"/>
                <a:cs typeface="Calibri"/>
              </a:rPr>
              <a:t> det under </a:t>
            </a:r>
            <a:r>
              <a:rPr lang="en-US" dirty="0" err="1">
                <a:latin typeface="Josefin sans"/>
                <a:cs typeface="Calibri"/>
              </a:rPr>
              <a:t>paragrafen</a:t>
            </a:r>
            <a:r>
              <a:rPr lang="en-US" dirty="0">
                <a:latin typeface="Josefin sans"/>
                <a:cs typeface="Calibri"/>
              </a:rPr>
              <a:t> for </a:t>
            </a:r>
            <a:r>
              <a:rPr lang="en-US" dirty="0" err="1">
                <a:latin typeface="Josefin sans"/>
                <a:cs typeface="Calibri"/>
              </a:rPr>
              <a:t>barnepornografi</a:t>
            </a:r>
            <a:r>
              <a:rPr lang="en-US" dirty="0">
                <a:latin typeface="Josefin sans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895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dirty="0">
                <a:latin typeface="Josefin Sans"/>
                <a:cs typeface="Calibri Light"/>
              </a:rPr>
              <a:t>SPØRSMÅL 1: </a:t>
            </a:r>
            <a:r>
              <a:rPr lang="en-US" sz="4800" b="1" dirty="0">
                <a:latin typeface="JoSEFIN SANS"/>
                <a:ea typeface="+mj-lt"/>
                <a:cs typeface="+mj-lt"/>
              </a:rPr>
              <a:t>HVA ER GJENNOMSNITTSALDEREN FOR SAMLEIEDEBUT I NORGE?</a:t>
            </a:r>
            <a:endParaRPr lang="en-US" sz="4800" b="1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15 </a:t>
            </a:r>
            <a:r>
              <a:rPr lang="en-US" dirty="0" err="1">
                <a:latin typeface="Josefin sans"/>
                <a:cs typeface="Calibri"/>
              </a:rPr>
              <a:t>år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16 </a:t>
            </a:r>
            <a:r>
              <a:rPr lang="en-US" dirty="0" err="1">
                <a:latin typeface="Josefin sans"/>
                <a:cs typeface="Calibri"/>
              </a:rPr>
              <a:t>år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17 </a:t>
            </a:r>
            <a:r>
              <a:rPr lang="en-US" dirty="0" err="1">
                <a:latin typeface="Josefin sans"/>
                <a:cs typeface="Calibri"/>
              </a:rPr>
              <a:t>år</a:t>
            </a:r>
          </a:p>
        </p:txBody>
      </p:sp>
    </p:spTree>
    <p:extLst>
      <p:ext uri="{BB962C8B-B14F-4D97-AF65-F5344CB8AC3E}">
        <p14:creationId xmlns:p14="http://schemas.microsoft.com/office/powerpoint/2010/main" val="2540128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58057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FASITFORKLARINGER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2252928"/>
            <a:ext cx="10515600" cy="395975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9. Alle </a:t>
            </a:r>
            <a:r>
              <a:rPr lang="en-US" dirty="0" err="1">
                <a:latin typeface="Josefin sans"/>
                <a:cs typeface="Calibri"/>
              </a:rPr>
              <a:t>kropper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forskjellige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forskjellige</a:t>
            </a:r>
            <a:r>
              <a:rPr lang="en-US" dirty="0">
                <a:latin typeface="Josefin sans"/>
                <a:cs typeface="Calibri"/>
              </a:rPr>
              <a:t> ting. Noen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sitter 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rullestol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funksjonsvariasjon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gjør</a:t>
            </a:r>
            <a:r>
              <a:rPr lang="en-US" dirty="0">
                <a:latin typeface="Josefin sans"/>
                <a:cs typeface="Calibri"/>
              </a:rPr>
              <a:t> at de </a:t>
            </a:r>
            <a:r>
              <a:rPr lang="en-US" dirty="0" err="1">
                <a:latin typeface="Josefin sans"/>
                <a:cs typeface="Calibri"/>
              </a:rPr>
              <a:t>ikke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bevege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beina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mye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eller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 det hele tatt,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noen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nedsatt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følsomhet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underkroppen</a:t>
            </a:r>
            <a:r>
              <a:rPr lang="en-US" dirty="0">
                <a:latin typeface="Josefin sans"/>
                <a:cs typeface="Calibri"/>
              </a:rPr>
              <a:t>. Dette </a:t>
            </a:r>
            <a:r>
              <a:rPr lang="en-US" dirty="0" err="1">
                <a:latin typeface="Josefin sans"/>
                <a:cs typeface="Calibri"/>
              </a:rPr>
              <a:t>betyr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ikke</a:t>
            </a:r>
            <a:r>
              <a:rPr lang="en-US" dirty="0">
                <a:latin typeface="Josefin sans"/>
                <a:cs typeface="Calibri"/>
              </a:rPr>
              <a:t> at de av </a:t>
            </a:r>
            <a:r>
              <a:rPr lang="en-US" dirty="0" err="1">
                <a:latin typeface="Josefin sans"/>
                <a:cs typeface="Calibri"/>
              </a:rPr>
              <a:t>oss</a:t>
            </a:r>
            <a:r>
              <a:rPr lang="en-US" dirty="0">
                <a:latin typeface="Josefin sans"/>
                <a:cs typeface="Calibri"/>
              </a:rPr>
              <a:t> I </a:t>
            </a:r>
            <a:r>
              <a:rPr lang="en-US" dirty="0" err="1">
                <a:latin typeface="Josefin sans"/>
                <a:cs typeface="Calibri"/>
              </a:rPr>
              <a:t>rullestol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ikke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har</a:t>
            </a:r>
            <a:r>
              <a:rPr lang="en-US" dirty="0">
                <a:latin typeface="Josefin sans"/>
                <a:cs typeface="Calibri"/>
              </a:rPr>
              <a:t> sex </a:t>
            </a:r>
            <a:r>
              <a:rPr lang="en-US" dirty="0" err="1">
                <a:latin typeface="Josefin sans"/>
                <a:cs typeface="Calibri"/>
              </a:rPr>
              <a:t>eller</a:t>
            </a:r>
            <a:r>
              <a:rPr lang="en-US" dirty="0">
                <a:latin typeface="Josefin sans"/>
                <a:cs typeface="Calibri"/>
              </a:rPr>
              <a:t> liker sex.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10. </a:t>
            </a:r>
            <a:r>
              <a:rPr lang="en-US" dirty="0" err="1">
                <a:latin typeface="Josefin sans"/>
                <a:cs typeface="Calibri"/>
              </a:rPr>
              <a:t>Forspill</a:t>
            </a:r>
            <a:r>
              <a:rPr lang="en-US" dirty="0">
                <a:latin typeface="Josefin sans"/>
                <a:cs typeface="Calibri"/>
              </a:rPr>
              <a:t> er </a:t>
            </a:r>
            <a:r>
              <a:rPr lang="en-US" dirty="0" err="1">
                <a:latin typeface="Josefin sans"/>
                <a:cs typeface="Calibri"/>
              </a:rPr>
              <a:t>både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gøy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viktig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Forspill</a:t>
            </a:r>
            <a:r>
              <a:rPr lang="en-US" dirty="0">
                <a:latin typeface="Josefin sans"/>
                <a:cs typeface="Calibri"/>
              </a:rPr>
              <a:t> er det man </a:t>
            </a:r>
            <a:r>
              <a:rPr lang="en-US" dirty="0" err="1">
                <a:latin typeface="Josefin sans"/>
                <a:cs typeface="Calibri"/>
              </a:rPr>
              <a:t>gjør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før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selve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sexen</a:t>
            </a:r>
            <a:r>
              <a:rPr lang="en-US" dirty="0">
                <a:latin typeface="Josefin sans"/>
                <a:cs typeface="Calibri"/>
              </a:rPr>
              <a:t> for å </a:t>
            </a:r>
            <a:r>
              <a:rPr lang="en-US" dirty="0" err="1">
                <a:latin typeface="Josefin sans"/>
                <a:cs typeface="Calibri"/>
              </a:rPr>
              <a:t>bli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mentalt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fysisk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forberedt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inkludere</a:t>
            </a:r>
            <a:r>
              <a:rPr lang="en-US" dirty="0">
                <a:latin typeface="Josefin sans"/>
                <a:cs typeface="Calibri"/>
              </a:rPr>
              <a:t> alt </a:t>
            </a:r>
            <a:r>
              <a:rPr lang="en-US" dirty="0" err="1">
                <a:latin typeface="Josefin sans"/>
                <a:cs typeface="Calibri"/>
              </a:rPr>
              <a:t>fra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snakking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munnsex</a:t>
            </a:r>
            <a:r>
              <a:rPr lang="en-US" dirty="0">
                <a:latin typeface="Josefin sans"/>
                <a:cs typeface="Calibri"/>
              </a:rPr>
              <a:t>. 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12. </a:t>
            </a:r>
            <a:r>
              <a:rPr lang="en-US" dirty="0" err="1">
                <a:latin typeface="Josefin sans"/>
                <a:cs typeface="Calibri"/>
              </a:rPr>
              <a:t>Prostata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stimuleres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ved</a:t>
            </a:r>
            <a:r>
              <a:rPr lang="en-US" dirty="0">
                <a:latin typeface="Josefin sans"/>
                <a:cs typeface="Calibri"/>
              </a:rPr>
              <a:t> å </a:t>
            </a:r>
            <a:r>
              <a:rPr lang="en-US" dirty="0" err="1">
                <a:latin typeface="Josefin sans"/>
                <a:cs typeface="Calibri"/>
              </a:rPr>
              <a:t>berøre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endetarmsveggen</a:t>
            </a:r>
            <a:r>
              <a:rPr lang="en-US" dirty="0">
                <a:latin typeface="Josefin sans"/>
                <a:cs typeface="Calibri"/>
              </a:rPr>
              <a:t>. Mange </a:t>
            </a:r>
            <a:r>
              <a:rPr lang="en-US" dirty="0" err="1">
                <a:latin typeface="Josefin sans"/>
                <a:cs typeface="Calibri"/>
              </a:rPr>
              <a:t>synes</a:t>
            </a:r>
            <a:r>
              <a:rPr lang="en-US" dirty="0">
                <a:latin typeface="Josefin sans"/>
                <a:cs typeface="Calibri"/>
              </a:rPr>
              <a:t> det </a:t>
            </a:r>
            <a:r>
              <a:rPr lang="en-US" dirty="0" err="1">
                <a:latin typeface="Josefin sans"/>
                <a:cs typeface="Calibri"/>
              </a:rPr>
              <a:t>føles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godt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økt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nytelse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uavhengig</a:t>
            </a:r>
            <a:r>
              <a:rPr lang="en-US" dirty="0">
                <a:latin typeface="Josefin sans"/>
                <a:cs typeface="Calibri"/>
              </a:rPr>
              <a:t> av </a:t>
            </a:r>
            <a:r>
              <a:rPr lang="en-US" dirty="0" err="1">
                <a:latin typeface="Josefin sans"/>
                <a:cs typeface="Calibri"/>
              </a:rPr>
              <a:t>legning</a:t>
            </a:r>
            <a:r>
              <a:rPr lang="en-US" dirty="0">
                <a:latin typeface="Josefin sans"/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34677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58057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FASITFORKLARINGER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2252928"/>
            <a:ext cx="10515600" cy="395975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13. Vulva er </a:t>
            </a:r>
            <a:r>
              <a:rPr lang="en-US" dirty="0" err="1">
                <a:latin typeface="Josefin sans"/>
                <a:cs typeface="Calibri"/>
              </a:rPr>
              <a:t>samlebetegnelsen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alle de </a:t>
            </a:r>
            <a:r>
              <a:rPr lang="en-US" dirty="0" err="1">
                <a:latin typeface="Josefin sans"/>
                <a:cs typeface="Calibri"/>
              </a:rPr>
              <a:t>ytre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kvinnelige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kjønnsorganene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blant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annet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klitoris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de </a:t>
            </a:r>
            <a:r>
              <a:rPr lang="en-US" dirty="0" err="1">
                <a:latin typeface="Josefin sans"/>
                <a:cs typeface="Calibri"/>
              </a:rPr>
              <a:t>ytre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indre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kjønnsleppene</a:t>
            </a:r>
            <a:r>
              <a:rPr lang="en-US" dirty="0">
                <a:latin typeface="Josefin sans"/>
                <a:cs typeface="Calibri"/>
              </a:rPr>
              <a:t>. For de </a:t>
            </a:r>
            <a:r>
              <a:rPr lang="en-US" dirty="0" err="1">
                <a:latin typeface="Josefin sans"/>
                <a:cs typeface="Calibri"/>
              </a:rPr>
              <a:t>fleste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gir</a:t>
            </a:r>
            <a:r>
              <a:rPr lang="en-US" dirty="0">
                <a:latin typeface="Josefin sans"/>
                <a:cs typeface="Calibri"/>
              </a:rPr>
              <a:t> det </a:t>
            </a:r>
            <a:r>
              <a:rPr lang="en-US" dirty="0" err="1">
                <a:latin typeface="Josefin sans"/>
                <a:cs typeface="Calibri"/>
              </a:rPr>
              <a:t>mer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seksuell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nytelse</a:t>
            </a:r>
            <a:r>
              <a:rPr lang="en-US" dirty="0">
                <a:latin typeface="Josefin sans"/>
                <a:cs typeface="Calibri"/>
              </a:rPr>
              <a:t> å </a:t>
            </a:r>
            <a:r>
              <a:rPr lang="en-US" dirty="0" err="1">
                <a:latin typeface="Josefin sans"/>
                <a:cs typeface="Calibri"/>
              </a:rPr>
              <a:t>stimulere</a:t>
            </a:r>
            <a:r>
              <a:rPr lang="en-US" dirty="0">
                <a:latin typeface="Josefin sans"/>
                <a:cs typeface="Calibri"/>
              </a:rPr>
              <a:t>/</a:t>
            </a:r>
            <a:r>
              <a:rPr lang="en-US" dirty="0" err="1">
                <a:latin typeface="Josefin sans"/>
                <a:cs typeface="Calibri"/>
              </a:rPr>
              <a:t>berøre</a:t>
            </a:r>
            <a:r>
              <a:rPr lang="en-US" dirty="0">
                <a:latin typeface="Josefin sans"/>
                <a:cs typeface="Calibri"/>
              </a:rPr>
              <a:t> vulva </a:t>
            </a:r>
            <a:r>
              <a:rPr lang="en-US" dirty="0" err="1">
                <a:latin typeface="Josefin sans"/>
                <a:cs typeface="Calibri"/>
              </a:rPr>
              <a:t>enn</a:t>
            </a:r>
            <a:r>
              <a:rPr lang="en-US" dirty="0">
                <a:latin typeface="Josefin sans"/>
                <a:cs typeface="Calibri"/>
              </a:rPr>
              <a:t> å </a:t>
            </a:r>
            <a:r>
              <a:rPr lang="en-US" dirty="0" err="1">
                <a:latin typeface="Josefin sans"/>
                <a:cs typeface="Calibri"/>
              </a:rPr>
              <a:t>stimulere</a:t>
            </a:r>
            <a:r>
              <a:rPr lang="en-US" dirty="0">
                <a:latin typeface="Josefin sans"/>
                <a:cs typeface="Calibri"/>
              </a:rPr>
              <a:t> vagina/</a:t>
            </a:r>
            <a:r>
              <a:rPr lang="en-US" dirty="0" err="1">
                <a:latin typeface="Josefin sans"/>
                <a:cs typeface="Calibri"/>
              </a:rPr>
              <a:t>skjeden</a:t>
            </a:r>
            <a:r>
              <a:rPr lang="en-US" dirty="0">
                <a:latin typeface="Josefin sans"/>
                <a:cs typeface="Calibri"/>
              </a:rPr>
              <a:t> - </a:t>
            </a:r>
            <a:r>
              <a:rPr lang="en-US" dirty="0" err="1">
                <a:latin typeface="Josefin sans"/>
                <a:cs typeface="Calibri"/>
              </a:rPr>
              <a:t>særlig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klitoris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14. Vi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få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orgasme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uten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utløsning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motsatt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15. </a:t>
            </a:r>
            <a:r>
              <a:rPr lang="en-US" dirty="0" err="1">
                <a:latin typeface="Josefin sans"/>
                <a:cs typeface="Calibri"/>
              </a:rPr>
              <a:t>Klitorishodet</a:t>
            </a:r>
            <a:r>
              <a:rPr lang="en-US" dirty="0">
                <a:latin typeface="Josefin sans"/>
                <a:cs typeface="Calibri"/>
              </a:rPr>
              <a:t> er den </a:t>
            </a:r>
            <a:r>
              <a:rPr lang="en-US" dirty="0" err="1">
                <a:latin typeface="Josefin sans"/>
                <a:cs typeface="Calibri"/>
              </a:rPr>
              <a:t>tuppen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stikker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ut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øverst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 vulva,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en</a:t>
            </a:r>
            <a:r>
              <a:rPr lang="en-US" dirty="0">
                <a:latin typeface="Josefin sans"/>
                <a:cs typeface="Calibri"/>
              </a:rPr>
              <a:t> del av et V-</a:t>
            </a:r>
            <a:r>
              <a:rPr lang="en-US" dirty="0" err="1">
                <a:latin typeface="Josefin sans"/>
                <a:cs typeface="Calibri"/>
              </a:rPr>
              <a:t>formet</a:t>
            </a:r>
            <a:r>
              <a:rPr lang="en-US" dirty="0">
                <a:latin typeface="Josefin sans"/>
                <a:cs typeface="Calibri"/>
              </a:rPr>
              <a:t> organ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 ligger under </a:t>
            </a:r>
            <a:r>
              <a:rPr lang="en-US" dirty="0" err="1">
                <a:latin typeface="Josefin sans"/>
                <a:cs typeface="Calibri"/>
              </a:rPr>
              <a:t>huden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strekker</a:t>
            </a:r>
            <a:r>
              <a:rPr lang="en-US" dirty="0">
                <a:latin typeface="Josefin sans"/>
                <a:cs typeface="Calibri"/>
              </a:rPr>
              <a:t> seg </a:t>
            </a:r>
            <a:r>
              <a:rPr lang="en-US" dirty="0" err="1">
                <a:latin typeface="Josefin sans"/>
                <a:cs typeface="Calibri"/>
              </a:rPr>
              <a:t>ned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skjedeåpningen</a:t>
            </a:r>
            <a:r>
              <a:rPr lang="en-US" dirty="0">
                <a:latin typeface="Josefin sans"/>
                <a:cs typeface="Calibri"/>
              </a:rPr>
              <a:t>. Hele </a:t>
            </a:r>
            <a:r>
              <a:rPr lang="en-US" dirty="0" err="1">
                <a:latin typeface="Josefin sans"/>
                <a:cs typeface="Calibri"/>
              </a:rPr>
              <a:t>klitoris</a:t>
            </a:r>
            <a:r>
              <a:rPr lang="en-US" dirty="0">
                <a:latin typeface="Josefin sans"/>
                <a:cs typeface="Calibri"/>
              </a:rPr>
              <a:t> er 9-15 cm lang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hver</a:t>
            </a:r>
            <a:r>
              <a:rPr lang="en-US" dirty="0">
                <a:latin typeface="Josefin sans"/>
                <a:cs typeface="Calibri"/>
              </a:rPr>
              <a:t> side,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er det </a:t>
            </a:r>
            <a:r>
              <a:rPr lang="en-US" dirty="0" err="1">
                <a:latin typeface="Josefin sans"/>
                <a:cs typeface="Calibri"/>
              </a:rPr>
              <a:t>eneste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organet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kun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formål</a:t>
            </a:r>
            <a:r>
              <a:rPr lang="en-US" dirty="0">
                <a:latin typeface="Josefin sans"/>
                <a:cs typeface="Calibri"/>
              </a:rPr>
              <a:t> å </a:t>
            </a:r>
            <a:r>
              <a:rPr lang="en-US" dirty="0" err="1">
                <a:latin typeface="Josefin sans"/>
                <a:cs typeface="Calibri"/>
              </a:rPr>
              <a:t>gi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nytelse</a:t>
            </a:r>
            <a:r>
              <a:rPr lang="en-US" dirty="0">
                <a:latin typeface="Josefin sans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314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dirty="0">
                <a:latin typeface="Josefin Sans"/>
                <a:cs typeface="Calibri Light"/>
              </a:rPr>
              <a:t>SPØRSMÅL 2: HVA OPPGIR DE FLESTE SOM ÅRSAK TIL SIN SEKSUELL DEBUT?</a:t>
            </a:r>
            <a:endParaRPr lang="en-US" sz="48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Jeg </a:t>
            </a:r>
            <a:r>
              <a:rPr lang="en-US" dirty="0" err="1">
                <a:latin typeface="Josefin sans"/>
                <a:cs typeface="Calibri"/>
              </a:rPr>
              <a:t>hadde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lyst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Jeg var </a:t>
            </a:r>
            <a:r>
              <a:rPr lang="en-US" dirty="0" err="1">
                <a:latin typeface="Josefin sans"/>
                <a:cs typeface="Calibri"/>
              </a:rPr>
              <a:t>forelska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Vennene</a:t>
            </a:r>
            <a:r>
              <a:rPr lang="en-US" dirty="0">
                <a:latin typeface="Josefin sans"/>
                <a:cs typeface="Calibri"/>
              </a:rPr>
              <a:t> mine </a:t>
            </a:r>
            <a:r>
              <a:rPr lang="en-US" dirty="0" err="1">
                <a:latin typeface="Josefin sans"/>
                <a:cs typeface="Calibri"/>
              </a:rPr>
              <a:t>hadde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prøvd</a:t>
            </a:r>
            <a:r>
              <a:rPr lang="en-US" dirty="0">
                <a:latin typeface="Josefin sans"/>
                <a:cs typeface="Calibri"/>
              </a:rPr>
              <a:t> det</a:t>
            </a:r>
          </a:p>
        </p:txBody>
      </p:sp>
    </p:spTree>
    <p:extLst>
      <p:ext uri="{BB962C8B-B14F-4D97-AF65-F5344CB8AC3E}">
        <p14:creationId xmlns:p14="http://schemas.microsoft.com/office/powerpoint/2010/main" val="321619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3: </a:t>
            </a:r>
            <a:r>
              <a:rPr lang="en-US" sz="4000" b="1" dirty="0">
                <a:latin typeface="JoSEFIN SANS"/>
                <a:ea typeface="+mj-lt"/>
                <a:cs typeface="+mj-lt"/>
              </a:rPr>
              <a:t>BLANT UNGE, HVORDAN OPPFATTES SOM OFTEST PARTNERE SOM FORESLÅR Å BRUKE KONDOM?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071436"/>
            <a:ext cx="10515600" cy="31055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 </a:t>
            </a:r>
            <a:r>
              <a:rPr lang="en-US" dirty="0" err="1">
                <a:latin typeface="Josefin sans"/>
                <a:ea typeface="+mn-lt"/>
                <a:cs typeface="+mn-lt"/>
              </a:rPr>
              <a:t>Partneren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foreslår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kondom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oppfattes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oftest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      </a:t>
            </a:r>
            <a:r>
              <a:rPr lang="en-US" dirty="0" err="1">
                <a:latin typeface="Josefin sans"/>
                <a:ea typeface="+mn-lt"/>
                <a:cs typeface="+mn-lt"/>
              </a:rPr>
              <a:t>usexy</a:t>
            </a:r>
            <a:r>
              <a:rPr lang="en-US" dirty="0">
                <a:latin typeface="Josefin sans"/>
                <a:ea typeface="+mn-lt"/>
                <a:cs typeface="+mn-lt"/>
              </a:rPr>
              <a:t> </a:t>
            </a:r>
            <a:r>
              <a:rPr lang="en-US" dirty="0" err="1">
                <a:latin typeface="Josefin sans"/>
                <a:ea typeface="+mn-lt"/>
                <a:cs typeface="+mn-lt"/>
              </a:rPr>
              <a:t>og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mistenkes</a:t>
            </a:r>
            <a:r>
              <a:rPr lang="en-US" dirty="0">
                <a:latin typeface="Josefin sans"/>
                <a:ea typeface="+mn-lt"/>
                <a:cs typeface="+mn-lt"/>
              </a:rPr>
              <a:t> for å ha </a:t>
            </a:r>
            <a:r>
              <a:rPr lang="en-US" dirty="0" err="1">
                <a:latin typeface="Josefin sans"/>
                <a:ea typeface="+mn-lt"/>
                <a:cs typeface="+mn-lt"/>
              </a:rPr>
              <a:t>en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seksuelt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overførbar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infeksjon</a:t>
            </a:r>
            <a:r>
              <a:rPr lang="en-US" dirty="0">
                <a:latin typeface="Josefin sans"/>
                <a:ea typeface="+mn-lt"/>
                <a:cs typeface="+mn-lt"/>
              </a:rPr>
              <a:t>.</a:t>
            </a:r>
            <a:endParaRPr lang="en-US" dirty="0" err="1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 </a:t>
            </a:r>
            <a:r>
              <a:rPr lang="en-US" dirty="0" err="1">
                <a:latin typeface="Josefin sans"/>
                <a:ea typeface="+mn-lt"/>
                <a:cs typeface="+mn-lt"/>
              </a:rPr>
              <a:t>Partneren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foreslår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kondom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oppfattes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oftest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      </a:t>
            </a:r>
            <a:r>
              <a:rPr lang="en-US" dirty="0" err="1">
                <a:latin typeface="Josefin sans"/>
                <a:ea typeface="+mn-lt"/>
                <a:cs typeface="+mn-lt"/>
              </a:rPr>
              <a:t>usikker</a:t>
            </a:r>
            <a:r>
              <a:rPr lang="en-US" dirty="0">
                <a:latin typeface="Josefin sans"/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ea typeface="+mn-lt"/>
                <a:cs typeface="+mn-lt"/>
              </a:rPr>
              <a:t>Partneren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foreslår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kondom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oppfattes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oftest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ansvarsfull</a:t>
            </a:r>
            <a:r>
              <a:rPr lang="en-US" dirty="0">
                <a:latin typeface="Josefin sans"/>
                <a:ea typeface="+mn-lt"/>
                <a:cs typeface="+mn-lt"/>
              </a:rPr>
              <a:t>, </a:t>
            </a:r>
            <a:r>
              <a:rPr lang="en-US" dirty="0" err="1">
                <a:latin typeface="Josefin sans"/>
                <a:ea typeface="+mn-lt"/>
                <a:cs typeface="+mn-lt"/>
              </a:rPr>
              <a:t>voksen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og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selvsikker</a:t>
            </a:r>
            <a:r>
              <a:rPr lang="en-US" dirty="0">
                <a:latin typeface="Josefin sans"/>
                <a:ea typeface="+mn-lt"/>
                <a:cs typeface="+mn-lt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89034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latin typeface="Josefin Sans"/>
                <a:cs typeface="Calibri Light"/>
              </a:rPr>
              <a:t>SPØRSMÅL 4: HVOR MANGE JENTER / PERSONER MED VAGINA BLØR I SKJEDEN FØRSTE GANG DE HAR SAMLEIE?</a:t>
            </a:r>
            <a:endParaRPr lang="en-US" sz="36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Mer </a:t>
            </a:r>
            <a:r>
              <a:rPr lang="en-US" dirty="0" err="1">
                <a:latin typeface="Josefin sans"/>
                <a:cs typeface="Calibri"/>
              </a:rPr>
              <a:t>enn</a:t>
            </a:r>
            <a:r>
              <a:rPr lang="en-US" dirty="0">
                <a:latin typeface="Josefin sans"/>
                <a:cs typeface="Calibri"/>
              </a:rPr>
              <a:t> 80 %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Mellom 40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80 %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Mindre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enn</a:t>
            </a:r>
            <a:r>
              <a:rPr lang="en-US" dirty="0">
                <a:latin typeface="Josefin sans"/>
                <a:cs typeface="Calibri"/>
              </a:rPr>
              <a:t> 80 %</a:t>
            </a:r>
          </a:p>
        </p:txBody>
      </p:sp>
    </p:spTree>
    <p:extLst>
      <p:ext uri="{BB962C8B-B14F-4D97-AF65-F5344CB8AC3E}">
        <p14:creationId xmlns:p14="http://schemas.microsoft.com/office/powerpoint/2010/main" val="242699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5: HVOR MANGE UNGE SIER AT DE ALDRI HAR PRØVD ANALSEX?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1 av 10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7 av 10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9 av 10</a:t>
            </a:r>
          </a:p>
        </p:txBody>
      </p:sp>
    </p:spTree>
    <p:extLst>
      <p:ext uri="{BB962C8B-B14F-4D97-AF65-F5344CB8AC3E}">
        <p14:creationId xmlns:p14="http://schemas.microsoft.com/office/powerpoint/2010/main" val="128848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6: HVOR MANGE UNGE MELLOM 13 OG 18 ÅR HAR SETT PORNO?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Omtrent</a:t>
            </a:r>
            <a:r>
              <a:rPr lang="en-US" dirty="0">
                <a:latin typeface="Josefin sans"/>
                <a:cs typeface="Calibri"/>
              </a:rPr>
              <a:t> 35 %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Omtrent</a:t>
            </a:r>
            <a:r>
              <a:rPr lang="en-US" dirty="0">
                <a:latin typeface="Josefin sans"/>
                <a:cs typeface="Calibri"/>
              </a:rPr>
              <a:t> 50 %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Omtrent</a:t>
            </a:r>
            <a:r>
              <a:rPr lang="en-US" dirty="0">
                <a:latin typeface="Josefin sans"/>
                <a:cs typeface="Calibri"/>
              </a:rPr>
              <a:t> 75 %</a:t>
            </a:r>
          </a:p>
        </p:txBody>
      </p:sp>
    </p:spTree>
    <p:extLst>
      <p:ext uri="{BB962C8B-B14F-4D97-AF65-F5344CB8AC3E}">
        <p14:creationId xmlns:p14="http://schemas.microsoft.com/office/powerpoint/2010/main" val="49417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7: HVOR MANGE UNGE MELLOM 13 OG 18 ÅR HAR SENDT NUDES/NAKENBILDER AV SEG SELV?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Omtrent</a:t>
            </a:r>
            <a:r>
              <a:rPr lang="en-US" dirty="0">
                <a:latin typeface="Josefin sans"/>
                <a:cs typeface="Calibri"/>
              </a:rPr>
              <a:t> 5 %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Omtrent</a:t>
            </a:r>
            <a:r>
              <a:rPr lang="en-US" dirty="0">
                <a:latin typeface="Josefin sans"/>
                <a:cs typeface="Calibri"/>
              </a:rPr>
              <a:t> 13 %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Omtrent</a:t>
            </a:r>
            <a:r>
              <a:rPr lang="en-US" dirty="0">
                <a:latin typeface="Josefin sans"/>
                <a:cs typeface="Calibri"/>
              </a:rPr>
              <a:t> 33 %</a:t>
            </a:r>
          </a:p>
        </p:txBody>
      </p:sp>
    </p:spTree>
    <p:extLst>
      <p:ext uri="{BB962C8B-B14F-4D97-AF65-F5344CB8AC3E}">
        <p14:creationId xmlns:p14="http://schemas.microsoft.com/office/powerpoint/2010/main" val="603033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latin typeface="Josefin Sans"/>
                <a:cs typeface="Calibri Light"/>
              </a:rPr>
              <a:t>SPØRSMÅL 8: AV DE SOM HAR SENDT NUDES, HVOR MANGE JENTER OG GUTTER HAR OPPLEVD Å BLI PRESSET TIL DET?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1 av 10 gutter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8 av 10 </a:t>
            </a:r>
            <a:r>
              <a:rPr lang="en-US" dirty="0" err="1">
                <a:latin typeface="Josefin sans"/>
                <a:cs typeface="Calibri"/>
              </a:rPr>
              <a:t>jenter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2 av 10 gutter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4 av 10 </a:t>
            </a:r>
            <a:r>
              <a:rPr lang="en-US" dirty="0" err="1">
                <a:latin typeface="Josefin sans"/>
                <a:cs typeface="Calibri"/>
              </a:rPr>
              <a:t>jenter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3 av 10 gutter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2 av 10 </a:t>
            </a:r>
            <a:r>
              <a:rPr lang="en-US" dirty="0" err="1">
                <a:latin typeface="Josefin sans"/>
                <a:cs typeface="Calibri"/>
              </a:rPr>
              <a:t>jenter</a:t>
            </a:r>
          </a:p>
        </p:txBody>
      </p:sp>
    </p:spTree>
    <p:extLst>
      <p:ext uri="{BB962C8B-B14F-4D97-AF65-F5344CB8AC3E}">
        <p14:creationId xmlns:p14="http://schemas.microsoft.com/office/powerpoint/2010/main" val="3333981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7BF2F20B5AA74C8E33701AC526598A" ma:contentTypeVersion="12" ma:contentTypeDescription="Create a new document." ma:contentTypeScope="" ma:versionID="e1242cb8fe1156e68c8b4ec73ff38e1d">
  <xsd:schema xmlns:xsd="http://www.w3.org/2001/XMLSchema" xmlns:xs="http://www.w3.org/2001/XMLSchema" xmlns:p="http://schemas.microsoft.com/office/2006/metadata/properties" xmlns:ns2="3455f26c-c92f-461a-8bd3-9d4b7b25ae45" xmlns:ns3="60e76758-918d-458b-bf34-b5278c84057e" targetNamespace="http://schemas.microsoft.com/office/2006/metadata/properties" ma:root="true" ma:fieldsID="9ad5476d27b208e6b00ad54d6bcee67e" ns2:_="" ns3:_="">
    <xsd:import namespace="3455f26c-c92f-461a-8bd3-9d4b7b25ae45"/>
    <xsd:import namespace="60e76758-918d-458b-bf34-b5278c840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5f26c-c92f-461a-8bd3-9d4b7b25a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76758-918d-458b-bf34-b5278c840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6392AF-BD70-4E8D-92F7-72ABA7E6FF4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13E6B03-4042-4920-BE33-DF58D03205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FF189A-F022-4A86-A060-CCFF75B25E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55f26c-c92f-461a-8bd3-9d4b7b25ae45"/>
    <ds:schemaRef ds:uri="60e76758-918d-458b-bf34-b5278c8405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1106</Words>
  <Application>Microsoft Office PowerPoint</Application>
  <PresentationFormat>Widescreen</PresentationFormat>
  <Paragraphs>92</Paragraphs>
  <Slides>21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Josefin sans</vt:lpstr>
      <vt:lpstr>Josefin sans</vt:lpstr>
      <vt:lpstr>Josefin sans</vt:lpstr>
      <vt:lpstr>Josefin sans bold</vt:lpstr>
      <vt:lpstr>Office-tema</vt:lpstr>
      <vt:lpstr>En verdifull quiz</vt:lpstr>
      <vt:lpstr>SPØRSMÅL 1: HVA ER GJENNOMSNITTSALDEREN FOR SAMLEIEDEBUT I NORGE?</vt:lpstr>
      <vt:lpstr>SPØRSMÅL 2: HVA OPPGIR DE FLESTE SOM ÅRSAK TIL SIN SEKSUELL DEBUT?</vt:lpstr>
      <vt:lpstr>SPØRSMÅL 3: BLANT UNGE, HVORDAN OPPFATTES SOM OFTEST PARTNERE SOM FORESLÅR Å BRUKE KONDOM?</vt:lpstr>
      <vt:lpstr>SPØRSMÅL 4: HVOR MANGE JENTER / PERSONER MED VAGINA BLØR I SKJEDEN FØRSTE GANG DE HAR SAMLEIE?</vt:lpstr>
      <vt:lpstr>SPØRSMÅL 5: HVOR MANGE UNGE SIER AT DE ALDRI HAR PRØVD ANALSEX?</vt:lpstr>
      <vt:lpstr>SPØRSMÅL 6: HVOR MANGE UNGE MELLOM 13 OG 18 ÅR HAR SETT PORNO?</vt:lpstr>
      <vt:lpstr>SPØRSMÅL 7: HVOR MANGE UNGE MELLOM 13 OG 18 ÅR HAR SENDT NUDES/NAKENBILDER AV SEG SELV?</vt:lpstr>
      <vt:lpstr>SPØRSMÅL 8: AV DE SOM HAR SENDT NUDES, HVOR MANGE JENTER OG GUTTER HAR OPPLEVD Å BLI PRESSET TIL DET?</vt:lpstr>
      <vt:lpstr>SPØRSMÅL 9: KAN MAN HA SEX HVIS MAN SITTER I RULLESTOL?</vt:lpstr>
      <vt:lpstr>SPØRSMÅL 10: HVA ER EN VANLIG TING Å GJØRE FØR SAMLEIE?</vt:lpstr>
      <vt:lpstr>SPØRSMÅL 11: HVA  BETYR POLYAMORØS?</vt:lpstr>
      <vt:lpstr>SPØRSMÅL 12: HVA ER PROSTATA?</vt:lpstr>
      <vt:lpstr>SPØRSMÅL 13: HVA ER VULVA?</vt:lpstr>
      <vt:lpstr>SPØRSMÅL 14: ORGASME OG UTLØSNING ER DET SAMME: SANT ELLER USANT?</vt:lpstr>
      <vt:lpstr>SPØRSMÅL 15: HVOR SITTER KLITORISHODET?</vt:lpstr>
      <vt:lpstr>FASIT</vt:lpstr>
      <vt:lpstr>FASITFORKLARINGER</vt:lpstr>
      <vt:lpstr>FASITFORKLARINGER</vt:lpstr>
      <vt:lpstr>FASITFORKLARINGER</vt:lpstr>
      <vt:lpstr>FASITFORKLARINGER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>Ella de Figueiredo Lykke</cp:lastModifiedBy>
  <cp:revision>577</cp:revision>
  <dcterms:created xsi:type="dcterms:W3CDTF">2021-12-16T16:53:48Z</dcterms:created>
  <dcterms:modified xsi:type="dcterms:W3CDTF">2022-01-14T12:53:36Z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0x010100287BF2F20B5AA74C8E33701AC526598A</vt:lpwstr>
  </property>
</Properties>
</file>