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6" r:id="rId7"/>
    <p:sldId id="258" r:id="rId8"/>
    <p:sldId id="267" r:id="rId9"/>
    <p:sldId id="259" r:id="rId10"/>
    <p:sldId id="268" r:id="rId11"/>
    <p:sldId id="269" r:id="rId12"/>
    <p:sldId id="260" r:id="rId13"/>
    <p:sldId id="270" r:id="rId14"/>
    <p:sldId id="261" r:id="rId15"/>
    <p:sldId id="271" r:id="rId16"/>
    <p:sldId id="262" r:id="rId17"/>
    <p:sldId id="272" r:id="rId18"/>
    <p:sldId id="263" r:id="rId19"/>
    <p:sldId id="273" r:id="rId20"/>
    <p:sldId id="264" r:id="rId21"/>
    <p:sldId id="274" r:id="rId22"/>
    <p:sldId id="277" r:id="rId23"/>
    <p:sldId id="265" r:id="rId24"/>
    <p:sldId id="27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44617E-0207-4CCC-81C1-99CDEB03E988}" v="6" dt="2022-01-14T11:33:15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03" d="100"/>
          <a:sy n="103" d="100"/>
        </p:scale>
        <p:origin x="12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a de Figueiredo Lykke" userId="938a913d-b5e1-4333-adef-82f26c90ce3a" providerId="ADAL" clId="{481211C6-26DA-4C89-A074-13DFBA84F504}"/>
    <pc:docChg chg="custSel addSld delSld modSld modMainMaster">
      <pc:chgData name="Ella de Figueiredo Lykke" userId="938a913d-b5e1-4333-adef-82f26c90ce3a" providerId="ADAL" clId="{481211C6-26DA-4C89-A074-13DFBA84F504}" dt="2022-01-03T21:56:57.411" v="958" actId="2711"/>
      <pc:docMkLst>
        <pc:docMk/>
      </pc:docMkLst>
      <pc:sldChg chg="modSp mod setBg">
        <pc:chgData name="Ella de Figueiredo Lykke" userId="938a913d-b5e1-4333-adef-82f26c90ce3a" providerId="ADAL" clId="{481211C6-26DA-4C89-A074-13DFBA84F504}" dt="2022-01-03T21:56:57.411" v="958" actId="2711"/>
        <pc:sldMkLst>
          <pc:docMk/>
          <pc:sldMk cId="4253124984" sldId="256"/>
        </pc:sldMkLst>
        <pc:spChg chg="mod">
          <ac:chgData name="Ella de Figueiredo Lykke" userId="938a913d-b5e1-4333-adef-82f26c90ce3a" providerId="ADAL" clId="{481211C6-26DA-4C89-A074-13DFBA84F504}" dt="2022-01-03T13:42:33.715" v="942" actId="207"/>
          <ac:spMkLst>
            <pc:docMk/>
            <pc:sldMk cId="4253124984" sldId="256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2-01-03T21:56:57.411" v="958" actId="2711"/>
          <ac:spMkLst>
            <pc:docMk/>
            <pc:sldMk cId="4253124984" sldId="256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4:38.071" v="1" actId="478"/>
        <pc:sldMkLst>
          <pc:docMk/>
          <pc:sldMk cId="3058547875" sldId="257"/>
        </pc:sldMkLst>
        <pc:spChg chg="del">
          <ac:chgData name="Ella de Figueiredo Lykke" userId="938a913d-b5e1-4333-adef-82f26c90ce3a" providerId="ADAL" clId="{481211C6-26DA-4C89-A074-13DFBA84F504}" dt="2021-12-29T07:44:38.071" v="1" actId="478"/>
          <ac:spMkLst>
            <pc:docMk/>
            <pc:sldMk cId="3058547875" sldId="257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4:40.708" v="2" actId="478"/>
        <pc:sldMkLst>
          <pc:docMk/>
          <pc:sldMk cId="1122202771" sldId="258"/>
        </pc:sldMkLst>
        <pc:spChg chg="del">
          <ac:chgData name="Ella de Figueiredo Lykke" userId="938a913d-b5e1-4333-adef-82f26c90ce3a" providerId="ADAL" clId="{481211C6-26DA-4C89-A074-13DFBA84F504}" dt="2021-12-29T07:44:40.708" v="2" actId="478"/>
          <ac:spMkLst>
            <pc:docMk/>
            <pc:sldMk cId="1122202771" sldId="258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4:45.359" v="3" actId="478"/>
        <pc:sldMkLst>
          <pc:docMk/>
          <pc:sldMk cId="285298172" sldId="259"/>
        </pc:sldMkLst>
        <pc:spChg chg="del">
          <ac:chgData name="Ella de Figueiredo Lykke" userId="938a913d-b5e1-4333-adef-82f26c90ce3a" providerId="ADAL" clId="{481211C6-26DA-4C89-A074-13DFBA84F504}" dt="2021-12-29T07:44:45.359" v="3" actId="478"/>
          <ac:spMkLst>
            <pc:docMk/>
            <pc:sldMk cId="285298172" sldId="259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4:32.156" v="0" actId="478"/>
        <pc:sldMkLst>
          <pc:docMk/>
          <pc:sldMk cId="1798038595" sldId="260"/>
        </pc:sldMkLst>
        <pc:spChg chg="del">
          <ac:chgData name="Ella de Figueiredo Lykke" userId="938a913d-b5e1-4333-adef-82f26c90ce3a" providerId="ADAL" clId="{481211C6-26DA-4C89-A074-13DFBA84F504}" dt="2021-12-29T07:44:32.156" v="0" actId="478"/>
          <ac:spMkLst>
            <pc:docMk/>
            <pc:sldMk cId="1798038595" sldId="260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5:59.727" v="47" actId="478"/>
        <pc:sldMkLst>
          <pc:docMk/>
          <pc:sldMk cId="4192023744" sldId="261"/>
        </pc:sldMkLst>
        <pc:spChg chg="del">
          <ac:chgData name="Ella de Figueiredo Lykke" userId="938a913d-b5e1-4333-adef-82f26c90ce3a" providerId="ADAL" clId="{481211C6-26DA-4C89-A074-13DFBA84F504}" dt="2021-12-29T07:45:59.727" v="47" actId="478"/>
          <ac:spMkLst>
            <pc:docMk/>
            <pc:sldMk cId="4192023744" sldId="261"/>
            <ac:spMk id="3" creationId="{00000000-0000-0000-0000-000000000000}"/>
          </ac:spMkLst>
        </pc:spChg>
      </pc:sldChg>
      <pc:sldChg chg="modSp mod setBg">
        <pc:chgData name="Ella de Figueiredo Lykke" userId="938a913d-b5e1-4333-adef-82f26c90ce3a" providerId="ADAL" clId="{481211C6-26DA-4C89-A074-13DFBA84F504}" dt="2022-01-03T13:43:50.917" v="957" actId="14100"/>
        <pc:sldMkLst>
          <pc:docMk/>
          <pc:sldMk cId="2593810620" sldId="262"/>
        </pc:sldMkLst>
        <pc:spChg chg="mod">
          <ac:chgData name="Ella de Figueiredo Lykke" userId="938a913d-b5e1-4333-adef-82f26c90ce3a" providerId="ADAL" clId="{481211C6-26DA-4C89-A074-13DFBA84F504}" dt="2022-01-03T13:43:50.917" v="957" actId="14100"/>
          <ac:spMkLst>
            <pc:docMk/>
            <pc:sldMk cId="2593810620" sldId="262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2-01-03T13:43:43.384" v="955" actId="207"/>
          <ac:spMkLst>
            <pc:docMk/>
            <pc:sldMk cId="2593810620" sldId="262"/>
            <ac:spMk id="3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2-01-03T13:43:46.287" v="956" actId="207"/>
          <ac:spMkLst>
            <pc:docMk/>
            <pc:sldMk cId="2593810620" sldId="262"/>
            <ac:spMk id="4" creationId="{16D77D41-42E8-4280-B14A-F7C640FA9BB8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19.815" v="49" actId="478"/>
        <pc:sldMkLst>
          <pc:docMk/>
          <pc:sldMk cId="1640286687" sldId="263"/>
        </pc:sldMkLst>
        <pc:spChg chg="del">
          <ac:chgData name="Ella de Figueiredo Lykke" userId="938a913d-b5e1-4333-adef-82f26c90ce3a" providerId="ADAL" clId="{481211C6-26DA-4C89-A074-13DFBA84F504}" dt="2021-12-29T07:46:19.815" v="49" actId="478"/>
          <ac:spMkLst>
            <pc:docMk/>
            <pc:sldMk cId="1640286687" sldId="263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28.647" v="51" actId="478"/>
        <pc:sldMkLst>
          <pc:docMk/>
          <pc:sldMk cId="2569189104" sldId="264"/>
        </pc:sldMkLst>
        <pc:spChg chg="del">
          <ac:chgData name="Ella de Figueiredo Lykke" userId="938a913d-b5e1-4333-adef-82f26c90ce3a" providerId="ADAL" clId="{481211C6-26DA-4C89-A074-13DFBA84F504}" dt="2021-12-29T07:46:28.647" v="51" actId="478"/>
          <ac:spMkLst>
            <pc:docMk/>
            <pc:sldMk cId="2569189104" sldId="264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36.453" v="53" actId="478"/>
        <pc:sldMkLst>
          <pc:docMk/>
          <pc:sldMk cId="3927356361" sldId="265"/>
        </pc:sldMkLst>
        <pc:spChg chg="del">
          <ac:chgData name="Ella de Figueiredo Lykke" userId="938a913d-b5e1-4333-adef-82f26c90ce3a" providerId="ADAL" clId="{481211C6-26DA-4C89-A074-13DFBA84F504}" dt="2021-12-29T07:46:36.453" v="53" actId="478"/>
          <ac:spMkLst>
            <pc:docMk/>
            <pc:sldMk cId="3927356361" sldId="265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481211C6-26DA-4C89-A074-13DFBA84F504}" dt="2021-12-29T07:45:16.309" v="46" actId="20577"/>
        <pc:sldMkLst>
          <pc:docMk/>
          <pc:sldMk cId="980658867" sldId="266"/>
        </pc:sldMkLst>
        <pc:spChg chg="mod">
          <ac:chgData name="Ella de Figueiredo Lykke" userId="938a913d-b5e1-4333-adef-82f26c90ce3a" providerId="ADAL" clId="{481211C6-26DA-4C89-A074-13DFBA84F504}" dt="2021-12-29T07:45:16.309" v="46" actId="20577"/>
          <ac:spMkLst>
            <pc:docMk/>
            <pc:sldMk cId="980658867" sldId="266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481211C6-26DA-4C89-A074-13DFBA84F504}" dt="2021-12-29T07:44:53.772" v="5" actId="1076"/>
        <pc:sldMkLst>
          <pc:docMk/>
          <pc:sldMk cId="4192184823" sldId="267"/>
        </pc:sldMkLst>
        <pc:spChg chg="mod">
          <ac:chgData name="Ella de Figueiredo Lykke" userId="938a913d-b5e1-4333-adef-82f26c90ce3a" providerId="ADAL" clId="{481211C6-26DA-4C89-A074-13DFBA84F504}" dt="2021-12-29T07:44:53.772" v="5" actId="1076"/>
          <ac:spMkLst>
            <pc:docMk/>
            <pc:sldMk cId="4192184823" sldId="267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1-12-29T07:44:51.582" v="4" actId="1076"/>
          <ac:spMkLst>
            <pc:docMk/>
            <pc:sldMk cId="4192184823" sldId="267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14.359" v="48" actId="478"/>
        <pc:sldMkLst>
          <pc:docMk/>
          <pc:sldMk cId="1789680571" sldId="272"/>
        </pc:sldMkLst>
        <pc:spChg chg="del">
          <ac:chgData name="Ella de Figueiredo Lykke" userId="938a913d-b5e1-4333-adef-82f26c90ce3a" providerId="ADAL" clId="{481211C6-26DA-4C89-A074-13DFBA84F504}" dt="2021-12-29T07:46:14.359" v="48" actId="478"/>
          <ac:spMkLst>
            <pc:docMk/>
            <pc:sldMk cId="1789680571" sldId="272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23.935" v="50" actId="478"/>
        <pc:sldMkLst>
          <pc:docMk/>
          <pc:sldMk cId="2383942809" sldId="273"/>
        </pc:sldMkLst>
        <pc:spChg chg="del">
          <ac:chgData name="Ella de Figueiredo Lykke" userId="938a913d-b5e1-4333-adef-82f26c90ce3a" providerId="ADAL" clId="{481211C6-26DA-4C89-A074-13DFBA84F504}" dt="2021-12-29T07:46:23.935" v="50" actId="478"/>
          <ac:spMkLst>
            <pc:docMk/>
            <pc:sldMk cId="2383942809" sldId="273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32.071" v="52" actId="478"/>
        <pc:sldMkLst>
          <pc:docMk/>
          <pc:sldMk cId="1990319616" sldId="274"/>
        </pc:sldMkLst>
        <pc:spChg chg="del">
          <ac:chgData name="Ella de Figueiredo Lykke" userId="938a913d-b5e1-4333-adef-82f26c90ce3a" providerId="ADAL" clId="{481211C6-26DA-4C89-A074-13DFBA84F504}" dt="2021-12-29T07:46:32.071" v="52" actId="478"/>
          <ac:spMkLst>
            <pc:docMk/>
            <pc:sldMk cId="1990319616" sldId="274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53:58.255" v="939" actId="478"/>
        <pc:sldMkLst>
          <pc:docMk/>
          <pc:sldMk cId="2542812657" sldId="275"/>
        </pc:sldMkLst>
        <pc:spChg chg="del">
          <ac:chgData name="Ella de Figueiredo Lykke" userId="938a913d-b5e1-4333-adef-82f26c90ce3a" providerId="ADAL" clId="{481211C6-26DA-4C89-A074-13DFBA84F504}" dt="2021-12-29T07:53:58.255" v="939" actId="478"/>
          <ac:spMkLst>
            <pc:docMk/>
            <pc:sldMk cId="2542812657" sldId="275"/>
            <ac:spMk id="3" creationId="{00000000-0000-0000-0000-000000000000}"/>
          </ac:spMkLst>
        </pc:spChg>
      </pc:sldChg>
      <pc:sldChg chg="new del">
        <pc:chgData name="Ella de Figueiredo Lykke" userId="938a913d-b5e1-4333-adef-82f26c90ce3a" providerId="ADAL" clId="{481211C6-26DA-4C89-A074-13DFBA84F504}" dt="2021-12-29T07:46:55.095" v="56" actId="2696"/>
        <pc:sldMkLst>
          <pc:docMk/>
          <pc:sldMk cId="1637205413" sldId="276"/>
        </pc:sldMkLst>
      </pc:sldChg>
      <pc:sldChg chg="modSp add mod">
        <pc:chgData name="Ella de Figueiredo Lykke" userId="938a913d-b5e1-4333-adef-82f26c90ce3a" providerId="ADAL" clId="{481211C6-26DA-4C89-A074-13DFBA84F504}" dt="2021-12-29T07:53:43.225" v="938" actId="114"/>
        <pc:sldMkLst>
          <pc:docMk/>
          <pc:sldMk cId="1394233217" sldId="277"/>
        </pc:sldMkLst>
        <pc:spChg chg="mod">
          <ac:chgData name="Ella de Figueiredo Lykke" userId="938a913d-b5e1-4333-adef-82f26c90ce3a" providerId="ADAL" clId="{481211C6-26DA-4C89-A074-13DFBA84F504}" dt="2021-12-29T07:50:01.342" v="467" actId="20577"/>
          <ac:spMkLst>
            <pc:docMk/>
            <pc:sldMk cId="1394233217" sldId="277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1-12-29T07:53:43.225" v="938" actId="114"/>
          <ac:spMkLst>
            <pc:docMk/>
            <pc:sldMk cId="1394233217" sldId="277"/>
            <ac:spMk id="3" creationId="{00000000-0000-0000-0000-000000000000}"/>
          </ac:spMkLst>
        </pc:spChg>
      </pc:sldChg>
      <pc:sldMasterChg chg="modSldLayout">
        <pc:chgData name="Ella de Figueiredo Lykke" userId="938a913d-b5e1-4333-adef-82f26c90ce3a" providerId="ADAL" clId="{481211C6-26DA-4C89-A074-13DFBA84F504}" dt="2022-01-03T13:43:23.823" v="952" actId="207"/>
        <pc:sldMasterMkLst>
          <pc:docMk/>
          <pc:sldMasterMk cId="2649319511" sldId="2147483648"/>
        </pc:sldMasterMkLst>
        <pc:sldLayoutChg chg="addSp modSp setBg">
          <pc:chgData name="Ella de Figueiredo Lykke" userId="938a913d-b5e1-4333-adef-82f26c90ce3a" providerId="ADAL" clId="{481211C6-26DA-4C89-A074-13DFBA84F504}" dt="2022-01-03T13:42:56.640" v="946" actId="207"/>
          <pc:sldLayoutMkLst>
            <pc:docMk/>
            <pc:sldMasterMk cId="2649319511" sldId="2147483648"/>
            <pc:sldLayoutMk cId="1137542638" sldId="2147483649"/>
          </pc:sldLayoutMkLst>
          <pc:spChg chg="mod">
            <ac:chgData name="Ella de Figueiredo Lykke" userId="938a913d-b5e1-4333-adef-82f26c90ce3a" providerId="ADAL" clId="{481211C6-26DA-4C89-A074-13DFBA84F504}" dt="2022-01-03T13:42:54.072" v="945" actId="207"/>
            <ac:spMkLst>
              <pc:docMk/>
              <pc:sldMasterMk cId="2649319511" sldId="2147483648"/>
              <pc:sldLayoutMk cId="1137542638" sldId="2147483649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481211C6-26DA-4C89-A074-13DFBA84F504}" dt="2022-01-03T13:42:56.640" v="946" actId="207"/>
            <ac:spMkLst>
              <pc:docMk/>
              <pc:sldMasterMk cId="2649319511" sldId="2147483648"/>
              <pc:sldLayoutMk cId="1137542638" sldId="2147483649"/>
              <ac:spMk id="3" creationId="{00000000-0000-0000-0000-000000000000}"/>
            </ac:spMkLst>
          </pc:spChg>
          <pc:picChg chg="add mod">
            <ac:chgData name="Ella de Figueiredo Lykke" userId="938a913d-b5e1-4333-adef-82f26c90ce3a" providerId="ADAL" clId="{481211C6-26DA-4C89-A074-13DFBA84F504}" dt="2022-01-03T13:42:01.574" v="940"/>
            <ac:picMkLst>
              <pc:docMk/>
              <pc:sldMasterMk cId="2649319511" sldId="2147483648"/>
              <pc:sldLayoutMk cId="1137542638" sldId="2147483649"/>
              <ac:picMk id="7" creationId="{2346D12B-0524-4230-A192-0325A747F22D}"/>
            </ac:picMkLst>
          </pc:picChg>
        </pc:sldLayoutChg>
        <pc:sldLayoutChg chg="modSp setBg">
          <pc:chgData name="Ella de Figueiredo Lykke" userId="938a913d-b5e1-4333-adef-82f26c90ce3a" providerId="ADAL" clId="{481211C6-26DA-4C89-A074-13DFBA84F504}" dt="2022-01-03T13:43:11.514" v="949" actId="207"/>
          <pc:sldLayoutMkLst>
            <pc:docMk/>
            <pc:sldMasterMk cId="2649319511" sldId="2147483648"/>
            <pc:sldLayoutMk cId="3074127366" sldId="2147483650"/>
          </pc:sldLayoutMkLst>
          <pc:spChg chg="mod">
            <ac:chgData name="Ella de Figueiredo Lykke" userId="938a913d-b5e1-4333-adef-82f26c90ce3a" providerId="ADAL" clId="{481211C6-26DA-4C89-A074-13DFBA84F504}" dt="2022-01-03T13:43:05.712" v="948" actId="207"/>
            <ac:spMkLst>
              <pc:docMk/>
              <pc:sldMasterMk cId="2649319511" sldId="2147483648"/>
              <pc:sldLayoutMk cId="3074127366" sldId="2147483650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481211C6-26DA-4C89-A074-13DFBA84F504}" dt="2022-01-03T13:43:11.514" v="949" actId="207"/>
            <ac:spMkLst>
              <pc:docMk/>
              <pc:sldMasterMk cId="2649319511" sldId="2147483648"/>
              <pc:sldLayoutMk cId="3074127366" sldId="2147483650"/>
              <ac:spMk id="3" creationId="{00000000-0000-0000-0000-000000000000}"/>
            </ac:spMkLst>
          </pc:spChg>
        </pc:sldLayoutChg>
        <pc:sldLayoutChg chg="modSp setBg">
          <pc:chgData name="Ella de Figueiredo Lykke" userId="938a913d-b5e1-4333-adef-82f26c90ce3a" providerId="ADAL" clId="{481211C6-26DA-4C89-A074-13DFBA84F504}" dt="2022-01-03T13:43:23.823" v="952" actId="207"/>
          <pc:sldLayoutMkLst>
            <pc:docMk/>
            <pc:sldMasterMk cId="2649319511" sldId="2147483648"/>
            <pc:sldLayoutMk cId="2697081350" sldId="2147483651"/>
          </pc:sldLayoutMkLst>
          <pc:spChg chg="mod">
            <ac:chgData name="Ella de Figueiredo Lykke" userId="938a913d-b5e1-4333-adef-82f26c90ce3a" providerId="ADAL" clId="{481211C6-26DA-4C89-A074-13DFBA84F504}" dt="2022-01-03T13:43:20.136" v="951" actId="207"/>
            <ac:spMkLst>
              <pc:docMk/>
              <pc:sldMasterMk cId="2649319511" sldId="2147483648"/>
              <pc:sldLayoutMk cId="2697081350" sldId="2147483651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481211C6-26DA-4C89-A074-13DFBA84F504}" dt="2022-01-03T13:43:23.823" v="952" actId="207"/>
            <ac:spMkLst>
              <pc:docMk/>
              <pc:sldMasterMk cId="2649319511" sldId="2147483648"/>
              <pc:sldLayoutMk cId="2697081350" sldId="2147483651"/>
              <ac:spMk id="3" creationId="{00000000-0000-0000-0000-000000000000}"/>
            </ac:spMkLst>
          </pc:spChg>
        </pc:sldLayoutChg>
      </pc:sldMasterChg>
    </pc:docChg>
  </pc:docChgLst>
  <pc:docChgLst>
    <pc:chgData name="Ella de Figueiredo Lykke" userId="938a913d-b5e1-4333-adef-82f26c90ce3a" providerId="ADAL" clId="{F944617E-0207-4CCC-81C1-99CDEB03E988}"/>
    <pc:docChg chg="custSel modSld modMainMaster">
      <pc:chgData name="Ella de Figueiredo Lykke" userId="938a913d-b5e1-4333-adef-82f26c90ce3a" providerId="ADAL" clId="{F944617E-0207-4CCC-81C1-99CDEB03E988}" dt="2022-01-14T11:33:15.327" v="6"/>
      <pc:docMkLst>
        <pc:docMk/>
      </pc:docMkLst>
      <pc:sldChg chg="addSp modSp">
        <pc:chgData name="Ella de Figueiredo Lykke" userId="938a913d-b5e1-4333-adef-82f26c90ce3a" providerId="ADAL" clId="{F944617E-0207-4CCC-81C1-99CDEB03E988}" dt="2022-01-14T11:33:07.757" v="4"/>
        <pc:sldMkLst>
          <pc:docMk/>
          <pc:sldMk cId="2593810620" sldId="262"/>
        </pc:sldMkLst>
        <pc:picChg chg="add mod">
          <ac:chgData name="Ella de Figueiredo Lykke" userId="938a913d-b5e1-4333-adef-82f26c90ce3a" providerId="ADAL" clId="{F944617E-0207-4CCC-81C1-99CDEB03E988}" dt="2022-01-14T11:33:07.757" v="4"/>
          <ac:picMkLst>
            <pc:docMk/>
            <pc:sldMk cId="2593810620" sldId="262"/>
            <ac:picMk id="5" creationId="{3D7A6027-3877-4B06-AF2D-F6488C0DD06E}"/>
          </ac:picMkLst>
        </pc:picChg>
      </pc:sldChg>
      <pc:sldChg chg="addSp modSp">
        <pc:chgData name="Ella de Figueiredo Lykke" userId="938a913d-b5e1-4333-adef-82f26c90ce3a" providerId="ADAL" clId="{F944617E-0207-4CCC-81C1-99CDEB03E988}" dt="2022-01-14T11:33:15.327" v="6"/>
        <pc:sldMkLst>
          <pc:docMk/>
          <pc:sldMk cId="4192184823" sldId="267"/>
        </pc:sldMkLst>
        <pc:picChg chg="add mod">
          <ac:chgData name="Ella de Figueiredo Lykke" userId="938a913d-b5e1-4333-adef-82f26c90ce3a" providerId="ADAL" clId="{F944617E-0207-4CCC-81C1-99CDEB03E988}" dt="2022-01-14T11:33:15.327" v="6"/>
          <ac:picMkLst>
            <pc:docMk/>
            <pc:sldMk cId="4192184823" sldId="267"/>
            <ac:picMk id="4" creationId="{38EE5629-22F4-445C-825A-DF2C0A58FF76}"/>
          </ac:picMkLst>
        </pc:picChg>
      </pc:sldChg>
      <pc:sldChg chg="addSp modSp">
        <pc:chgData name="Ella de Figueiredo Lykke" userId="938a913d-b5e1-4333-adef-82f26c90ce3a" providerId="ADAL" clId="{F944617E-0207-4CCC-81C1-99CDEB03E988}" dt="2022-01-14T11:33:05.318" v="3"/>
        <pc:sldMkLst>
          <pc:docMk/>
          <pc:sldMk cId="4141395466" sldId="268"/>
        </pc:sldMkLst>
        <pc:picChg chg="add mod">
          <ac:chgData name="Ella de Figueiredo Lykke" userId="938a913d-b5e1-4333-adef-82f26c90ce3a" providerId="ADAL" clId="{F944617E-0207-4CCC-81C1-99CDEB03E988}" dt="2022-01-14T11:33:05.318" v="3"/>
          <ac:picMkLst>
            <pc:docMk/>
            <pc:sldMk cId="4141395466" sldId="268"/>
            <ac:picMk id="4" creationId="{EFD9C3AE-E36A-4716-8846-CE047CB8FA54}"/>
          </ac:picMkLst>
        </pc:picChg>
      </pc:sldChg>
      <pc:sldChg chg="addSp modSp">
        <pc:chgData name="Ella de Figueiredo Lykke" userId="938a913d-b5e1-4333-adef-82f26c90ce3a" providerId="ADAL" clId="{F944617E-0207-4CCC-81C1-99CDEB03E988}" dt="2022-01-14T11:33:03.242" v="2"/>
        <pc:sldMkLst>
          <pc:docMk/>
          <pc:sldMk cId="2759604504" sldId="269"/>
        </pc:sldMkLst>
        <pc:picChg chg="add mod">
          <ac:chgData name="Ella de Figueiredo Lykke" userId="938a913d-b5e1-4333-adef-82f26c90ce3a" providerId="ADAL" clId="{F944617E-0207-4CCC-81C1-99CDEB03E988}" dt="2022-01-14T11:33:03.242" v="2"/>
          <ac:picMkLst>
            <pc:docMk/>
            <pc:sldMk cId="2759604504" sldId="269"/>
            <ac:picMk id="4" creationId="{7C130E16-7A44-4536-99C5-CBEED0D5E09C}"/>
          </ac:picMkLst>
        </pc:picChg>
      </pc:sldChg>
      <pc:sldChg chg="addSp modSp">
        <pc:chgData name="Ella de Figueiredo Lykke" userId="938a913d-b5e1-4333-adef-82f26c90ce3a" providerId="ADAL" clId="{F944617E-0207-4CCC-81C1-99CDEB03E988}" dt="2022-01-14T11:33:10.079" v="5"/>
        <pc:sldMkLst>
          <pc:docMk/>
          <pc:sldMk cId="1394233217" sldId="277"/>
        </pc:sldMkLst>
        <pc:picChg chg="add mod">
          <ac:chgData name="Ella de Figueiredo Lykke" userId="938a913d-b5e1-4333-adef-82f26c90ce3a" providerId="ADAL" clId="{F944617E-0207-4CCC-81C1-99CDEB03E988}" dt="2022-01-14T11:33:10.079" v="5"/>
          <ac:picMkLst>
            <pc:docMk/>
            <pc:sldMk cId="1394233217" sldId="277"/>
            <ac:picMk id="4" creationId="{B928A6B1-51D4-4890-B1C0-A19BDB4CD6D4}"/>
          </ac:picMkLst>
        </pc:picChg>
      </pc:sldChg>
      <pc:sldMasterChg chg="modSldLayout">
        <pc:chgData name="Ella de Figueiredo Lykke" userId="938a913d-b5e1-4333-adef-82f26c90ce3a" providerId="ADAL" clId="{F944617E-0207-4CCC-81C1-99CDEB03E988}" dt="2022-01-14T11:32:54.420" v="1"/>
        <pc:sldMasterMkLst>
          <pc:docMk/>
          <pc:sldMasterMk cId="2649319511" sldId="2147483648"/>
        </pc:sldMasterMkLst>
        <pc:sldLayoutChg chg="addSp delSp modSp mod">
          <pc:chgData name="Ella de Figueiredo Lykke" userId="938a913d-b5e1-4333-adef-82f26c90ce3a" providerId="ADAL" clId="{F944617E-0207-4CCC-81C1-99CDEB03E988}" dt="2022-01-14T11:32:54.420" v="1"/>
          <pc:sldLayoutMkLst>
            <pc:docMk/>
            <pc:sldMasterMk cId="2649319511" sldId="2147483648"/>
            <pc:sldLayoutMk cId="1137542638" sldId="2147483649"/>
          </pc:sldLayoutMkLst>
          <pc:picChg chg="del">
            <ac:chgData name="Ella de Figueiredo Lykke" userId="938a913d-b5e1-4333-adef-82f26c90ce3a" providerId="ADAL" clId="{F944617E-0207-4CCC-81C1-99CDEB03E988}" dt="2022-01-14T11:32:53.912" v="0" actId="478"/>
            <ac:picMkLst>
              <pc:docMk/>
              <pc:sldMasterMk cId="2649319511" sldId="2147483648"/>
              <pc:sldLayoutMk cId="1137542638" sldId="2147483649"/>
              <ac:picMk id="7" creationId="{2346D12B-0524-4230-A192-0325A747F22D}"/>
            </ac:picMkLst>
          </pc:picChg>
          <pc:picChg chg="add mod">
            <ac:chgData name="Ella de Figueiredo Lykke" userId="938a913d-b5e1-4333-adef-82f26c90ce3a" providerId="ADAL" clId="{F944617E-0207-4CCC-81C1-99CDEB03E988}" dt="2022-01-14T11:32:54.420" v="1"/>
            <ac:picMkLst>
              <pc:docMk/>
              <pc:sldMasterMk cId="2649319511" sldId="2147483648"/>
              <pc:sldLayoutMk cId="1137542638" sldId="2147483649"/>
              <ac:picMk id="8" creationId="{605D565E-DF93-433E-8EF9-5713F5FD900A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605D565E-DF93-433E-8EF9-5713F5FD90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81564" y="-150123"/>
            <a:ext cx="1406486" cy="140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Josefin SANS BOLD"/>
              </a:rPr>
              <a:t>EIN VERDIFULL QUIZ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Josefin Sans" pitchFamily="2" charset="0"/>
                <a:cs typeface="Calibri"/>
              </a:rPr>
              <a:t>For 5.–7. </a:t>
            </a:r>
            <a:r>
              <a:rPr lang="en-US" dirty="0" err="1">
                <a:solidFill>
                  <a:schemeClr val="bg1"/>
                </a:solidFill>
                <a:latin typeface="Josefin Sans" pitchFamily="2" charset="0"/>
                <a:cs typeface="Calibri"/>
              </a:rPr>
              <a:t>trinnet</a:t>
            </a:r>
            <a:endParaRPr lang="en-US" dirty="0">
              <a:solidFill>
                <a:schemeClr val="bg1"/>
              </a:solidFill>
              <a:latin typeface="Josefi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FASIT: DET ER VANLEG! MANGE FÅR KVISER OG ANDRE FORANDRINGAR I HUDA.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4483101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cs typeface="Calibri"/>
              </a:rPr>
              <a:t>... Men får du så store plager at det </a:t>
            </a:r>
            <a:r>
              <a:rPr lang="nb-NO" dirty="0" err="1">
                <a:cs typeface="Calibri"/>
              </a:rPr>
              <a:t>gjer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skikkeleg</a:t>
            </a:r>
            <a:r>
              <a:rPr lang="nb-NO" dirty="0">
                <a:cs typeface="Calibri"/>
              </a:rPr>
              <a:t> vondt eller du får betennelse i huda, kan du ha </a:t>
            </a:r>
            <a:r>
              <a:rPr lang="nb-NO" dirty="0" err="1">
                <a:cs typeface="Calibri"/>
              </a:rPr>
              <a:t>ein</a:t>
            </a:r>
            <a:r>
              <a:rPr lang="nb-NO" dirty="0">
                <a:cs typeface="Calibri"/>
              </a:rPr>
              <a:t> medisinsk tilstand, for eksempel </a:t>
            </a:r>
            <a:r>
              <a:rPr lang="nb-NO" dirty="0" err="1">
                <a:cs typeface="Calibri"/>
              </a:rPr>
              <a:t>noko</a:t>
            </a:r>
            <a:r>
              <a:rPr lang="nb-NO" dirty="0">
                <a:cs typeface="Calibri"/>
              </a:rPr>
              <a:t> som </a:t>
            </a:r>
            <a:r>
              <a:rPr lang="nb-NO" dirty="0" err="1">
                <a:cs typeface="Calibri"/>
              </a:rPr>
              <a:t>heiter</a:t>
            </a:r>
            <a:r>
              <a:rPr lang="nb-NO" dirty="0">
                <a:cs typeface="Calibri"/>
              </a:rPr>
              <a:t> cystisk akne. Då kan du få medisin av legen.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477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SPØRSMÅL 5:</a:t>
            </a:r>
            <a:r>
              <a:rPr lang="en-US" b="1" dirty="0">
                <a:latin typeface="Josefin SANS BOLD"/>
              </a:rPr>
              <a:t> </a:t>
            </a:r>
            <a:br>
              <a:rPr lang="en-US" b="1" dirty="0">
                <a:latin typeface="Josefin SANS BOLD"/>
              </a:rPr>
            </a:br>
            <a:r>
              <a:rPr lang="en-US" b="1" dirty="0">
                <a:latin typeface="Josefin Sans"/>
                <a:ea typeface="+mj-lt"/>
                <a:cs typeface="+mj-lt"/>
              </a:rPr>
              <a:t>SYNEST ALLE DET ER VANSKELEG </a:t>
            </a:r>
            <a:r>
              <a:rPr lang="en-US" b="1" dirty="0" err="1">
                <a:latin typeface="Josefin Sans"/>
                <a:ea typeface="+mj-lt"/>
                <a:cs typeface="+mj-lt"/>
              </a:rPr>
              <a:t>Å</a:t>
            </a:r>
            <a:r>
              <a:rPr lang="en-US" b="1" dirty="0">
                <a:latin typeface="Josefin Sans"/>
                <a:ea typeface="+mj-lt"/>
                <a:cs typeface="+mj-lt"/>
              </a:rPr>
              <a:t> KOME I PUBERTETEN?</a:t>
            </a:r>
          </a:p>
        </p:txBody>
      </p:sp>
    </p:spTree>
    <p:extLst>
      <p:ext uri="{BB962C8B-B14F-4D97-AF65-F5344CB8AC3E}">
        <p14:creationId xmlns:p14="http://schemas.microsoft.com/office/powerpoint/2010/main" val="4192023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FASIT: NEI, IKKJE ALLE SYNEST DET ER VANSKELEG </a:t>
            </a:r>
            <a:r>
              <a:rPr lang="en-US" b="1" dirty="0" err="1">
                <a:latin typeface="Josefin Sans"/>
              </a:rPr>
              <a:t>Å</a:t>
            </a:r>
            <a:r>
              <a:rPr lang="en-US" b="1" dirty="0">
                <a:latin typeface="Josefin Sans"/>
              </a:rPr>
              <a:t> KOME I PUBERTETEN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4483101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ea typeface="+mn-lt"/>
                <a:cs typeface="+mn-lt"/>
              </a:rPr>
              <a:t>… Men somme kan </a:t>
            </a:r>
            <a:r>
              <a:rPr lang="nb-NO" dirty="0" err="1">
                <a:ea typeface="+mn-lt"/>
                <a:cs typeface="+mn-lt"/>
              </a:rPr>
              <a:t>synast</a:t>
            </a:r>
            <a:r>
              <a:rPr lang="nb-NO" dirty="0">
                <a:ea typeface="+mn-lt"/>
                <a:cs typeface="+mn-lt"/>
              </a:rPr>
              <a:t> det.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98458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748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Josefin Sans"/>
              </a:rPr>
              <a:t>SPØRSMÅL 6:</a:t>
            </a:r>
            <a:r>
              <a:rPr lang="en-US" b="1" dirty="0">
                <a:solidFill>
                  <a:schemeClr val="bg1"/>
                </a:solidFill>
                <a:latin typeface="Josefin SANS BOLD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Josefin Sans"/>
                <a:ea typeface="+mj-lt"/>
                <a:cs typeface="+mj-lt"/>
              </a:rPr>
              <a:t>KVA FOR HORMON FÅR DEI FLESTE GUTAR MEIR AV NÅR DEI KJEM I PUBERTETEN? ER DET…</a:t>
            </a:r>
          </a:p>
        </p:txBody>
      </p:sp>
      <p:sp>
        <p:nvSpPr>
          <p:cNvPr id="3" name="Undertittel 2"/>
          <p:cNvSpPr>
            <a:spLocks noGrp="1"/>
          </p:cNvSpPr>
          <p:nvPr>
            <p:ph sz="half" idx="1"/>
          </p:nvPr>
        </p:nvSpPr>
        <p:spPr>
          <a:xfrm>
            <a:off x="838200" y="2790031"/>
            <a:ext cx="5181600" cy="33869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Josefin Sans"/>
                <a:cs typeface="Calibri"/>
              </a:rPr>
              <a:t>1) TESTOSTERON?</a:t>
            </a:r>
            <a:endParaRPr lang="nb-NO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Josefin Sans"/>
                <a:cs typeface="Calibri"/>
              </a:rPr>
              <a:t>3) OSTEOPOROSE?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6D77D41-42E8-4280-B14A-F7C640FA9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90031"/>
            <a:ext cx="5181600" cy="33869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dirty="0">
                <a:solidFill>
                  <a:schemeClr val="bg1"/>
                </a:solidFill>
                <a:latin typeface="Josefin Sans"/>
                <a:cs typeface="Calibri"/>
              </a:rPr>
              <a:t>2) ØSTROGEN?</a:t>
            </a:r>
            <a:endParaRPr lang="nb-NO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b-NO" dirty="0">
              <a:solidFill>
                <a:schemeClr val="bg1"/>
              </a:solidFill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nb-NO" dirty="0">
                <a:solidFill>
                  <a:schemeClr val="bg1"/>
                </a:solidFill>
                <a:latin typeface="Josefin Sans"/>
                <a:cs typeface="Calibri"/>
              </a:rPr>
              <a:t>4) OSTEPOPPOSE?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D7A6027-3877-4B06-AF2D-F6488C0DD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564" y="-150123"/>
            <a:ext cx="1406486" cy="140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810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FASIT: I PUBERTETEN FÅR DEI FLESTE GUTAR MEIR AV HORMONET TESTOSTERON.</a:t>
            </a:r>
          </a:p>
        </p:txBody>
      </p:sp>
    </p:spTree>
    <p:extLst>
      <p:ext uri="{BB962C8B-B14F-4D97-AF65-F5344CB8AC3E}">
        <p14:creationId xmlns:p14="http://schemas.microsoft.com/office/powerpoint/2010/main" val="1789680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SPØRSMÅL 7:</a:t>
            </a:r>
            <a:r>
              <a:rPr lang="en-US" b="1" dirty="0">
                <a:latin typeface="Josefin SANS BOLD"/>
              </a:rPr>
              <a:t> </a:t>
            </a:r>
            <a:r>
              <a:rPr lang="en-US" b="1" dirty="0">
                <a:latin typeface="Josefin Sans"/>
                <a:ea typeface="+mj-lt"/>
                <a:cs typeface="+mj-lt"/>
              </a:rPr>
              <a:t>KVEN BESTEMMER OVER KROPPEN DIN?</a:t>
            </a:r>
          </a:p>
        </p:txBody>
      </p:sp>
    </p:spTree>
    <p:extLst>
      <p:ext uri="{BB962C8B-B14F-4D97-AF65-F5344CB8AC3E}">
        <p14:creationId xmlns:p14="http://schemas.microsoft.com/office/powerpoint/2010/main" val="1640286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FASIT: BERRE DU BESTEMMER OVER KROPPEN DIN!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83942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>
                <a:latin typeface="Josefin Sans"/>
              </a:rPr>
              <a:t>SPØRSMÅL 8:</a:t>
            </a:r>
            <a:r>
              <a:rPr lang="en-US" b="1" dirty="0">
                <a:latin typeface="Josefin SANS BOLD"/>
              </a:rPr>
              <a:t> </a:t>
            </a:r>
            <a:r>
              <a:rPr lang="en-US" b="1" dirty="0">
                <a:latin typeface="Josefin Sans"/>
                <a:ea typeface="+mj-lt"/>
                <a:cs typeface="+mj-lt"/>
              </a:rPr>
              <a:t>NÅR FÅR DEI FLESTE MENSEN?</a:t>
            </a:r>
          </a:p>
        </p:txBody>
      </p:sp>
    </p:spTree>
    <p:extLst>
      <p:ext uri="{BB962C8B-B14F-4D97-AF65-F5344CB8AC3E}">
        <p14:creationId xmlns:p14="http://schemas.microsoft.com/office/powerpoint/2010/main" val="2569189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DEI FLESTE FÅR MENSEN NÅR DEI ER MELLOM 9 OG 18 ÅR.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0319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latin typeface="Josefin Sans"/>
              </a:rPr>
              <a:t>MANGE FÅR MENSSMERTER NÅR DEI HAR MENSEN …</a:t>
            </a:r>
            <a:endParaRPr lang="en-US" sz="3200" b="1" dirty="0">
              <a:latin typeface="Josefin Sans"/>
              <a:cs typeface="Calibri Light" panose="020F0302020204030204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nb-NO" dirty="0">
                <a:latin typeface="Josefin Sans"/>
                <a:cs typeface="Calibri"/>
              </a:rPr>
              <a:t>Det kan </a:t>
            </a:r>
            <a:r>
              <a:rPr lang="nb-NO" dirty="0" err="1">
                <a:latin typeface="Josefin Sans"/>
                <a:cs typeface="Calibri"/>
              </a:rPr>
              <a:t>kjennast</a:t>
            </a:r>
            <a:r>
              <a:rPr lang="nb-NO" dirty="0">
                <a:latin typeface="Josefin Sans"/>
                <a:cs typeface="Calibri"/>
              </a:rPr>
              <a:t> som ei krampe i livmora, som ligg i den nedre delen av magen.</a:t>
            </a:r>
          </a:p>
          <a:p>
            <a:r>
              <a:rPr lang="nb-NO" dirty="0">
                <a:latin typeface="Josefin Sans"/>
                <a:cs typeface="Calibri"/>
              </a:rPr>
              <a:t>Mange blir også kvalme og oppblåste.</a:t>
            </a:r>
          </a:p>
          <a:p>
            <a:r>
              <a:rPr lang="nb-NO" dirty="0">
                <a:latin typeface="Josefin Sans"/>
                <a:cs typeface="Calibri"/>
              </a:rPr>
              <a:t>Dette er ganske </a:t>
            </a:r>
            <a:r>
              <a:rPr lang="nb-NO" dirty="0" err="1">
                <a:latin typeface="Josefin Sans"/>
                <a:cs typeface="Calibri"/>
              </a:rPr>
              <a:t>vanleg</a:t>
            </a:r>
            <a:r>
              <a:rPr lang="nb-NO" dirty="0">
                <a:latin typeface="Josefin Sans"/>
                <a:cs typeface="Calibri"/>
              </a:rPr>
              <a:t>, og ofte hjelper det å bevege seg eller bruke ei varmeflaske.</a:t>
            </a:r>
          </a:p>
          <a:p>
            <a:r>
              <a:rPr lang="nb-NO" dirty="0">
                <a:latin typeface="Josefin Sans"/>
                <a:cs typeface="Calibri"/>
              </a:rPr>
              <a:t>Det </a:t>
            </a:r>
            <a:r>
              <a:rPr lang="nb-NO" dirty="0" err="1">
                <a:latin typeface="Josefin Sans"/>
                <a:cs typeface="Calibri"/>
              </a:rPr>
              <a:t>finst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nokre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tilstandar</a:t>
            </a:r>
            <a:r>
              <a:rPr lang="nb-NO" dirty="0">
                <a:latin typeface="Josefin Sans"/>
                <a:cs typeface="Calibri"/>
              </a:rPr>
              <a:t> som </a:t>
            </a:r>
            <a:r>
              <a:rPr lang="nb-NO" dirty="0" err="1">
                <a:latin typeface="Josefin Sans"/>
                <a:cs typeface="Calibri"/>
              </a:rPr>
              <a:t>gjer</a:t>
            </a:r>
            <a:r>
              <a:rPr lang="nb-NO" dirty="0">
                <a:latin typeface="Josefin Sans"/>
                <a:cs typeface="Calibri"/>
              </a:rPr>
              <a:t> at mensen kan </a:t>
            </a:r>
            <a:r>
              <a:rPr lang="nb-NO" dirty="0" err="1">
                <a:latin typeface="Josefin Sans"/>
                <a:cs typeface="Calibri"/>
              </a:rPr>
              <a:t>gjere</a:t>
            </a:r>
            <a:r>
              <a:rPr lang="nb-NO" dirty="0">
                <a:latin typeface="Josefin Sans"/>
                <a:cs typeface="Calibri"/>
              </a:rPr>
              <a:t> så vondt at </a:t>
            </a:r>
            <a:r>
              <a:rPr lang="nb-NO" dirty="0" err="1">
                <a:latin typeface="Josefin Sans"/>
                <a:cs typeface="Calibri"/>
              </a:rPr>
              <a:t>ein</a:t>
            </a:r>
            <a:r>
              <a:rPr lang="nb-NO" dirty="0">
                <a:latin typeface="Josefin Sans"/>
                <a:cs typeface="Calibri"/>
              </a:rPr>
              <a:t> nesten </a:t>
            </a:r>
            <a:r>
              <a:rPr lang="nb-NO" dirty="0" err="1">
                <a:latin typeface="Josefin Sans"/>
                <a:cs typeface="Calibri"/>
              </a:rPr>
              <a:t>ikkje</a:t>
            </a:r>
            <a:r>
              <a:rPr lang="nb-NO" dirty="0">
                <a:latin typeface="Josefin Sans"/>
                <a:cs typeface="Calibri"/>
              </a:rPr>
              <a:t> kan gå på skolen. </a:t>
            </a:r>
            <a:r>
              <a:rPr lang="nb-NO">
                <a:latin typeface="Josefin Sans"/>
                <a:cs typeface="Calibri"/>
              </a:rPr>
              <a:t>Éin</a:t>
            </a:r>
            <a:r>
              <a:rPr lang="nb-NO" dirty="0">
                <a:latin typeface="Josefin Sans"/>
                <a:cs typeface="Calibri"/>
              </a:rPr>
              <a:t> av </a:t>
            </a:r>
            <a:r>
              <a:rPr lang="nb-NO" dirty="0" err="1">
                <a:latin typeface="Josefin Sans"/>
                <a:cs typeface="Calibri"/>
              </a:rPr>
              <a:t>desse</a:t>
            </a:r>
            <a:r>
              <a:rPr lang="nb-NO" dirty="0">
                <a:latin typeface="Josefin Sans"/>
                <a:cs typeface="Calibri"/>
              </a:rPr>
              <a:t> er </a:t>
            </a:r>
            <a:r>
              <a:rPr lang="nb-NO" i="1" dirty="0">
                <a:latin typeface="Josefin Sans"/>
                <a:cs typeface="Calibri"/>
              </a:rPr>
              <a:t>endometriose</a:t>
            </a:r>
            <a:r>
              <a:rPr lang="nb-NO" dirty="0">
                <a:latin typeface="Josefin Sans"/>
                <a:cs typeface="Calibri"/>
              </a:rPr>
              <a:t>. Dei </a:t>
            </a:r>
            <a:r>
              <a:rPr lang="nb-NO" dirty="0" err="1">
                <a:latin typeface="Josefin Sans"/>
                <a:cs typeface="Calibri"/>
              </a:rPr>
              <a:t>vanlegaste</a:t>
            </a:r>
            <a:r>
              <a:rPr lang="nb-NO" dirty="0">
                <a:latin typeface="Josefin Sans"/>
                <a:cs typeface="Calibri"/>
              </a:rPr>
              <a:t> symptoma er sterke smerter før og under mensen og kraftige og/eller uregelmessige </a:t>
            </a:r>
            <a:r>
              <a:rPr lang="nb-NO" dirty="0" err="1">
                <a:latin typeface="Josefin Sans"/>
                <a:cs typeface="Calibri"/>
              </a:rPr>
              <a:t>blødingar</a:t>
            </a:r>
            <a:r>
              <a:rPr lang="nb-NO" dirty="0">
                <a:latin typeface="Josefin Sans"/>
                <a:cs typeface="Calibri"/>
              </a:rPr>
              <a:t>.</a:t>
            </a:r>
          </a:p>
          <a:p>
            <a:r>
              <a:rPr lang="nb-NO" dirty="0">
                <a:latin typeface="Josefin Sans"/>
                <a:cs typeface="Calibri"/>
              </a:rPr>
              <a:t>Dersom du har </a:t>
            </a:r>
            <a:r>
              <a:rPr lang="nb-NO" i="1" dirty="0">
                <a:latin typeface="Josefin Sans"/>
                <a:cs typeface="Calibri"/>
              </a:rPr>
              <a:t>veldig</a:t>
            </a:r>
            <a:r>
              <a:rPr lang="nb-NO" dirty="0">
                <a:latin typeface="Josefin Sans"/>
                <a:cs typeface="Calibri"/>
              </a:rPr>
              <a:t> sterke smerter, kan det </a:t>
            </a:r>
            <a:r>
              <a:rPr lang="nb-NO" dirty="0" err="1">
                <a:latin typeface="Josefin Sans"/>
                <a:cs typeface="Calibri"/>
              </a:rPr>
              <a:t>vere</a:t>
            </a:r>
            <a:r>
              <a:rPr lang="nb-NO" dirty="0">
                <a:latin typeface="Josefin Sans"/>
                <a:cs typeface="Calibri"/>
              </a:rPr>
              <a:t> lurt å snakke med legen.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B928A6B1-51D4-4890-B1C0-A19BDB4CD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564" y="-150123"/>
            <a:ext cx="1406486" cy="140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233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SPØRSMÅL 1:</a:t>
            </a:r>
            <a:r>
              <a:rPr lang="en-US" b="1" dirty="0">
                <a:latin typeface="Josefin SANS BOLD"/>
              </a:rPr>
              <a:t> </a:t>
            </a:r>
            <a:br>
              <a:rPr lang="en-US" b="1" dirty="0">
                <a:latin typeface="Josefin SANS BOLD"/>
              </a:rPr>
            </a:br>
            <a:r>
              <a:rPr lang="en-US" b="1" dirty="0">
                <a:latin typeface="Josefin Sans"/>
              </a:rPr>
              <a:t>NÅR KJEM DEI FLESTE </a:t>
            </a:r>
            <a:br>
              <a:rPr lang="en-US" b="1" dirty="0">
                <a:latin typeface="Josefin Sans"/>
              </a:rPr>
            </a:br>
            <a:r>
              <a:rPr lang="en-US" b="1" dirty="0">
                <a:latin typeface="Josefin Sans"/>
              </a:rPr>
              <a:t>I PUBERTETEN?</a:t>
            </a:r>
          </a:p>
        </p:txBody>
      </p:sp>
    </p:spTree>
    <p:extLst>
      <p:ext uri="{BB962C8B-B14F-4D97-AF65-F5344CB8AC3E}">
        <p14:creationId xmlns:p14="http://schemas.microsoft.com/office/powerpoint/2010/main" val="3058547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SPØRSMÅL 9:</a:t>
            </a:r>
            <a:r>
              <a:rPr lang="en-US" b="1" dirty="0">
                <a:latin typeface="Josefin SANS BOLD"/>
              </a:rPr>
              <a:t> </a:t>
            </a:r>
            <a:r>
              <a:rPr lang="en-US" b="1">
                <a:latin typeface="Josefin Sans"/>
                <a:ea typeface="+mj-lt"/>
                <a:cs typeface="+mj-lt"/>
              </a:rPr>
              <a:t>ER NOKON MENNESKE MINDRE VERDE </a:t>
            </a:r>
            <a:r>
              <a:rPr lang="en-US" b="1" dirty="0">
                <a:latin typeface="Josefin Sans"/>
                <a:ea typeface="+mj-lt"/>
                <a:cs typeface="+mj-lt"/>
              </a:rPr>
              <a:t>ENN ANDRE?</a:t>
            </a:r>
          </a:p>
        </p:txBody>
      </p:sp>
    </p:spTree>
    <p:extLst>
      <p:ext uri="{BB962C8B-B14F-4D97-AF65-F5344CB8AC3E}">
        <p14:creationId xmlns:p14="http://schemas.microsoft.com/office/powerpoint/2010/main" val="3927356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  <a:ea typeface="+mj-lt"/>
                <a:cs typeface="+mj-lt"/>
              </a:rPr>
              <a:t>FASIT: NEI! VI ER ALLE #VERDIFULLE – AKKURAT SLIK VI 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42812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FASIT: </a:t>
            </a:r>
            <a:br>
              <a:rPr lang="en-US" b="1" dirty="0">
                <a:latin typeface="Josefin Sans"/>
              </a:rPr>
            </a:br>
            <a:r>
              <a:rPr lang="en-US" b="1" dirty="0">
                <a:latin typeface="Josefin Sans"/>
              </a:rPr>
              <a:t>NÅR VI ER MELLOM </a:t>
            </a:r>
            <a:br>
              <a:rPr lang="en-US" b="1" dirty="0">
                <a:latin typeface="Josefin Sans"/>
              </a:rPr>
            </a:br>
            <a:r>
              <a:rPr lang="en-US" b="1" dirty="0">
                <a:latin typeface="Josefin Sans"/>
              </a:rPr>
              <a:t>8 OG 15 ÅR GAMLE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latin typeface="Josefin Sans"/>
                <a:cs typeface="Calibri"/>
              </a:rPr>
              <a:t>Vi er alle forskjellige, også når det gjeld puberteten. Somme  </a:t>
            </a:r>
            <a:r>
              <a:rPr lang="nb-NO" dirty="0" err="1">
                <a:latin typeface="Josefin Sans"/>
                <a:cs typeface="Calibri"/>
              </a:rPr>
              <a:t>startar</a:t>
            </a:r>
            <a:r>
              <a:rPr lang="nb-NO" dirty="0">
                <a:latin typeface="Josefin Sans"/>
                <a:cs typeface="Calibri"/>
              </a:rPr>
              <a:t> også </a:t>
            </a:r>
            <a:r>
              <a:rPr lang="nb-NO" dirty="0" err="1">
                <a:latin typeface="Josefin Sans"/>
                <a:cs typeface="Calibri"/>
              </a:rPr>
              <a:t>tidlegare</a:t>
            </a:r>
            <a:r>
              <a:rPr lang="nb-NO" dirty="0">
                <a:latin typeface="Josefin Sans"/>
                <a:cs typeface="Calibri"/>
              </a:rPr>
              <a:t>, og somme </a:t>
            </a:r>
            <a:r>
              <a:rPr lang="nb-NO" dirty="0" err="1">
                <a:latin typeface="Josefin Sans"/>
                <a:cs typeface="Calibri"/>
              </a:rPr>
              <a:t>seinare</a:t>
            </a:r>
            <a:r>
              <a:rPr lang="nb-NO" dirty="0">
                <a:latin typeface="Josefin Sans"/>
                <a:cs typeface="Calibri"/>
              </a:rPr>
              <a:t>.  </a:t>
            </a:r>
            <a:endParaRPr lang="nb-NO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0658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SPØRSMÅL 2:</a:t>
            </a:r>
            <a:r>
              <a:rPr lang="en-US" b="1" dirty="0">
                <a:latin typeface="Josefin SANS BOLD"/>
              </a:rPr>
              <a:t> </a:t>
            </a:r>
            <a:r>
              <a:rPr lang="en-US" b="1" dirty="0">
                <a:latin typeface="Josefin Sans"/>
                <a:ea typeface="+mj-lt"/>
                <a:cs typeface="+mj-lt"/>
              </a:rPr>
              <a:t>KVIFOR ER DET VIKTIG </a:t>
            </a:r>
            <a:r>
              <a:rPr lang="en-US" b="1" dirty="0" err="1">
                <a:latin typeface="Josefin Sans"/>
                <a:ea typeface="+mj-lt"/>
                <a:cs typeface="+mj-lt"/>
              </a:rPr>
              <a:t>Å</a:t>
            </a:r>
            <a:r>
              <a:rPr lang="en-US" b="1" dirty="0">
                <a:latin typeface="Josefin Sans"/>
                <a:ea typeface="+mj-lt"/>
                <a:cs typeface="+mj-lt"/>
              </a:rPr>
              <a:t> VITE KVA SOM SKJER I KROPPEN?</a:t>
            </a:r>
          </a:p>
        </p:txBody>
      </p:sp>
    </p:spTree>
    <p:extLst>
      <p:ext uri="{BB962C8B-B14F-4D97-AF65-F5344CB8AC3E}">
        <p14:creationId xmlns:p14="http://schemas.microsoft.com/office/powerpoint/2010/main" val="1122202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457753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latin typeface="Josefin Sans"/>
              </a:rPr>
              <a:t>FASIT: DET KAN VERE MANGE GRUNNAR TIL AT DET ER VIKTIG Å VITE KVA SOM SKJER I KROPPEN.</a:t>
            </a:r>
            <a:endParaRPr lang="nb-NO" sz="3200" dirty="0">
              <a:cs typeface="Calibri Light" panose="020F0302020204030204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2048909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b-NO" dirty="0">
                <a:latin typeface="Josefin Sans"/>
                <a:cs typeface="Calibri"/>
              </a:rPr>
              <a:t>For eksempel:</a:t>
            </a:r>
          </a:p>
          <a:p>
            <a:r>
              <a:rPr lang="nb-NO" dirty="0">
                <a:latin typeface="Josefin Sans"/>
                <a:cs typeface="Calibri"/>
              </a:rPr>
              <a:t>Då veit du om det som skjer i kroppen, er normalt, eller om </a:t>
            </a:r>
            <a:r>
              <a:rPr lang="nb-NO" dirty="0" err="1">
                <a:latin typeface="Josefin Sans"/>
                <a:cs typeface="Calibri"/>
              </a:rPr>
              <a:t>noko</a:t>
            </a:r>
            <a:r>
              <a:rPr lang="nb-NO" dirty="0">
                <a:latin typeface="Josefin Sans"/>
                <a:cs typeface="Calibri"/>
              </a:rPr>
              <a:t> er gale.</a:t>
            </a:r>
          </a:p>
          <a:p>
            <a:r>
              <a:rPr lang="nb-NO" dirty="0">
                <a:latin typeface="Josefin Sans"/>
                <a:cs typeface="Calibri"/>
              </a:rPr>
              <a:t>Du slepp å føle deg </a:t>
            </a:r>
            <a:r>
              <a:rPr lang="nb-NO" dirty="0" err="1">
                <a:latin typeface="Josefin Sans"/>
                <a:cs typeface="Calibri"/>
              </a:rPr>
              <a:t>åleine</a:t>
            </a:r>
            <a:r>
              <a:rPr lang="nb-NO" dirty="0">
                <a:latin typeface="Josefin Sans"/>
                <a:cs typeface="Calibri"/>
              </a:rPr>
              <a:t> eller annleis, for du </a:t>
            </a:r>
            <a:r>
              <a:rPr lang="nb-NO" dirty="0" err="1">
                <a:latin typeface="Josefin Sans"/>
                <a:cs typeface="Calibri"/>
              </a:rPr>
              <a:t>skjønar</a:t>
            </a:r>
            <a:r>
              <a:rPr lang="nb-NO" dirty="0">
                <a:latin typeface="Josefin Sans"/>
                <a:cs typeface="Calibri"/>
              </a:rPr>
              <a:t> at det som skjer i kroppen din, skjer med mange.</a:t>
            </a:r>
          </a:p>
          <a:p>
            <a:r>
              <a:rPr lang="nb-NO" dirty="0">
                <a:latin typeface="Josefin Sans"/>
                <a:cs typeface="Calibri"/>
              </a:rPr>
              <a:t>Du får det betre med deg </a:t>
            </a:r>
            <a:r>
              <a:rPr lang="nb-NO" dirty="0" err="1">
                <a:latin typeface="Josefin Sans"/>
                <a:cs typeface="Calibri"/>
              </a:rPr>
              <a:t>sjølv</a:t>
            </a:r>
            <a:r>
              <a:rPr lang="nb-NO" dirty="0">
                <a:latin typeface="Josefin Sans"/>
                <a:cs typeface="Calibri"/>
              </a:rPr>
              <a:t> og føler deg </a:t>
            </a:r>
            <a:r>
              <a:rPr lang="nb-NO" dirty="0" err="1">
                <a:latin typeface="Josefin Sans"/>
                <a:cs typeface="Calibri"/>
              </a:rPr>
              <a:t>gladare</a:t>
            </a:r>
            <a:r>
              <a:rPr lang="nb-NO" dirty="0">
                <a:latin typeface="Josefin Sans"/>
                <a:cs typeface="Calibri"/>
              </a:rPr>
              <a:t>.</a:t>
            </a:r>
          </a:p>
          <a:p>
            <a:r>
              <a:rPr lang="nb-NO" dirty="0">
                <a:latin typeface="Josefin Sans"/>
                <a:cs typeface="Calibri"/>
              </a:rPr>
              <a:t>Det blir </a:t>
            </a:r>
            <a:r>
              <a:rPr lang="nb-NO" dirty="0" err="1">
                <a:latin typeface="Josefin Sans"/>
                <a:cs typeface="Calibri"/>
              </a:rPr>
              <a:t>lettare</a:t>
            </a:r>
            <a:r>
              <a:rPr lang="nb-NO" dirty="0">
                <a:latin typeface="Josefin Sans"/>
                <a:cs typeface="Calibri"/>
              </a:rPr>
              <a:t> å </a:t>
            </a:r>
            <a:r>
              <a:rPr lang="nb-NO" dirty="0" err="1">
                <a:latin typeface="Josefin Sans"/>
                <a:cs typeface="Calibri"/>
              </a:rPr>
              <a:t>kome</a:t>
            </a:r>
            <a:r>
              <a:rPr lang="nb-NO" dirty="0">
                <a:latin typeface="Josefin Sans"/>
                <a:cs typeface="Calibri"/>
              </a:rPr>
              <a:t> i puberteten når du er førebudd på det.</a:t>
            </a:r>
          </a:p>
          <a:p>
            <a:pPr marL="0" indent="0">
              <a:buNone/>
            </a:pPr>
            <a:endParaRPr lang="nb-NO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nb-NO" dirty="0">
                <a:latin typeface="Josefin Sans"/>
                <a:cs typeface="Calibri"/>
              </a:rPr>
              <a:t>Kva svarte du?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38EE5629-22F4-445C-825A-DF2C0A58FF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564" y="-150123"/>
            <a:ext cx="1406486" cy="140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184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SPØRSMÅL 3:</a:t>
            </a:r>
            <a:r>
              <a:rPr lang="en-US" b="1" dirty="0">
                <a:latin typeface="Josefin SANS BOLD"/>
              </a:rPr>
              <a:t> </a:t>
            </a:r>
            <a:r>
              <a:rPr lang="en-US" b="1" dirty="0">
                <a:latin typeface="Josefin Sans"/>
                <a:ea typeface="+mj-lt"/>
                <a:cs typeface="+mj-lt"/>
              </a:rPr>
              <a:t>KVEN KAN BLI FORELSKA I KVARANDRE?</a:t>
            </a:r>
          </a:p>
        </p:txBody>
      </p:sp>
    </p:spTree>
    <p:extLst>
      <p:ext uri="{BB962C8B-B14F-4D97-AF65-F5344CB8AC3E}">
        <p14:creationId xmlns:p14="http://schemas.microsoft.com/office/powerpoint/2010/main" val="285298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latin typeface="Josefin Sans"/>
              </a:rPr>
              <a:t>FASIT: ALLE KAN BLI FORELSKA I KVARANDRE!</a:t>
            </a:r>
            <a:endParaRPr lang="nb-NO" sz="3200" dirty="0">
              <a:cs typeface="Calibri Light" panose="020F0302020204030204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latin typeface="Josefin Sans"/>
                <a:cs typeface="Calibri"/>
              </a:rPr>
              <a:t>Jenter kan bli forelska i </a:t>
            </a:r>
            <a:r>
              <a:rPr lang="nb-NO" dirty="0" err="1">
                <a:latin typeface="Josefin Sans"/>
                <a:cs typeface="Calibri"/>
              </a:rPr>
              <a:t>kvarandre</a:t>
            </a:r>
            <a:r>
              <a:rPr lang="nb-NO" dirty="0">
                <a:latin typeface="Josefin Sans"/>
                <a:cs typeface="Calibri"/>
              </a:rPr>
              <a:t>.</a:t>
            </a:r>
          </a:p>
          <a:p>
            <a:r>
              <a:rPr lang="nb-NO" dirty="0" err="1">
                <a:latin typeface="Josefin Sans"/>
                <a:cs typeface="Calibri"/>
              </a:rPr>
              <a:t>Gutar</a:t>
            </a:r>
            <a:r>
              <a:rPr lang="nb-NO" dirty="0">
                <a:latin typeface="Josefin Sans"/>
                <a:cs typeface="Calibri"/>
              </a:rPr>
              <a:t> kan bli forelska i </a:t>
            </a:r>
            <a:r>
              <a:rPr lang="nb-NO" dirty="0" err="1">
                <a:latin typeface="Josefin Sans"/>
                <a:cs typeface="Calibri"/>
              </a:rPr>
              <a:t>kvarandre</a:t>
            </a:r>
            <a:r>
              <a:rPr lang="nb-NO" dirty="0">
                <a:latin typeface="Josefin Sans"/>
                <a:cs typeface="Calibri"/>
              </a:rPr>
              <a:t>.</a:t>
            </a:r>
            <a:endParaRPr lang="nb-NO" dirty="0"/>
          </a:p>
          <a:p>
            <a:r>
              <a:rPr lang="nb-NO" dirty="0">
                <a:latin typeface="Josefin Sans"/>
                <a:cs typeface="Calibri"/>
              </a:rPr>
              <a:t>Jenter og </a:t>
            </a:r>
            <a:r>
              <a:rPr lang="nb-NO" dirty="0" err="1">
                <a:latin typeface="Josefin Sans"/>
                <a:cs typeface="Calibri"/>
              </a:rPr>
              <a:t>gutar</a:t>
            </a:r>
            <a:r>
              <a:rPr lang="nb-NO" dirty="0">
                <a:latin typeface="Josefin Sans"/>
                <a:cs typeface="Calibri"/>
              </a:rPr>
              <a:t> kan bli forelska i </a:t>
            </a:r>
            <a:r>
              <a:rPr lang="nb-NO" dirty="0" err="1">
                <a:latin typeface="Josefin Sans"/>
                <a:cs typeface="Calibri"/>
              </a:rPr>
              <a:t>kvarandre</a:t>
            </a:r>
            <a:r>
              <a:rPr lang="nb-NO" dirty="0">
                <a:latin typeface="Josefin Sans"/>
                <a:cs typeface="Calibri"/>
              </a:rPr>
              <a:t>.</a:t>
            </a:r>
            <a:endParaRPr lang="nb-NO" dirty="0"/>
          </a:p>
          <a:p>
            <a:r>
              <a:rPr lang="nb-NO" dirty="0">
                <a:latin typeface="Josefin Sans"/>
                <a:cs typeface="Calibri"/>
              </a:rPr>
              <a:t>Dei som verken føler seg som jente eller gut, kan bli forelska, og andre kan bli forelska i </a:t>
            </a:r>
            <a:r>
              <a:rPr lang="nb-NO" dirty="0" err="1">
                <a:latin typeface="Josefin Sans"/>
                <a:cs typeface="Calibri"/>
              </a:rPr>
              <a:t>dei</a:t>
            </a:r>
            <a:r>
              <a:rPr lang="nb-NO" dirty="0">
                <a:latin typeface="Josefin Sans"/>
                <a:cs typeface="Calibri"/>
              </a:rPr>
              <a:t>.</a:t>
            </a:r>
            <a:endParaRPr lang="nb-NO" dirty="0"/>
          </a:p>
          <a:p>
            <a:pPr marL="0" indent="0">
              <a:buNone/>
            </a:pPr>
            <a:endParaRPr lang="nb-NO" dirty="0">
              <a:latin typeface="Josefin Sans"/>
              <a:cs typeface="Calibri"/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FD9C3AE-E36A-4716-8846-CE047CB8F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564" y="-150123"/>
            <a:ext cx="1406486" cy="140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395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latin typeface="Josefin Sans"/>
              </a:rPr>
              <a:t>ALLE KAN BLI FORELSKA I KVARANDRE, MEN … VAKSNE OG BARN KAN IKKJE BLI KJÆRASTAR</a:t>
            </a:r>
            <a:endParaRPr lang="en-US" sz="3200" b="1" dirty="0">
              <a:latin typeface="Josefin Sans"/>
              <a:cs typeface="Calibri Light" panose="020F0302020204030204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latin typeface="Josefin Sans"/>
                <a:cs typeface="Calibri"/>
              </a:rPr>
              <a:t>Det er fordi barn </a:t>
            </a:r>
            <a:r>
              <a:rPr lang="nb-NO" dirty="0" err="1">
                <a:latin typeface="Josefin Sans"/>
                <a:cs typeface="Calibri"/>
              </a:rPr>
              <a:t>ikkje</a:t>
            </a:r>
            <a:r>
              <a:rPr lang="nb-NO" dirty="0">
                <a:latin typeface="Josefin Sans"/>
                <a:cs typeface="Calibri"/>
              </a:rPr>
              <a:t> er ferdig utvikla </a:t>
            </a:r>
            <a:r>
              <a:rPr lang="nb-NO" dirty="0" err="1">
                <a:latin typeface="Josefin Sans"/>
                <a:cs typeface="Calibri"/>
              </a:rPr>
              <a:t>enno</a:t>
            </a:r>
            <a:r>
              <a:rPr lang="nb-NO" dirty="0">
                <a:latin typeface="Josefin Sans"/>
                <a:cs typeface="Calibri"/>
              </a:rPr>
              <a:t>.</a:t>
            </a:r>
            <a:endParaRPr lang="nb-NO" dirty="0">
              <a:latin typeface="Calibri" panose="020F0502020204030204"/>
              <a:cs typeface="Calibri"/>
            </a:endParaRPr>
          </a:p>
          <a:p>
            <a:r>
              <a:rPr lang="nb-NO" dirty="0">
                <a:latin typeface="Josefin Sans"/>
                <a:cs typeface="Calibri"/>
              </a:rPr>
              <a:t>Det er for store </a:t>
            </a:r>
            <a:r>
              <a:rPr lang="nb-NO" dirty="0" err="1">
                <a:latin typeface="Josefin Sans"/>
                <a:cs typeface="Calibri"/>
              </a:rPr>
              <a:t>forskjellar</a:t>
            </a:r>
            <a:r>
              <a:rPr lang="nb-NO" dirty="0">
                <a:latin typeface="Josefin Sans"/>
                <a:cs typeface="Calibri"/>
              </a:rPr>
              <a:t> mellom </a:t>
            </a:r>
            <a:r>
              <a:rPr lang="nb-NO" dirty="0" err="1">
                <a:latin typeface="Josefin Sans"/>
                <a:cs typeface="Calibri"/>
              </a:rPr>
              <a:t>vaksne</a:t>
            </a:r>
            <a:r>
              <a:rPr lang="nb-NO" dirty="0">
                <a:latin typeface="Josefin Sans"/>
                <a:cs typeface="Calibri"/>
              </a:rPr>
              <a:t> og barn til at </a:t>
            </a:r>
            <a:r>
              <a:rPr lang="nb-NO" dirty="0" err="1">
                <a:latin typeface="Josefin Sans"/>
                <a:cs typeface="Calibri"/>
              </a:rPr>
              <a:t>dei</a:t>
            </a:r>
            <a:r>
              <a:rPr lang="nb-NO" dirty="0">
                <a:latin typeface="Josefin Sans"/>
                <a:cs typeface="Calibri"/>
              </a:rPr>
              <a:t> kan </a:t>
            </a:r>
            <a:r>
              <a:rPr lang="nb-NO" dirty="0" err="1">
                <a:latin typeface="Josefin Sans"/>
                <a:cs typeface="Calibri"/>
              </a:rPr>
              <a:t>vere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kjærastar</a:t>
            </a:r>
            <a:r>
              <a:rPr lang="nb-NO" dirty="0">
                <a:latin typeface="Josefin Sans"/>
                <a:cs typeface="Calibri"/>
              </a:rPr>
              <a:t>.</a:t>
            </a:r>
            <a:endParaRPr lang="nb-NO" dirty="0">
              <a:latin typeface="Calibri" panose="020F0502020204030204"/>
              <a:cs typeface="Calibri"/>
            </a:endParaRPr>
          </a:p>
          <a:p>
            <a:r>
              <a:rPr lang="nb-NO" dirty="0">
                <a:latin typeface="Josefin Sans"/>
                <a:cs typeface="Calibri"/>
              </a:rPr>
              <a:t>Visste du at det faktisk er </a:t>
            </a:r>
            <a:r>
              <a:rPr lang="nb-NO" dirty="0" err="1">
                <a:latin typeface="Josefin Sans"/>
                <a:cs typeface="Calibri"/>
              </a:rPr>
              <a:t>ulovleg</a:t>
            </a:r>
            <a:r>
              <a:rPr lang="nb-NO" dirty="0">
                <a:latin typeface="Josefin Sans"/>
                <a:cs typeface="Calibri"/>
              </a:rPr>
              <a:t> for </a:t>
            </a:r>
            <a:r>
              <a:rPr lang="nb-NO" dirty="0" err="1">
                <a:latin typeface="Josefin Sans"/>
                <a:cs typeface="Calibri"/>
              </a:rPr>
              <a:t>ein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vaksen</a:t>
            </a:r>
            <a:r>
              <a:rPr lang="nb-NO" dirty="0">
                <a:latin typeface="Josefin Sans"/>
                <a:cs typeface="Calibri"/>
              </a:rPr>
              <a:t> å bli </a:t>
            </a:r>
            <a:r>
              <a:rPr lang="nb-NO" dirty="0" err="1">
                <a:latin typeface="Josefin Sans"/>
                <a:cs typeface="Calibri"/>
              </a:rPr>
              <a:t>kjærast</a:t>
            </a:r>
            <a:r>
              <a:rPr lang="nb-NO" dirty="0">
                <a:latin typeface="Josefin Sans"/>
                <a:cs typeface="Calibri"/>
              </a:rPr>
              <a:t> med </a:t>
            </a:r>
            <a:r>
              <a:rPr lang="nb-NO" dirty="0" err="1">
                <a:latin typeface="Josefin Sans"/>
                <a:cs typeface="Calibri"/>
              </a:rPr>
              <a:t>eit</a:t>
            </a:r>
            <a:r>
              <a:rPr lang="nb-NO" dirty="0">
                <a:latin typeface="Josefin Sans"/>
                <a:cs typeface="Calibri"/>
              </a:rPr>
              <a:t> barn under 16 år?</a:t>
            </a:r>
          </a:p>
          <a:p>
            <a:r>
              <a:rPr lang="nb-NO" dirty="0">
                <a:latin typeface="Josefin Sans"/>
                <a:cs typeface="Calibri"/>
              </a:rPr>
              <a:t>Lova er sånn for å beskytte barna </a:t>
            </a:r>
            <a:r>
              <a:rPr lang="nb-NO" dirty="0" err="1">
                <a:latin typeface="Josefin Sans"/>
                <a:cs typeface="Calibri"/>
              </a:rPr>
              <a:t>frå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dei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vaksne</a:t>
            </a:r>
            <a:r>
              <a:rPr lang="nb-NO" dirty="0">
                <a:latin typeface="Josefin Sans"/>
                <a:cs typeface="Calibri"/>
              </a:rPr>
              <a:t>.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C130E16-7A44-4536-99C5-CBEED0D5E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564" y="-150123"/>
            <a:ext cx="1406486" cy="140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604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SPØRSMÅL 4:</a:t>
            </a:r>
            <a:r>
              <a:rPr lang="en-US" b="1" dirty="0">
                <a:latin typeface="Josefin SANS BOLD"/>
              </a:rPr>
              <a:t> </a:t>
            </a:r>
            <a:r>
              <a:rPr lang="en-US" b="1" dirty="0">
                <a:latin typeface="Josefin Sans"/>
                <a:ea typeface="+mj-lt"/>
                <a:cs typeface="+mj-lt"/>
              </a:rPr>
              <a:t>ER DET VANLEG </a:t>
            </a:r>
            <a:r>
              <a:rPr lang="en-US" b="1" dirty="0" err="1">
                <a:latin typeface="Josefin Sans"/>
                <a:ea typeface="+mj-lt"/>
                <a:cs typeface="+mj-lt"/>
              </a:rPr>
              <a:t>Å</a:t>
            </a:r>
            <a:r>
              <a:rPr lang="en-US" b="1" dirty="0">
                <a:latin typeface="Josefin Sans"/>
                <a:ea typeface="+mj-lt"/>
                <a:cs typeface="+mj-lt"/>
              </a:rPr>
              <a:t> FÅ PROBLEM MED HUDA NÅR VI KJEM I PUBERTETEN?</a:t>
            </a:r>
          </a:p>
        </p:txBody>
      </p:sp>
    </p:spTree>
    <p:extLst>
      <p:ext uri="{BB962C8B-B14F-4D97-AF65-F5344CB8AC3E}">
        <p14:creationId xmlns:p14="http://schemas.microsoft.com/office/powerpoint/2010/main" val="1798038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ex og Politikk">
      <a:dk1>
        <a:sysClr val="windowText" lastClr="000000"/>
      </a:dk1>
      <a:lt1>
        <a:sysClr val="window" lastClr="FFFFFF"/>
      </a:lt1>
      <a:dk2>
        <a:srgbClr val="A6192E"/>
      </a:dk2>
      <a:lt2>
        <a:srgbClr val="D3BBA8"/>
      </a:lt2>
      <a:accent1>
        <a:srgbClr val="E16F10"/>
      </a:accent1>
      <a:accent2>
        <a:srgbClr val="C5003E"/>
      </a:accent2>
      <a:accent3>
        <a:srgbClr val="7C2855"/>
      </a:accent3>
      <a:accent4>
        <a:srgbClr val="151F6D"/>
      </a:accent4>
      <a:accent5>
        <a:srgbClr val="00A499"/>
      </a:accent5>
      <a:accent6>
        <a:srgbClr val="FFFFFF"/>
      </a:accent6>
      <a:hlink>
        <a:srgbClr val="C5003E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0e76758-918d-458b-bf34-b5278c84057e">
      <UserInfo>
        <DisplayName/>
        <AccountId xsi:nil="true"/>
        <AccountType/>
      </UserInfo>
    </SharedWithUsers>
    <MediaLengthInSeconds xmlns="3455f26c-c92f-461a-8bd3-9d4b7b25ae4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7BF2F20B5AA74C8E33701AC526598A" ma:contentTypeVersion="12" ma:contentTypeDescription="Create a new document." ma:contentTypeScope="" ma:versionID="e1242cb8fe1156e68c8b4ec73ff38e1d">
  <xsd:schema xmlns:xsd="http://www.w3.org/2001/XMLSchema" xmlns:xs="http://www.w3.org/2001/XMLSchema" xmlns:p="http://schemas.microsoft.com/office/2006/metadata/properties" xmlns:ns2="3455f26c-c92f-461a-8bd3-9d4b7b25ae45" xmlns:ns3="60e76758-918d-458b-bf34-b5278c84057e" targetNamespace="http://schemas.microsoft.com/office/2006/metadata/properties" ma:root="true" ma:fieldsID="9ad5476d27b208e6b00ad54d6bcee67e" ns2:_="" ns3:_="">
    <xsd:import namespace="3455f26c-c92f-461a-8bd3-9d4b7b25ae45"/>
    <xsd:import namespace="60e76758-918d-458b-bf34-b5278c840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5f26c-c92f-461a-8bd3-9d4b7b25a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76758-918d-458b-bf34-b5278c840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1D41E5-8713-4E57-8D43-767F18FDBEE2}">
  <ds:schemaRefs>
    <ds:schemaRef ds:uri="3455f26c-c92f-461a-8bd3-9d4b7b25ae45"/>
    <ds:schemaRef ds:uri="60e76758-918d-458b-bf34-b5278c84057e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AAF8651-8343-406D-801A-71597A492D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B03C22-B82F-4383-BF6E-FE10D7CA2D9A}">
  <ds:schemaRefs>
    <ds:schemaRef ds:uri="3455f26c-c92f-461a-8bd3-9d4b7b25ae45"/>
    <ds:schemaRef ds:uri="60e76758-918d-458b-bf34-b5278c84057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638</Words>
  <Application>Microsoft Office PowerPoint</Application>
  <PresentationFormat>Widescreen</PresentationFormat>
  <Paragraphs>51</Paragraphs>
  <Slides>21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Josefin Sans</vt:lpstr>
      <vt:lpstr>Josefin SANS BOLD</vt:lpstr>
      <vt:lpstr>Office-tema</vt:lpstr>
      <vt:lpstr>EIN VERDIFULL QUIZ</vt:lpstr>
      <vt:lpstr>SPØRSMÅL 1:  NÅR KJEM DEI FLESTE  I PUBERTETEN?</vt:lpstr>
      <vt:lpstr>FASIT:  NÅR VI ER MELLOM  8 OG 15 ÅR GAMLE</vt:lpstr>
      <vt:lpstr>SPØRSMÅL 2: KVIFOR ER DET VIKTIG Å VITE KVA SOM SKJER I KROPPEN?</vt:lpstr>
      <vt:lpstr>FASIT: DET KAN VERE MANGE GRUNNAR TIL AT DET ER VIKTIG Å VITE KVA SOM SKJER I KROPPEN.</vt:lpstr>
      <vt:lpstr>SPØRSMÅL 3: KVEN KAN BLI FORELSKA I KVARANDRE?</vt:lpstr>
      <vt:lpstr>FASIT: ALLE KAN BLI FORELSKA I KVARANDRE!</vt:lpstr>
      <vt:lpstr>ALLE KAN BLI FORELSKA I KVARANDRE, MEN … VAKSNE OG BARN KAN IKKJE BLI KJÆRASTAR</vt:lpstr>
      <vt:lpstr>SPØRSMÅL 4: ER DET VANLEG Å FÅ PROBLEM MED HUDA NÅR VI KJEM I PUBERTETEN?</vt:lpstr>
      <vt:lpstr>FASIT: DET ER VANLEG! MANGE FÅR KVISER OG ANDRE FORANDRINGAR I HUDA.</vt:lpstr>
      <vt:lpstr>SPØRSMÅL 5:  SYNEST ALLE DET ER VANSKELEG Å KOME I PUBERTETEN?</vt:lpstr>
      <vt:lpstr>FASIT: NEI, IKKJE ALLE SYNEST DET ER VANSKELEG Å KOME I PUBERTETEN</vt:lpstr>
      <vt:lpstr>SPØRSMÅL 6: KVA FOR HORMON FÅR DEI FLESTE GUTAR MEIR AV NÅR DEI KJEM I PUBERTETEN? ER DET…</vt:lpstr>
      <vt:lpstr>FASIT: I PUBERTETEN FÅR DEI FLESTE GUTAR MEIR AV HORMONET TESTOSTERON.</vt:lpstr>
      <vt:lpstr>SPØRSMÅL 7: KVEN BESTEMMER OVER KROPPEN DIN?</vt:lpstr>
      <vt:lpstr>FASIT: BERRE DU BESTEMMER OVER KROPPEN DIN!</vt:lpstr>
      <vt:lpstr>SPØRSMÅL 8: NÅR FÅR DEI FLESTE MENSEN?</vt:lpstr>
      <vt:lpstr>DEI FLESTE FÅR MENSEN NÅR DEI ER MELLOM 9 OG 18 ÅR.</vt:lpstr>
      <vt:lpstr>MANGE FÅR MENSSMERTER NÅR DEI HAR MENSEN …</vt:lpstr>
      <vt:lpstr>SPØRSMÅL 9: ER NOKON MENNESKE MINDRE VERDE ENN ANDRE?</vt:lpstr>
      <vt:lpstr>FASIT: NEI! VI ER ALLE #VERDIFULLE – AKKURAT SLIK VI ER.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VERDIFULL QUIZ</dc:title>
  <dc:creator/>
  <cp:lastModifiedBy>Ella de Figueiredo Lykke</cp:lastModifiedBy>
  <cp:revision>9</cp:revision>
  <dcterms:created xsi:type="dcterms:W3CDTF">2021-12-14T10:31:37Z</dcterms:created>
  <dcterms:modified xsi:type="dcterms:W3CDTF">2022-01-14T11:33:19Z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0x010100287BF2F20B5AA74C8E33701AC526598A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</Properties>
</file>