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60" r:id="rId7"/>
    <p:sldId id="270" r:id="rId8"/>
    <p:sldId id="261" r:id="rId9"/>
    <p:sldId id="271" r:id="rId10"/>
    <p:sldId id="262" r:id="rId11"/>
    <p:sldId id="272" r:id="rId12"/>
    <p:sldId id="263" r:id="rId13"/>
    <p:sldId id="273" r:id="rId14"/>
    <p:sldId id="264" r:id="rId15"/>
    <p:sldId id="274" r:id="rId16"/>
    <p:sldId id="265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9F9A2B-CC9D-48EB-B036-8203099D3DBE}" v="4" dt="2022-01-03T12:08:08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166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e Straumsnes" userId="S::adele@sexogpolitikk.no::54352566-a0a2-489b-b1af-3878cd5699c0" providerId="AD" clId="Web-{8EA39D75-8F37-C803-2ECF-57B454992EE9}"/>
    <pc:docChg chg="addSld delSld modSld">
      <pc:chgData name="Adele Straumsnes" userId="S::adele@sexogpolitikk.no::54352566-a0a2-489b-b1af-3878cd5699c0" providerId="AD" clId="Web-{8EA39D75-8F37-C803-2ECF-57B454992EE9}" dt="2021-12-09T10:44:50.767" v="650"/>
      <pc:docMkLst>
        <pc:docMk/>
      </pc:docMkLst>
      <pc:sldChg chg="modSp">
        <pc:chgData name="Adele Straumsnes" userId="S::adele@sexogpolitikk.no::54352566-a0a2-489b-b1af-3878cd5699c0" providerId="AD" clId="Web-{8EA39D75-8F37-C803-2ECF-57B454992EE9}" dt="2021-12-08T15:45:07.943" v="402" actId="20577"/>
        <pc:sldMkLst>
          <pc:docMk/>
          <pc:sldMk cId="4253124984" sldId="256"/>
        </pc:sldMkLst>
        <pc:spChg chg="mod">
          <ac:chgData name="Adele Straumsnes" userId="S::adele@sexogpolitikk.no::54352566-a0a2-489b-b1af-3878cd5699c0" providerId="AD" clId="Web-{8EA39D75-8F37-C803-2ECF-57B454992EE9}" dt="2021-12-08T15:45:07.943" v="402" actId="20577"/>
          <ac:spMkLst>
            <pc:docMk/>
            <pc:sldMk cId="4253124984" sldId="256"/>
            <ac:spMk id="2" creationId="{00000000-0000-0000-0000-000000000000}"/>
          </ac:spMkLst>
        </pc:spChg>
      </pc:sldChg>
      <pc:sldChg chg="delSp modSp new mod modClrScheme chgLayout">
        <pc:chgData name="Adele Straumsnes" userId="S::adele@sexogpolitikk.no::54352566-a0a2-489b-b1af-3878cd5699c0" providerId="AD" clId="Web-{8EA39D75-8F37-C803-2ECF-57B454992EE9}" dt="2021-12-08T15:25:27.818" v="44" actId="20577"/>
        <pc:sldMkLst>
          <pc:docMk/>
          <pc:sldMk cId="767454500" sldId="257"/>
        </pc:sldMkLst>
        <pc:spChg chg="mod ord">
          <ac:chgData name="Adele Straumsnes" userId="S::adele@sexogpolitikk.no::54352566-a0a2-489b-b1af-3878cd5699c0" providerId="AD" clId="Web-{8EA39D75-8F37-C803-2ECF-57B454992EE9}" dt="2021-12-08T15:25:27.818" v="44" actId="20577"/>
          <ac:spMkLst>
            <pc:docMk/>
            <pc:sldMk cId="767454500" sldId="257"/>
            <ac:spMk id="2" creationId="{FD55C63C-F0C0-481A-8110-0E9EC6AEB77C}"/>
          </ac:spMkLst>
        </pc:spChg>
        <pc:spChg chg="del mod">
          <ac:chgData name="Adele Straumsnes" userId="S::adele@sexogpolitikk.no::54352566-a0a2-489b-b1af-3878cd5699c0" providerId="AD" clId="Web-{8EA39D75-8F37-C803-2ECF-57B454992EE9}" dt="2021-12-08T15:25:03.271" v="37"/>
          <ac:spMkLst>
            <pc:docMk/>
            <pc:sldMk cId="767454500" sldId="257"/>
            <ac:spMk id="3" creationId="{3F6E6C88-C778-4FA7-AE4F-25E01CE70200}"/>
          </ac:spMkLst>
        </pc:spChg>
      </pc:sldChg>
      <pc:sldChg chg="new del">
        <pc:chgData name="Adele Straumsnes" userId="S::adele@sexogpolitikk.no::54352566-a0a2-489b-b1af-3878cd5699c0" providerId="AD" clId="Web-{8EA39D75-8F37-C803-2ECF-57B454992EE9}" dt="2021-12-08T15:27:58.789" v="52"/>
        <pc:sldMkLst>
          <pc:docMk/>
          <pc:sldMk cId="4063664028" sldId="258"/>
        </pc:sldMkLst>
      </pc:sldChg>
      <pc:sldChg chg="modSp new">
        <pc:chgData name="Adele Straumsnes" userId="S::adele@sexogpolitikk.no::54352566-a0a2-489b-b1af-3878cd5699c0" providerId="AD" clId="Web-{8EA39D75-8F37-C803-2ECF-57B454992EE9}" dt="2021-12-08T15:37:14.171" v="243" actId="20577"/>
        <pc:sldMkLst>
          <pc:docMk/>
          <pc:sldMk cId="2935745302" sldId="259"/>
        </pc:sldMkLst>
        <pc:spChg chg="mod">
          <ac:chgData name="Adele Straumsnes" userId="S::adele@sexogpolitikk.no::54352566-a0a2-489b-b1af-3878cd5699c0" providerId="AD" clId="Web-{8EA39D75-8F37-C803-2ECF-57B454992EE9}" dt="2021-12-08T15:37:14.171" v="243" actId="20577"/>
          <ac:spMkLst>
            <pc:docMk/>
            <pc:sldMk cId="2935745302" sldId="259"/>
            <ac:spMk id="2" creationId="{170128C2-6E97-4AD9-B343-C314F4E47619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16.562" v="244" actId="20577"/>
        <pc:sldMkLst>
          <pc:docMk/>
          <pc:sldMk cId="3939057089" sldId="260"/>
        </pc:sldMkLst>
        <pc:spChg chg="mod">
          <ac:chgData name="Adele Straumsnes" userId="S::adele@sexogpolitikk.no::54352566-a0a2-489b-b1af-3878cd5699c0" providerId="AD" clId="Web-{8EA39D75-8F37-C803-2ECF-57B454992EE9}" dt="2021-12-08T15:37:16.562" v="244" actId="20577"/>
          <ac:spMkLst>
            <pc:docMk/>
            <pc:sldMk cId="3939057089" sldId="260"/>
            <ac:spMk id="2" creationId="{665260EA-3BF6-4933-8B0D-E8627D358120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20.874" v="245" actId="20577"/>
        <pc:sldMkLst>
          <pc:docMk/>
          <pc:sldMk cId="2091611975" sldId="261"/>
        </pc:sldMkLst>
        <pc:spChg chg="mod">
          <ac:chgData name="Adele Straumsnes" userId="S::adele@sexogpolitikk.no::54352566-a0a2-489b-b1af-3878cd5699c0" providerId="AD" clId="Web-{8EA39D75-8F37-C803-2ECF-57B454992EE9}" dt="2021-12-08T15:37:20.874" v="245" actId="20577"/>
          <ac:spMkLst>
            <pc:docMk/>
            <pc:sldMk cId="2091611975" sldId="261"/>
            <ac:spMk id="2" creationId="{3D72C754-6DA1-4438-9C13-3677DB14972E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27.937" v="246" actId="20577"/>
        <pc:sldMkLst>
          <pc:docMk/>
          <pc:sldMk cId="362300659" sldId="262"/>
        </pc:sldMkLst>
        <pc:spChg chg="mod">
          <ac:chgData name="Adele Straumsnes" userId="S::adele@sexogpolitikk.no::54352566-a0a2-489b-b1af-3878cd5699c0" providerId="AD" clId="Web-{8EA39D75-8F37-C803-2ECF-57B454992EE9}" dt="2021-12-08T15:37:27.937" v="246" actId="20577"/>
          <ac:spMkLst>
            <pc:docMk/>
            <pc:sldMk cId="362300659" sldId="262"/>
            <ac:spMk id="2" creationId="{2C17B170-4DF6-48BE-8D35-06437E0D3F2B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33.093" v="247" actId="20577"/>
        <pc:sldMkLst>
          <pc:docMk/>
          <pc:sldMk cId="1465194899" sldId="263"/>
        </pc:sldMkLst>
        <pc:spChg chg="mod">
          <ac:chgData name="Adele Straumsnes" userId="S::adele@sexogpolitikk.no::54352566-a0a2-489b-b1af-3878cd5699c0" providerId="AD" clId="Web-{8EA39D75-8F37-C803-2ECF-57B454992EE9}" dt="2021-12-08T15:37:33.093" v="247" actId="20577"/>
          <ac:spMkLst>
            <pc:docMk/>
            <pc:sldMk cId="1465194899" sldId="263"/>
            <ac:spMk id="2" creationId="{2FAB0EF9-9792-47D9-9870-107E812A21E9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7:39.312" v="248" actId="20577"/>
        <pc:sldMkLst>
          <pc:docMk/>
          <pc:sldMk cId="1549213672" sldId="264"/>
        </pc:sldMkLst>
        <pc:spChg chg="mod">
          <ac:chgData name="Adele Straumsnes" userId="S::adele@sexogpolitikk.no::54352566-a0a2-489b-b1af-3878cd5699c0" providerId="AD" clId="Web-{8EA39D75-8F37-C803-2ECF-57B454992EE9}" dt="2021-12-08T15:37:39.312" v="248" actId="20577"/>
          <ac:spMkLst>
            <pc:docMk/>
            <pc:sldMk cId="1549213672" sldId="264"/>
            <ac:spMk id="2" creationId="{C47CF6BF-67F6-4EC8-AFE4-FF9CD10AD0E1}"/>
          </ac:spMkLst>
        </pc:spChg>
      </pc:sldChg>
      <pc:sldChg chg="modSp new">
        <pc:chgData name="Adele Straumsnes" userId="S::adele@sexogpolitikk.no::54352566-a0a2-489b-b1af-3878cd5699c0" providerId="AD" clId="Web-{8EA39D75-8F37-C803-2ECF-57B454992EE9}" dt="2021-12-08T15:32:30.105" v="198" actId="14100"/>
        <pc:sldMkLst>
          <pc:docMk/>
          <pc:sldMk cId="933369522" sldId="265"/>
        </pc:sldMkLst>
        <pc:spChg chg="mod">
          <ac:chgData name="Adele Straumsnes" userId="S::adele@sexogpolitikk.no::54352566-a0a2-489b-b1af-3878cd5699c0" providerId="AD" clId="Web-{8EA39D75-8F37-C803-2ECF-57B454992EE9}" dt="2021-12-08T15:32:30.105" v="198" actId="14100"/>
          <ac:spMkLst>
            <pc:docMk/>
            <pc:sldMk cId="933369522" sldId="265"/>
            <ac:spMk id="2" creationId="{DD483014-A22B-4406-B560-495ABEF7DEBA}"/>
          </ac:spMkLst>
        </pc:spChg>
      </pc:sldChg>
      <pc:sldChg chg="addSp modSp new del mod modClrScheme chgLayout">
        <pc:chgData name="Adele Straumsnes" userId="S::adele@sexogpolitikk.no::54352566-a0a2-489b-b1af-3878cd5699c0" providerId="AD" clId="Web-{8EA39D75-8F37-C803-2ECF-57B454992EE9}" dt="2021-12-09T10:44:45.674" v="649"/>
        <pc:sldMkLst>
          <pc:docMk/>
          <pc:sldMk cId="1408419537" sldId="266"/>
        </pc:sldMkLst>
        <pc:spChg chg="mod ord">
          <ac:chgData name="Adele Straumsnes" userId="S::adele@sexogpolitikk.no::54352566-a0a2-489b-b1af-3878cd5699c0" providerId="AD" clId="Web-{8EA39D75-8F37-C803-2ECF-57B454992EE9}" dt="2021-12-08T15:38:02.266" v="250" actId="20577"/>
          <ac:spMkLst>
            <pc:docMk/>
            <pc:sldMk cId="1408419537" sldId="266"/>
            <ac:spMk id="2" creationId="{10E129F1-68DF-4291-9F26-DA7AA095802B}"/>
          </ac:spMkLst>
        </pc:spChg>
        <pc:spChg chg="add mod ord">
          <ac:chgData name="Adele Straumsnes" userId="S::adele@sexogpolitikk.no::54352566-a0a2-489b-b1af-3878cd5699c0" providerId="AD" clId="Web-{8EA39D75-8F37-C803-2ECF-57B454992EE9}" dt="2021-12-08T15:43:18.348" v="370" actId="20577"/>
          <ac:spMkLst>
            <pc:docMk/>
            <pc:sldMk cId="1408419537" sldId="266"/>
            <ac:spMk id="3" creationId="{7DFC3E5C-A53A-4577-B83C-B8BBAA150231}"/>
          </ac:spMkLst>
        </pc:spChg>
      </pc:sldChg>
      <pc:sldChg chg="modSp add del replId">
        <pc:chgData name="Adele Straumsnes" userId="S::adele@sexogpolitikk.no::54352566-a0a2-489b-b1af-3878cd5699c0" providerId="AD" clId="Web-{8EA39D75-8F37-C803-2ECF-57B454992EE9}" dt="2021-12-09T10:44:50.767" v="650"/>
        <pc:sldMkLst>
          <pc:docMk/>
          <pc:sldMk cId="812564368" sldId="267"/>
        </pc:sldMkLst>
        <pc:spChg chg="mod">
          <ac:chgData name="Adele Straumsnes" userId="S::adele@sexogpolitikk.no::54352566-a0a2-489b-b1af-3878cd5699c0" providerId="AD" clId="Web-{8EA39D75-8F37-C803-2ECF-57B454992EE9}" dt="2021-12-09T09:23:28.815" v="425" actId="20577"/>
          <ac:spMkLst>
            <pc:docMk/>
            <pc:sldMk cId="812564368" sldId="267"/>
            <ac:spMk id="3" creationId="{7DFC3E5C-A53A-4577-B83C-B8BBAA150231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3:47.368" v="442" actId="20577"/>
        <pc:sldMkLst>
          <pc:docMk/>
          <pc:sldMk cId="319101703" sldId="268"/>
        </pc:sldMkLst>
        <pc:spChg chg="mod">
          <ac:chgData name="Adele Straumsnes" userId="S::adele@sexogpolitikk.no::54352566-a0a2-489b-b1af-3878cd5699c0" providerId="AD" clId="Web-{8EA39D75-8F37-C803-2ECF-57B454992EE9}" dt="2021-12-09T10:33:47.368" v="442" actId="20577"/>
          <ac:spMkLst>
            <pc:docMk/>
            <pc:sldMk cId="319101703" sldId="268"/>
            <ac:spMk id="2" creationId="{FD55C63C-F0C0-481A-8110-0E9EC6AEB77C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4:53.541" v="473" actId="20577"/>
        <pc:sldMkLst>
          <pc:docMk/>
          <pc:sldMk cId="3126203948" sldId="269"/>
        </pc:sldMkLst>
        <pc:spChg chg="mod">
          <ac:chgData name="Adele Straumsnes" userId="S::adele@sexogpolitikk.no::54352566-a0a2-489b-b1af-3878cd5699c0" providerId="AD" clId="Web-{8EA39D75-8F37-C803-2ECF-57B454992EE9}" dt="2021-12-09T10:34:53.541" v="473" actId="20577"/>
          <ac:spMkLst>
            <pc:docMk/>
            <pc:sldMk cId="3126203948" sldId="269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35:26.541" v="502" actId="20577"/>
        <pc:sldMkLst>
          <pc:docMk/>
          <pc:sldMk cId="964724765" sldId="270"/>
        </pc:sldMkLst>
        <pc:spChg chg="mod">
          <ac:chgData name="Adele Straumsnes" userId="S::adele@sexogpolitikk.no::54352566-a0a2-489b-b1af-3878cd5699c0" providerId="AD" clId="Web-{8EA39D75-8F37-C803-2ECF-57B454992EE9}" dt="2021-12-09T10:35:26.541" v="502" actId="20577"/>
          <ac:spMkLst>
            <pc:docMk/>
            <pc:sldMk cId="964724765" sldId="270"/>
            <ac:spMk id="2" creationId="{170128C2-6E97-4AD9-B343-C314F4E47619}"/>
          </ac:spMkLst>
        </pc:spChg>
      </pc:sldChg>
      <pc:sldChg chg="addSp modSp add mod replId modClrScheme chgLayout">
        <pc:chgData name="Adele Straumsnes" userId="S::adele@sexogpolitikk.no::54352566-a0a2-489b-b1af-3878cd5699c0" providerId="AD" clId="Web-{8EA39D75-8F37-C803-2ECF-57B454992EE9}" dt="2021-12-09T10:40:01.139" v="564" actId="14100"/>
        <pc:sldMkLst>
          <pc:docMk/>
          <pc:sldMk cId="3870072643" sldId="271"/>
        </pc:sldMkLst>
        <pc:spChg chg="mod ord">
          <ac:chgData name="Adele Straumsnes" userId="S::adele@sexogpolitikk.no::54352566-a0a2-489b-b1af-3878cd5699c0" providerId="AD" clId="Web-{8EA39D75-8F37-C803-2ECF-57B454992EE9}" dt="2021-12-09T10:37:58.918" v="525" actId="20577"/>
          <ac:spMkLst>
            <pc:docMk/>
            <pc:sldMk cId="3870072643" sldId="271"/>
            <ac:spMk id="2" creationId="{170128C2-6E97-4AD9-B343-C314F4E47619}"/>
          </ac:spMkLst>
        </pc:spChg>
        <pc:spChg chg="add mod ord">
          <ac:chgData name="Adele Straumsnes" userId="S::adele@sexogpolitikk.no::54352566-a0a2-489b-b1af-3878cd5699c0" providerId="AD" clId="Web-{8EA39D75-8F37-C803-2ECF-57B454992EE9}" dt="2021-12-09T10:40:01.139" v="564" actId="14100"/>
          <ac:spMkLst>
            <pc:docMk/>
            <pc:sldMk cId="3870072643" sldId="271"/>
            <ac:spMk id="3" creationId="{49E0839F-7A86-45A1-9F20-19840E69B10F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1:01.796" v="580" actId="20577"/>
        <pc:sldMkLst>
          <pc:docMk/>
          <pc:sldMk cId="415807620" sldId="272"/>
        </pc:sldMkLst>
        <pc:spChg chg="mod">
          <ac:chgData name="Adele Straumsnes" userId="S::adele@sexogpolitikk.no::54352566-a0a2-489b-b1af-3878cd5699c0" providerId="AD" clId="Web-{8EA39D75-8F37-C803-2ECF-57B454992EE9}" dt="2021-12-09T10:41:01.796" v="580" actId="20577"/>
          <ac:spMkLst>
            <pc:docMk/>
            <pc:sldMk cId="415807620" sldId="272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1:23.952" v="593" actId="20577"/>
        <pc:sldMkLst>
          <pc:docMk/>
          <pc:sldMk cId="922600626" sldId="273"/>
        </pc:sldMkLst>
        <pc:spChg chg="mod">
          <ac:chgData name="Adele Straumsnes" userId="S::adele@sexogpolitikk.no::54352566-a0a2-489b-b1af-3878cd5699c0" providerId="AD" clId="Web-{8EA39D75-8F37-C803-2ECF-57B454992EE9}" dt="2021-12-09T10:41:23.952" v="593" actId="20577"/>
          <ac:spMkLst>
            <pc:docMk/>
            <pc:sldMk cId="922600626" sldId="273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2:55.313" v="608" actId="20577"/>
        <pc:sldMkLst>
          <pc:docMk/>
          <pc:sldMk cId="2356575531" sldId="274"/>
        </pc:sldMkLst>
        <pc:spChg chg="mod">
          <ac:chgData name="Adele Straumsnes" userId="S::adele@sexogpolitikk.no::54352566-a0a2-489b-b1af-3878cd5699c0" providerId="AD" clId="Web-{8EA39D75-8F37-C803-2ECF-57B454992EE9}" dt="2021-12-09T10:42:55.313" v="608" actId="20577"/>
          <ac:spMkLst>
            <pc:docMk/>
            <pc:sldMk cId="2356575531" sldId="274"/>
            <ac:spMk id="2" creationId="{170128C2-6E97-4AD9-B343-C314F4E47619}"/>
          </ac:spMkLst>
        </pc:spChg>
      </pc:sldChg>
      <pc:sldChg chg="modSp add replId">
        <pc:chgData name="Adele Straumsnes" userId="S::adele@sexogpolitikk.no::54352566-a0a2-489b-b1af-3878cd5699c0" providerId="AD" clId="Web-{8EA39D75-8F37-C803-2ECF-57B454992EE9}" dt="2021-12-09T10:44:37.486" v="648" actId="20577"/>
        <pc:sldMkLst>
          <pc:docMk/>
          <pc:sldMk cId="283392078" sldId="275"/>
        </pc:sldMkLst>
        <pc:spChg chg="mod">
          <ac:chgData name="Adele Straumsnes" userId="S::adele@sexogpolitikk.no::54352566-a0a2-489b-b1af-3878cd5699c0" providerId="AD" clId="Web-{8EA39D75-8F37-C803-2ECF-57B454992EE9}" dt="2021-12-09T10:44:37.486" v="648" actId="20577"/>
          <ac:spMkLst>
            <pc:docMk/>
            <pc:sldMk cId="283392078" sldId="275"/>
            <ac:spMk id="3" creationId="{49E0839F-7A86-45A1-9F20-19840E69B10F}"/>
          </ac:spMkLst>
        </pc:spChg>
      </pc:sldChg>
    </pc:docChg>
  </pc:docChgLst>
  <pc:docChgLst>
    <pc:chgData name="Ella de Figueiredo Lykke" userId="938a913d-b5e1-4333-adef-82f26c90ce3a" providerId="ADAL" clId="{E29F9A2B-CC9D-48EB-B036-8203099D3DBE}"/>
    <pc:docChg chg="undo custSel modSld modMainMaster">
      <pc:chgData name="Ella de Figueiredo Lykke" userId="938a913d-b5e1-4333-adef-82f26c90ce3a" providerId="ADAL" clId="{E29F9A2B-CC9D-48EB-B036-8203099D3DBE}" dt="2022-01-03T12:23:39.694" v="27" actId="207"/>
      <pc:docMkLst>
        <pc:docMk/>
      </pc:docMkLst>
      <pc:sldChg chg="delSp modSp mod setBg">
        <pc:chgData name="Ella de Figueiredo Lykke" userId="938a913d-b5e1-4333-adef-82f26c90ce3a" providerId="ADAL" clId="{E29F9A2B-CC9D-48EB-B036-8203099D3DBE}" dt="2022-01-03T12:08:09.681" v="10" actId="207"/>
        <pc:sldMkLst>
          <pc:docMk/>
          <pc:sldMk cId="4253124984" sldId="256"/>
        </pc:sldMkLst>
        <pc:spChg chg="mod">
          <ac:chgData name="Ella de Figueiredo Lykke" userId="938a913d-b5e1-4333-adef-82f26c90ce3a" providerId="ADAL" clId="{E29F9A2B-CC9D-48EB-B036-8203099D3DBE}" dt="2022-01-03T12:08:09.681" v="10" actId="207"/>
          <ac:spMkLst>
            <pc:docMk/>
            <pc:sldMk cId="4253124984" sldId="256"/>
            <ac:spMk id="2" creationId="{00000000-0000-0000-0000-000000000000}"/>
          </ac:spMkLst>
        </pc:spChg>
        <pc:spChg chg="del">
          <ac:chgData name="Ella de Figueiredo Lykke" userId="938a913d-b5e1-4333-adef-82f26c90ce3a" providerId="ADAL" clId="{E29F9A2B-CC9D-48EB-B036-8203099D3DBE}" dt="2021-12-29T07:55:44.968" v="0" actId="478"/>
          <ac:spMkLst>
            <pc:docMk/>
            <pc:sldMk cId="4253124984" sldId="25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1.585" v="11" actId="207"/>
        <pc:sldMkLst>
          <pc:docMk/>
          <pc:sldMk cId="767454500" sldId="257"/>
        </pc:sldMkLst>
        <pc:spChg chg="mod">
          <ac:chgData name="Ella de Figueiredo Lykke" userId="938a913d-b5e1-4333-adef-82f26c90ce3a" providerId="ADAL" clId="{E29F9A2B-CC9D-48EB-B036-8203099D3DBE}" dt="2022-01-03T12:08:21.585" v="11" actId="207"/>
          <ac:spMkLst>
            <pc:docMk/>
            <pc:sldMk cId="767454500" sldId="257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7.702" v="13" actId="207"/>
        <pc:sldMkLst>
          <pc:docMk/>
          <pc:sldMk cId="2935745302" sldId="259"/>
        </pc:sldMkLst>
        <pc:spChg chg="mod">
          <ac:chgData name="Ella de Figueiredo Lykke" userId="938a913d-b5e1-4333-adef-82f26c90ce3a" providerId="ADAL" clId="{E29F9A2B-CC9D-48EB-B036-8203099D3DBE}" dt="2022-01-03T12:08:27.702" v="13" actId="207"/>
          <ac:spMkLst>
            <pc:docMk/>
            <pc:sldMk cId="2935745302" sldId="25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07.046" v="15" actId="207"/>
        <pc:sldMkLst>
          <pc:docMk/>
          <pc:sldMk cId="3939057089" sldId="260"/>
        </pc:sldMkLst>
        <pc:spChg chg="mod">
          <ac:chgData name="Ella de Figueiredo Lykke" userId="938a913d-b5e1-4333-adef-82f26c90ce3a" providerId="ADAL" clId="{E29F9A2B-CC9D-48EB-B036-8203099D3DBE}" dt="2022-01-03T12:22:07.046" v="15" actId="207"/>
          <ac:spMkLst>
            <pc:docMk/>
            <pc:sldMk cId="3939057089" sldId="260"/>
            <ac:spMk id="2" creationId="{665260EA-3BF6-4933-8B0D-E8627D358120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5.782" v="26" actId="207"/>
        <pc:sldMkLst>
          <pc:docMk/>
          <pc:sldMk cId="2091611975" sldId="261"/>
        </pc:sldMkLst>
        <pc:spChg chg="mod">
          <ac:chgData name="Ella de Figueiredo Lykke" userId="938a913d-b5e1-4333-adef-82f26c90ce3a" providerId="ADAL" clId="{E29F9A2B-CC9D-48EB-B036-8203099D3DBE}" dt="2022-01-03T12:23:35.782" v="26" actId="207"/>
          <ac:spMkLst>
            <pc:docMk/>
            <pc:sldMk cId="2091611975" sldId="261"/>
            <ac:spMk id="2" creationId="{3D72C754-6DA1-4438-9C13-3677DB14972E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31.958" v="16" actId="207"/>
        <pc:sldMkLst>
          <pc:docMk/>
          <pc:sldMk cId="362300659" sldId="262"/>
        </pc:sldMkLst>
        <pc:spChg chg="mod">
          <ac:chgData name="Ella de Figueiredo Lykke" userId="938a913d-b5e1-4333-adef-82f26c90ce3a" providerId="ADAL" clId="{E29F9A2B-CC9D-48EB-B036-8203099D3DBE}" dt="2022-01-03T12:22:31.958" v="16" actId="207"/>
          <ac:spMkLst>
            <pc:docMk/>
            <pc:sldMk cId="362300659" sldId="262"/>
            <ac:spMk id="2" creationId="{2C17B170-4DF6-48BE-8D35-06437E0D3F2B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2:12.801" v="5" actId="207"/>
        <pc:sldMkLst>
          <pc:docMk/>
          <pc:sldMk cId="1465194899" sldId="263"/>
        </pc:sldMkLst>
        <pc:spChg chg="mod">
          <ac:chgData name="Ella de Figueiredo Lykke" userId="938a913d-b5e1-4333-adef-82f26c90ce3a" providerId="ADAL" clId="{E29F9A2B-CC9D-48EB-B036-8203099D3DBE}" dt="2022-01-03T12:02:12.801" v="5" actId="207"/>
          <ac:spMkLst>
            <pc:docMk/>
            <pc:sldMk cId="1465194899" sldId="263"/>
            <ac:spMk id="2" creationId="{2FAB0EF9-9792-47D9-9870-107E812A21E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05.414" v="22" actId="207"/>
        <pc:sldMkLst>
          <pc:docMk/>
          <pc:sldMk cId="1549213672" sldId="264"/>
        </pc:sldMkLst>
        <pc:spChg chg="mod">
          <ac:chgData name="Ella de Figueiredo Lykke" userId="938a913d-b5e1-4333-adef-82f26c90ce3a" providerId="ADAL" clId="{E29F9A2B-CC9D-48EB-B036-8203099D3DBE}" dt="2022-01-03T12:23:05.414" v="22" actId="207"/>
          <ac:spMkLst>
            <pc:docMk/>
            <pc:sldMk cId="1549213672" sldId="264"/>
            <ac:spMk id="2" creationId="{C47CF6BF-67F6-4EC8-AFE4-FF9CD10AD0E1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58.350" v="20" actId="207"/>
        <pc:sldMkLst>
          <pc:docMk/>
          <pc:sldMk cId="933369522" sldId="265"/>
        </pc:sldMkLst>
        <pc:spChg chg="mod">
          <ac:chgData name="Ella de Figueiredo Lykke" userId="938a913d-b5e1-4333-adef-82f26c90ce3a" providerId="ADAL" clId="{E29F9A2B-CC9D-48EB-B036-8203099D3DBE}" dt="2022-01-03T12:22:58.350" v="20" actId="207"/>
          <ac:spMkLst>
            <pc:docMk/>
            <pc:sldMk cId="933369522" sldId="265"/>
            <ac:spMk id="2" creationId="{DD483014-A22B-4406-B560-495ABEF7DEBA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24.860" v="12" actId="207"/>
        <pc:sldMkLst>
          <pc:docMk/>
          <pc:sldMk cId="319101703" sldId="268"/>
        </pc:sldMkLst>
        <pc:spChg chg="mod">
          <ac:chgData name="Ella de Figueiredo Lykke" userId="938a913d-b5e1-4333-adef-82f26c90ce3a" providerId="ADAL" clId="{E29F9A2B-CC9D-48EB-B036-8203099D3DBE}" dt="2022-01-03T12:08:24.860" v="12" actId="207"/>
          <ac:spMkLst>
            <pc:docMk/>
            <pc:sldMk cId="319101703" sldId="268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08:31.053" v="14" actId="207"/>
        <pc:sldMkLst>
          <pc:docMk/>
          <pc:sldMk cId="3126203948" sldId="269"/>
        </pc:sldMkLst>
        <pc:spChg chg="mod">
          <ac:chgData name="Ella de Figueiredo Lykke" userId="938a913d-b5e1-4333-adef-82f26c90ce3a" providerId="ADAL" clId="{E29F9A2B-CC9D-48EB-B036-8203099D3DBE}" dt="2022-01-03T12:08:31.053" v="14" actId="207"/>
          <ac:spMkLst>
            <pc:docMk/>
            <pc:sldMk cId="3126203948" sldId="26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9.694" v="27" actId="207"/>
        <pc:sldMkLst>
          <pc:docMk/>
          <pc:sldMk cId="964724765" sldId="270"/>
        </pc:sldMkLst>
        <pc:spChg chg="mod">
          <ac:chgData name="Ella de Figueiredo Lykke" userId="938a913d-b5e1-4333-adef-82f26c90ce3a" providerId="ADAL" clId="{E29F9A2B-CC9D-48EB-B036-8203099D3DBE}" dt="2022-01-03T12:23:39.694" v="27" actId="207"/>
          <ac:spMkLst>
            <pc:docMk/>
            <pc:sldMk cId="964724765" sldId="270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31.270" v="25" actId="207"/>
        <pc:sldMkLst>
          <pc:docMk/>
          <pc:sldMk cId="3870072643" sldId="271"/>
        </pc:sldMkLst>
        <pc:spChg chg="mod">
          <ac:chgData name="Ella de Figueiredo Lykke" userId="938a913d-b5e1-4333-adef-82f26c90ce3a" providerId="ADAL" clId="{E29F9A2B-CC9D-48EB-B036-8203099D3DBE}" dt="2022-01-03T12:23:31.270" v="25" actId="207"/>
          <ac:spMkLst>
            <pc:docMk/>
            <pc:sldMk cId="3870072643" sldId="271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E29F9A2B-CC9D-48EB-B036-8203099D3DBE}" dt="2022-01-03T12:23:28.486" v="24" actId="207"/>
          <ac:spMkLst>
            <pc:docMk/>
            <pc:sldMk cId="3870072643" sldId="271"/>
            <ac:spMk id="3" creationId="{49E0839F-7A86-45A1-9F20-19840E69B10F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37.141" v="17" actId="207"/>
        <pc:sldMkLst>
          <pc:docMk/>
          <pc:sldMk cId="415807620" sldId="272"/>
        </pc:sldMkLst>
        <pc:spChg chg="mod">
          <ac:chgData name="Ella de Figueiredo Lykke" userId="938a913d-b5e1-4333-adef-82f26c90ce3a" providerId="ADAL" clId="{E29F9A2B-CC9D-48EB-B036-8203099D3DBE}" dt="2022-01-03T12:22:37.141" v="17" actId="207"/>
          <ac:spMkLst>
            <pc:docMk/>
            <pc:sldMk cId="415807620" sldId="272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12.070" v="23" actId="207"/>
        <pc:sldMkLst>
          <pc:docMk/>
          <pc:sldMk cId="922600626" sldId="273"/>
        </pc:sldMkLst>
        <pc:spChg chg="mod">
          <ac:chgData name="Ella de Figueiredo Lykke" userId="938a913d-b5e1-4333-adef-82f26c90ce3a" providerId="ADAL" clId="{E29F9A2B-CC9D-48EB-B036-8203099D3DBE}" dt="2022-01-03T12:23:12.070" v="23" actId="207"/>
          <ac:spMkLst>
            <pc:docMk/>
            <pc:sldMk cId="922600626" sldId="273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3:02.262" v="21" actId="207"/>
        <pc:sldMkLst>
          <pc:docMk/>
          <pc:sldMk cId="2356575531" sldId="274"/>
        </pc:sldMkLst>
        <pc:spChg chg="mod">
          <ac:chgData name="Ella de Figueiredo Lykke" userId="938a913d-b5e1-4333-adef-82f26c90ce3a" providerId="ADAL" clId="{E29F9A2B-CC9D-48EB-B036-8203099D3DBE}" dt="2022-01-03T12:23:02.262" v="21" actId="207"/>
          <ac:spMkLst>
            <pc:docMk/>
            <pc:sldMk cId="2356575531" sldId="274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E29F9A2B-CC9D-48EB-B036-8203099D3DBE}" dt="2022-01-03T12:22:53.377" v="19" actId="207"/>
        <pc:sldMkLst>
          <pc:docMk/>
          <pc:sldMk cId="283392078" sldId="275"/>
        </pc:sldMkLst>
        <pc:spChg chg="mod">
          <ac:chgData name="Ella de Figueiredo Lykke" userId="938a913d-b5e1-4333-adef-82f26c90ce3a" providerId="ADAL" clId="{E29F9A2B-CC9D-48EB-B036-8203099D3DBE}" dt="2022-01-03T12:22:49.909" v="18" actId="207"/>
          <ac:spMkLst>
            <pc:docMk/>
            <pc:sldMk cId="283392078" sldId="275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E29F9A2B-CC9D-48EB-B036-8203099D3DBE}" dt="2022-01-03T12:22:53.377" v="19" actId="207"/>
          <ac:spMkLst>
            <pc:docMk/>
            <pc:sldMk cId="283392078" sldId="275"/>
            <ac:spMk id="3" creationId="{49E0839F-7A86-45A1-9F20-19840E69B10F}"/>
          </ac:spMkLst>
        </pc:spChg>
      </pc:sldChg>
      <pc:sldMasterChg chg="addSp modSp mod">
        <pc:chgData name="Ella de Figueiredo Lykke" userId="938a913d-b5e1-4333-adef-82f26c90ce3a" providerId="ADAL" clId="{E29F9A2B-CC9D-48EB-B036-8203099D3DBE}" dt="2022-01-03T12:01:31.685" v="3" actId="1076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E29F9A2B-CC9D-48EB-B036-8203099D3DBE}" dt="2022-01-03T12:01:31.685" v="3" actId="1076"/>
          <ac:picMkLst>
            <pc:docMk/>
            <pc:sldMasterMk cId="2649319511" sldId="2147483648"/>
            <ac:picMk id="7" creationId="{C1037623-1466-4490-B332-AA4F1C03F20E}"/>
          </ac:picMkLst>
        </pc:picChg>
      </pc:sldMasterChg>
    </pc:docChg>
  </pc:docChgLst>
  <pc:docChgLst>
    <pc:chgData name="Adele Straumsnes" userId="S::adele@sexogpolitikk.no::54352566-a0a2-489b-b1af-3878cd5699c0" providerId="AD" clId="Web-{C4C2A85B-BD13-424C-8DF8-423B8713FEF8}"/>
    <pc:docChg chg="modSld">
      <pc:chgData name="Adele Straumsnes" userId="S::adele@sexogpolitikk.no::54352566-a0a2-489b-b1af-3878cd5699c0" providerId="AD" clId="Web-{C4C2A85B-BD13-424C-8DF8-423B8713FEF8}" dt="2021-12-08T11:03:46.247" v="11" actId="20577"/>
      <pc:docMkLst>
        <pc:docMk/>
      </pc:docMkLst>
      <pc:sldChg chg="modSp">
        <pc:chgData name="Adele Straumsnes" userId="S::adele@sexogpolitikk.no::54352566-a0a2-489b-b1af-3878cd5699c0" providerId="AD" clId="Web-{C4C2A85B-BD13-424C-8DF8-423B8713FEF8}" dt="2021-12-08T11:03:46.247" v="11" actId="20577"/>
        <pc:sldMkLst>
          <pc:docMk/>
          <pc:sldMk cId="4253124984" sldId="256"/>
        </pc:sldMkLst>
        <pc:spChg chg="mod">
          <ac:chgData name="Adele Straumsnes" userId="S::adele@sexogpolitikk.no::54352566-a0a2-489b-b1af-3878cd5699c0" providerId="AD" clId="Web-{C4C2A85B-BD13-424C-8DF8-423B8713FEF8}" dt="2021-12-08T11:03:46.247" v="11" actId="20577"/>
          <ac:spMkLst>
            <pc:docMk/>
            <pc:sldMk cId="425312498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lassholder for innhold 4">
            <a:extLst>
              <a:ext uri="{FF2B5EF4-FFF2-40B4-BE49-F238E27FC236}">
                <a16:creationId xmlns:a16="http://schemas.microsoft.com/office/drawing/2014/main" id="{C1037623-1466-4490-B332-AA4F1C03F2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334" y="121205"/>
            <a:ext cx="1013551" cy="1013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Josefin sans"/>
                <a:cs typeface="Calibri Light"/>
              </a:rPr>
              <a:t>EN VERDIFULL QUIZ</a:t>
            </a: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17B170-4DF6-48BE-8D35-06437E0D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5: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Kan alle kropper gjøre de samme tingene?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30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kropper er forskjellige – og det er skikkelig fint.</a:t>
            </a:r>
          </a:p>
        </p:txBody>
      </p:sp>
    </p:spTree>
    <p:extLst>
      <p:ext uri="{BB962C8B-B14F-4D97-AF65-F5344CB8AC3E}">
        <p14:creationId xmlns:p14="http://schemas.microsoft.com/office/powerpoint/2010/main" val="41580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B0EF9-9792-47D9-9870-107E812A2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6: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Hvem kan bli forelska?</a:t>
            </a:r>
            <a:endParaRPr lang="nb-NO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9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Alle kan bli forelska.</a:t>
            </a:r>
          </a:p>
        </p:txBody>
      </p:sp>
    </p:spTree>
    <p:extLst>
      <p:ext uri="{BB962C8B-B14F-4D97-AF65-F5344CB8AC3E}">
        <p14:creationId xmlns:p14="http://schemas.microsoft.com/office/powerpoint/2010/main" val="92260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7CF6BF-67F6-4EC8-AFE4-FF9CD10AD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7: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Er det viktig å føle seg verdifull?</a:t>
            </a:r>
            <a:endParaRPr lang="nb-NO" sz="8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1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Ja, det er viktig å føle seg verdifull!</a:t>
            </a:r>
          </a:p>
        </p:txBody>
      </p:sp>
    </p:spTree>
    <p:extLst>
      <p:ext uri="{BB962C8B-B14F-4D97-AF65-F5344CB8AC3E}">
        <p14:creationId xmlns:p14="http://schemas.microsoft.com/office/powerpoint/2010/main" val="235657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483014-A22B-4406-B560-495ABEF7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4763"/>
          </a:xfrm>
        </p:spPr>
        <p:txBody>
          <a:bodyPr>
            <a:no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Spørsmål 8: Hvorfor er det viktig å føle seg verdifull?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93336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225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For eksempel: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Det får deg til å føle deg bra</a:t>
            </a: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Du blir gladere</a:t>
            </a: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  <a:cs typeface="Calibri" panose="020F0502020204030204"/>
              </a:rPr>
              <a:t>Livet blir morsommere</a:t>
            </a:r>
          </a:p>
          <a:p>
            <a:endParaRPr lang="nb-NO" sz="4000" dirty="0">
              <a:solidFill>
                <a:schemeClr val="accent4"/>
              </a:solidFill>
              <a:latin typeface="Josefin Sans"/>
            </a:endParaRPr>
          </a:p>
          <a:p>
            <a:pPr marL="0" indent="0" algn="ctr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Hva svarte du?</a:t>
            </a:r>
            <a:endParaRPr lang="nb-NO" sz="4000" dirty="0">
              <a:solidFill>
                <a:schemeClr val="accent4"/>
              </a:solidFill>
              <a:ea typeface="+mn-lt"/>
              <a:cs typeface="+mn-lt"/>
            </a:endParaRPr>
          </a:p>
          <a:p>
            <a:endParaRPr lang="nb-NO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39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Spørsmål 1: </a:t>
            </a:r>
            <a:b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Hvem bestemmer hva du liker?</a:t>
            </a:r>
            <a:endParaRPr lang="nb-NO" sz="6600" dirty="0">
              <a:solidFill>
                <a:schemeClr val="accent4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745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Bare du bestemmer hva du liker.</a:t>
            </a:r>
          </a:p>
        </p:txBody>
      </p:sp>
    </p:spTree>
    <p:extLst>
      <p:ext uri="{BB962C8B-B14F-4D97-AF65-F5344CB8AC3E}">
        <p14:creationId xmlns:p14="http://schemas.microsoft.com/office/powerpoint/2010/main" val="31910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2: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Er alle redde for edderkopper?</a:t>
            </a:r>
            <a:endParaRPr lang="nb-NO" sz="8000" dirty="0">
              <a:solidFill>
                <a:schemeClr val="accent4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574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er redde for forskjellige ting.</a:t>
            </a:r>
          </a:p>
        </p:txBody>
      </p:sp>
    </p:spTree>
    <p:extLst>
      <p:ext uri="{BB962C8B-B14F-4D97-AF65-F5344CB8AC3E}">
        <p14:creationId xmlns:p14="http://schemas.microsoft.com/office/powerpoint/2010/main" val="312620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5260EA-3BF6-4933-8B0D-E8627D35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3: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Har mennesker forskjellig verdi?</a:t>
            </a:r>
          </a:p>
        </p:txBody>
      </p:sp>
    </p:spTree>
    <p:extLst>
      <p:ext uri="{BB962C8B-B14F-4D97-AF65-F5344CB8AC3E}">
        <p14:creationId xmlns:p14="http://schemas.microsoft.com/office/powerpoint/2010/main" val="393905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Nei, alle er like verdifulle!</a:t>
            </a:r>
          </a:p>
        </p:txBody>
      </p:sp>
    </p:spTree>
    <p:extLst>
      <p:ext uri="{BB962C8B-B14F-4D97-AF65-F5344CB8AC3E}">
        <p14:creationId xmlns:p14="http://schemas.microsoft.com/office/powerpoint/2010/main" val="96472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72C754-6DA1-4438-9C13-3677DB14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Spørsmål 4: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Hva kan man gjøre når man ser at noen er lei seg?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209161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Fasit: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225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For eksempel: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Trøste dem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Gi dem en klem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Spørre om det går bra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Lytte til hva de har å si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nb-NO" sz="4000" dirty="0">
                <a:solidFill>
                  <a:schemeClr val="accent4"/>
                </a:solidFill>
                <a:latin typeface="Josefin Sans"/>
              </a:rPr>
              <a:t>Få dem til å tenke på noe hyggelig </a:t>
            </a:r>
            <a:endParaRPr lang="nb-NO" sz="4000" dirty="0">
              <a:solidFill>
                <a:schemeClr val="accent4"/>
              </a:solidFill>
              <a:latin typeface="Calibri" panose="020F0502020204030204"/>
              <a:cs typeface="Calibri" panose="020F0502020204030204"/>
            </a:endParaRPr>
          </a:p>
          <a:p>
            <a:endParaRPr lang="nb-NO" sz="4000" dirty="0">
              <a:solidFill>
                <a:schemeClr val="accent4"/>
              </a:solidFill>
              <a:latin typeface="Josefin Sans"/>
            </a:endParaRPr>
          </a:p>
          <a:p>
            <a:pPr marL="0" indent="0" algn="ctr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Hva svarte du?</a:t>
            </a:r>
            <a:endParaRPr lang="nb-NO" sz="4000" dirty="0">
              <a:solidFill>
                <a:schemeClr val="accent4"/>
              </a:solidFill>
              <a:ea typeface="+mn-lt"/>
              <a:cs typeface="+mn-lt"/>
            </a:endParaRPr>
          </a:p>
          <a:p>
            <a:endParaRPr lang="nb-NO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007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BF2F20B5AA74C8E33701AC526598A" ma:contentTypeVersion="12" ma:contentTypeDescription="Opprett et nytt dokument." ma:contentTypeScope="" ma:versionID="608ebbdc20c091fbfe6eeaef33faf545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4e605938f78b64f731a5679d7b9c86e4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F30A36-DCC5-41DF-872C-4FFF773779F8}"/>
</file>

<file path=customXml/itemProps2.xml><?xml version="1.0" encoding="utf-8"?>
<ds:datastoreItem xmlns:ds="http://schemas.openxmlformats.org/officeDocument/2006/customXml" ds:itemID="{930FA54D-553F-40A3-B9BE-8468E4994698}"/>
</file>

<file path=customXml/itemProps3.xml><?xml version="1.0" encoding="utf-8"?>
<ds:datastoreItem xmlns:ds="http://schemas.openxmlformats.org/officeDocument/2006/customXml" ds:itemID="{A0B3A3B4-FBB4-4346-9C85-3C6BD7F10258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223</Words>
  <Application>Microsoft Office PowerPoint</Application>
  <PresentationFormat>Widescreen</PresentationFormat>
  <Paragraphs>31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Josefin Sans</vt:lpstr>
      <vt:lpstr>Josefin Sans</vt:lpstr>
      <vt:lpstr>Office-tema</vt:lpstr>
      <vt:lpstr>EN VERDIFULL QUIZ</vt:lpstr>
      <vt:lpstr>Spørsmål 1:  Hvem bestemmer hva du liker?</vt:lpstr>
      <vt:lpstr>Fasit: Bare du bestemmer hva du liker.</vt:lpstr>
      <vt:lpstr>Spørsmål 2:  Er alle redde for edderkopper?</vt:lpstr>
      <vt:lpstr>Fasit: Nei, alle er redde for forskjellige ting.</vt:lpstr>
      <vt:lpstr>Spørsmål 3:  Har mennesker forskjellig verdi?</vt:lpstr>
      <vt:lpstr>Fasit: Nei, alle er like verdifulle!</vt:lpstr>
      <vt:lpstr>Spørsmål 4:  Hva kan man gjøre når man ser at noen er lei seg?</vt:lpstr>
      <vt:lpstr>Fasit: </vt:lpstr>
      <vt:lpstr>Spørsmål 5:  Kan alle kropper gjøre de samme tingene?</vt:lpstr>
      <vt:lpstr>Fasit: Nei, alle kropper er forskjellige – og det er skikkelig fint.</vt:lpstr>
      <vt:lpstr>Spørsmål 6:  Hvem kan bli forelska?</vt:lpstr>
      <vt:lpstr>Fasit: Alle kan bli forelska.</vt:lpstr>
      <vt:lpstr>Spørsmål 7:  Er det viktig å føle seg verdifull?</vt:lpstr>
      <vt:lpstr>Fasit: Ja, det er viktig å føle seg verdifull!</vt:lpstr>
      <vt:lpstr>Spørsmål 8: Hvorfor er det viktig å føle seg verdifull?</vt:lpstr>
      <vt:lpstr>Fasit: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187</cp:revision>
  <dcterms:created xsi:type="dcterms:W3CDTF">2021-12-08T11:03:06Z</dcterms:created>
  <dcterms:modified xsi:type="dcterms:W3CDTF">2022-01-03T12:23:48Z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</Properties>
</file>