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60" r:id="rId2"/>
    <p:sldId id="263" r:id="rId3"/>
    <p:sldId id="257" r:id="rId4"/>
    <p:sldId id="268" r:id="rId5"/>
    <p:sldId id="261" r:id="rId6"/>
    <p:sldId id="272" r:id="rId7"/>
    <p:sldId id="273" r:id="rId8"/>
    <p:sldId id="269" r:id="rId9"/>
    <p:sldId id="274" r:id="rId10"/>
    <p:sldId id="280" r:id="rId11"/>
    <p:sldId id="281" r:id="rId12"/>
    <p:sldId id="282" r:id="rId13"/>
    <p:sldId id="278" r:id="rId14"/>
    <p:sldId id="283" r:id="rId15"/>
    <p:sldId id="284" r:id="rId16"/>
    <p:sldId id="279" r:id="rId17"/>
    <p:sldId id="285" r:id="rId18"/>
    <p:sldId id="270" r:id="rId19"/>
    <p:sldId id="286" r:id="rId20"/>
    <p:sldId id="287" r:id="rId21"/>
    <p:sldId id="288" r:id="rId22"/>
    <p:sldId id="277" r:id="rId23"/>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B"/>
    <a:srgbClr val="F8F7FB"/>
    <a:srgbClr val="F9F9FC"/>
    <a:srgbClr val="F8F8FB"/>
    <a:srgbClr val="151F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3D1F7A-D731-472A-8ED9-F66BE3651D6B}" v="286" dt="2022-01-14T10:20:31.8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62"/>
    <p:restoredTop sz="73077" autoAdjust="0"/>
  </p:normalViewPr>
  <p:slideViewPr>
    <p:cSldViewPr snapToGrid="0" snapToObjects="1">
      <p:cViewPr varScale="1">
        <p:scale>
          <a:sx n="81" d="100"/>
          <a:sy n="81" d="100"/>
        </p:scale>
        <p:origin x="11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a de Figueiredo Lykke" userId="938a913d-b5e1-4333-adef-82f26c90ce3a" providerId="ADAL" clId="{333D1F7A-D731-472A-8ED9-F66BE3651D6B}"/>
    <pc:docChg chg="undo custSel modSld modMainMaster">
      <pc:chgData name="Ella de Figueiredo Lykke" userId="938a913d-b5e1-4333-adef-82f26c90ce3a" providerId="ADAL" clId="{333D1F7A-D731-472A-8ED9-F66BE3651D6B}" dt="2022-01-14T10:20:34.264" v="357" actId="14100"/>
      <pc:docMkLst>
        <pc:docMk/>
      </pc:docMkLst>
      <pc:sldChg chg="addSp delSp modSp mod">
        <pc:chgData name="Ella de Figueiredo Lykke" userId="938a913d-b5e1-4333-adef-82f26c90ce3a" providerId="ADAL" clId="{333D1F7A-D731-472A-8ED9-F66BE3651D6B}" dt="2022-01-14T10:14:45.546" v="37"/>
        <pc:sldMkLst>
          <pc:docMk/>
          <pc:sldMk cId="439129745" sldId="257"/>
        </pc:sldMkLst>
        <pc:picChg chg="del">
          <ac:chgData name="Ella de Figueiredo Lykke" userId="938a913d-b5e1-4333-adef-82f26c90ce3a" providerId="ADAL" clId="{333D1F7A-D731-472A-8ED9-F66BE3651D6B}" dt="2022-01-14T10:14:45.190" v="36" actId="478"/>
          <ac:picMkLst>
            <pc:docMk/>
            <pc:sldMk cId="439129745" sldId="257"/>
            <ac:picMk id="7" creationId="{9C0EAACE-0316-4E92-B1A5-294263559B8E}"/>
          </ac:picMkLst>
        </pc:picChg>
        <pc:picChg chg="add mod">
          <ac:chgData name="Ella de Figueiredo Lykke" userId="938a913d-b5e1-4333-adef-82f26c90ce3a" providerId="ADAL" clId="{333D1F7A-D731-472A-8ED9-F66BE3651D6B}" dt="2022-01-14T10:14:45.546" v="37"/>
          <ac:picMkLst>
            <pc:docMk/>
            <pc:sldMk cId="439129745" sldId="257"/>
            <ac:picMk id="8" creationId="{E00D8182-B229-4339-8112-FD96C68CE39A}"/>
          </ac:picMkLst>
        </pc:picChg>
      </pc:sldChg>
      <pc:sldChg chg="addSp delSp modSp mod">
        <pc:chgData name="Ella de Figueiredo Lykke" userId="938a913d-b5e1-4333-adef-82f26c90ce3a" providerId="ADAL" clId="{333D1F7A-D731-472A-8ED9-F66BE3651D6B}" dt="2022-01-14T10:13:57.475" v="16" actId="478"/>
        <pc:sldMkLst>
          <pc:docMk/>
          <pc:sldMk cId="868316013" sldId="260"/>
        </pc:sldMkLst>
        <pc:picChg chg="del">
          <ac:chgData name="Ella de Figueiredo Lykke" userId="938a913d-b5e1-4333-adef-82f26c90ce3a" providerId="ADAL" clId="{333D1F7A-D731-472A-8ED9-F66BE3651D6B}" dt="2022-01-14T10:13:57.475" v="16" actId="478"/>
          <ac:picMkLst>
            <pc:docMk/>
            <pc:sldMk cId="868316013" sldId="260"/>
            <ac:picMk id="4" creationId="{038418DB-F6D0-4761-8073-56EFAEB75648}"/>
          </ac:picMkLst>
        </pc:picChg>
        <pc:picChg chg="add mod ord">
          <ac:chgData name="Ella de Figueiredo Lykke" userId="938a913d-b5e1-4333-adef-82f26c90ce3a" providerId="ADAL" clId="{333D1F7A-D731-472A-8ED9-F66BE3651D6B}" dt="2022-01-14T10:13:56.071" v="15" actId="167"/>
          <ac:picMkLst>
            <pc:docMk/>
            <pc:sldMk cId="868316013" sldId="260"/>
            <ac:picMk id="7" creationId="{FA93899B-03C1-46D9-9854-6028553999E5}"/>
          </ac:picMkLst>
        </pc:picChg>
      </pc:sldChg>
      <pc:sldChg chg="addSp delSp modSp mod">
        <pc:chgData name="Ella de Figueiredo Lykke" userId="938a913d-b5e1-4333-adef-82f26c90ce3a" providerId="ADAL" clId="{333D1F7A-D731-472A-8ED9-F66BE3651D6B}" dt="2022-01-14T10:14:53.478" v="41"/>
        <pc:sldMkLst>
          <pc:docMk/>
          <pc:sldMk cId="4189076949" sldId="261"/>
        </pc:sldMkLst>
        <pc:picChg chg="del">
          <ac:chgData name="Ella de Figueiredo Lykke" userId="938a913d-b5e1-4333-adef-82f26c90ce3a" providerId="ADAL" clId="{333D1F7A-D731-472A-8ED9-F66BE3651D6B}" dt="2022-01-14T10:14:53.182" v="40" actId="478"/>
          <ac:picMkLst>
            <pc:docMk/>
            <pc:sldMk cId="4189076949" sldId="261"/>
            <ac:picMk id="8" creationId="{96A7912D-265C-4419-A231-C951AC00664F}"/>
          </ac:picMkLst>
        </pc:picChg>
        <pc:picChg chg="add mod">
          <ac:chgData name="Ella de Figueiredo Lykke" userId="938a913d-b5e1-4333-adef-82f26c90ce3a" providerId="ADAL" clId="{333D1F7A-D731-472A-8ED9-F66BE3651D6B}" dt="2022-01-14T10:14:53.478" v="41"/>
          <ac:picMkLst>
            <pc:docMk/>
            <pc:sldMk cId="4189076949" sldId="261"/>
            <ac:picMk id="9" creationId="{5BADCE06-3F0D-426E-B0CB-3DBB85DA75D8}"/>
          </ac:picMkLst>
        </pc:picChg>
      </pc:sldChg>
      <pc:sldChg chg="addSp delSp modSp mod">
        <pc:chgData name="Ella de Figueiredo Lykke" userId="938a913d-b5e1-4333-adef-82f26c90ce3a" providerId="ADAL" clId="{333D1F7A-D731-472A-8ED9-F66BE3651D6B}" dt="2022-01-14T10:14:39.030" v="35" actId="167"/>
        <pc:sldMkLst>
          <pc:docMk/>
          <pc:sldMk cId="4191263982" sldId="263"/>
        </pc:sldMkLst>
        <pc:picChg chg="add mod ord">
          <ac:chgData name="Ella de Figueiredo Lykke" userId="938a913d-b5e1-4333-adef-82f26c90ce3a" providerId="ADAL" clId="{333D1F7A-D731-472A-8ED9-F66BE3651D6B}" dt="2022-01-14T10:14:35.259" v="33" actId="167"/>
          <ac:picMkLst>
            <pc:docMk/>
            <pc:sldMk cId="4191263982" sldId="263"/>
            <ac:picMk id="4" creationId="{CE67E349-97BD-4876-B1F9-A4D03EDD4652}"/>
          </ac:picMkLst>
        </pc:picChg>
        <pc:picChg chg="add del">
          <ac:chgData name="Ella de Figueiredo Lykke" userId="938a913d-b5e1-4333-adef-82f26c90ce3a" providerId="ADAL" clId="{333D1F7A-D731-472A-8ED9-F66BE3651D6B}" dt="2022-01-14T10:14:36.584" v="34" actId="478"/>
          <ac:picMkLst>
            <pc:docMk/>
            <pc:sldMk cId="4191263982" sldId="263"/>
            <ac:picMk id="7" creationId="{0289E90F-34C2-4599-A27C-DE8FE188798E}"/>
          </ac:picMkLst>
        </pc:picChg>
        <pc:picChg chg="ord">
          <ac:chgData name="Ella de Figueiredo Lykke" userId="938a913d-b5e1-4333-adef-82f26c90ce3a" providerId="ADAL" clId="{333D1F7A-D731-472A-8ED9-F66BE3651D6B}" dt="2022-01-14T10:14:39.030" v="35" actId="167"/>
          <ac:picMkLst>
            <pc:docMk/>
            <pc:sldMk cId="4191263982" sldId="263"/>
            <ac:picMk id="13" creationId="{A3890FE5-085C-460A-A684-8E962A374C54}"/>
          </ac:picMkLst>
        </pc:picChg>
      </pc:sldChg>
      <pc:sldChg chg="addSp delSp modSp mod">
        <pc:chgData name="Ella de Figueiredo Lykke" userId="938a913d-b5e1-4333-adef-82f26c90ce3a" providerId="ADAL" clId="{333D1F7A-D731-472A-8ED9-F66BE3651D6B}" dt="2022-01-14T10:14:48.939" v="39"/>
        <pc:sldMkLst>
          <pc:docMk/>
          <pc:sldMk cId="2640092815" sldId="268"/>
        </pc:sldMkLst>
        <pc:picChg chg="del">
          <ac:chgData name="Ella de Figueiredo Lykke" userId="938a913d-b5e1-4333-adef-82f26c90ce3a" providerId="ADAL" clId="{333D1F7A-D731-472A-8ED9-F66BE3651D6B}" dt="2022-01-14T10:14:48.631" v="38" actId="478"/>
          <ac:picMkLst>
            <pc:docMk/>
            <pc:sldMk cId="2640092815" sldId="268"/>
            <ac:picMk id="7" creationId="{9C0EAACE-0316-4E92-B1A5-294263559B8E}"/>
          </ac:picMkLst>
        </pc:picChg>
        <pc:picChg chg="add mod">
          <ac:chgData name="Ella de Figueiredo Lykke" userId="938a913d-b5e1-4333-adef-82f26c90ce3a" providerId="ADAL" clId="{333D1F7A-D731-472A-8ED9-F66BE3651D6B}" dt="2022-01-14T10:14:48.939" v="39"/>
          <ac:picMkLst>
            <pc:docMk/>
            <pc:sldMk cId="2640092815" sldId="268"/>
            <ac:picMk id="9" creationId="{476A5590-BE49-401D-8495-E5145DFBF639}"/>
          </ac:picMkLst>
        </pc:picChg>
      </pc:sldChg>
      <pc:sldChg chg="addSp delSp modSp mod">
        <pc:chgData name="Ella de Figueiredo Lykke" userId="938a913d-b5e1-4333-adef-82f26c90ce3a" providerId="ADAL" clId="{333D1F7A-D731-472A-8ED9-F66BE3651D6B}" dt="2022-01-14T10:15:12.984" v="47"/>
        <pc:sldMkLst>
          <pc:docMk/>
          <pc:sldMk cId="2925287446" sldId="269"/>
        </pc:sldMkLst>
        <pc:picChg chg="del">
          <ac:chgData name="Ella de Figueiredo Lykke" userId="938a913d-b5e1-4333-adef-82f26c90ce3a" providerId="ADAL" clId="{333D1F7A-D731-472A-8ED9-F66BE3651D6B}" dt="2022-01-14T10:15:12.631" v="46" actId="478"/>
          <ac:picMkLst>
            <pc:docMk/>
            <pc:sldMk cId="2925287446" sldId="269"/>
            <ac:picMk id="7" creationId="{9C0EAACE-0316-4E92-B1A5-294263559B8E}"/>
          </ac:picMkLst>
        </pc:picChg>
        <pc:picChg chg="add mod">
          <ac:chgData name="Ella de Figueiredo Lykke" userId="938a913d-b5e1-4333-adef-82f26c90ce3a" providerId="ADAL" clId="{333D1F7A-D731-472A-8ED9-F66BE3651D6B}" dt="2022-01-14T10:15:12.984" v="47"/>
          <ac:picMkLst>
            <pc:docMk/>
            <pc:sldMk cId="2925287446" sldId="269"/>
            <ac:picMk id="8" creationId="{7F1EA2FD-0919-43ED-BA77-C370F20BE3D2}"/>
          </ac:picMkLst>
        </pc:picChg>
      </pc:sldChg>
      <pc:sldChg chg="addSp delSp modSp mod">
        <pc:chgData name="Ella de Figueiredo Lykke" userId="938a913d-b5e1-4333-adef-82f26c90ce3a" providerId="ADAL" clId="{333D1F7A-D731-472A-8ED9-F66BE3651D6B}" dt="2022-01-14T10:15:37.386" v="67"/>
        <pc:sldMkLst>
          <pc:docMk/>
          <pc:sldMk cId="69135913" sldId="270"/>
        </pc:sldMkLst>
        <pc:picChg chg="del">
          <ac:chgData name="Ella de Figueiredo Lykke" userId="938a913d-b5e1-4333-adef-82f26c90ce3a" providerId="ADAL" clId="{333D1F7A-D731-472A-8ED9-F66BE3651D6B}" dt="2022-01-14T10:15:37.088" v="66" actId="478"/>
          <ac:picMkLst>
            <pc:docMk/>
            <pc:sldMk cId="69135913" sldId="270"/>
            <ac:picMk id="7" creationId="{9C0EAACE-0316-4E92-B1A5-294263559B8E}"/>
          </ac:picMkLst>
        </pc:picChg>
        <pc:picChg chg="add mod">
          <ac:chgData name="Ella de Figueiredo Lykke" userId="938a913d-b5e1-4333-adef-82f26c90ce3a" providerId="ADAL" clId="{333D1F7A-D731-472A-8ED9-F66BE3651D6B}" dt="2022-01-14T10:15:37.386" v="67"/>
          <ac:picMkLst>
            <pc:docMk/>
            <pc:sldMk cId="69135913" sldId="270"/>
            <ac:picMk id="9" creationId="{D9CA1A6B-3FEE-4B28-BDF6-0B5188E7F955}"/>
          </ac:picMkLst>
        </pc:picChg>
      </pc:sldChg>
      <pc:sldChg chg="addSp delSp modSp mod">
        <pc:chgData name="Ella de Figueiredo Lykke" userId="938a913d-b5e1-4333-adef-82f26c90ce3a" providerId="ADAL" clId="{333D1F7A-D731-472A-8ED9-F66BE3651D6B}" dt="2022-01-14T10:14:57.809" v="43"/>
        <pc:sldMkLst>
          <pc:docMk/>
          <pc:sldMk cId="1452585272" sldId="272"/>
        </pc:sldMkLst>
        <pc:picChg chg="add mod">
          <ac:chgData name="Ella de Figueiredo Lykke" userId="938a913d-b5e1-4333-adef-82f26c90ce3a" providerId="ADAL" clId="{333D1F7A-D731-472A-8ED9-F66BE3651D6B}" dt="2022-01-14T10:14:57.809" v="43"/>
          <ac:picMkLst>
            <pc:docMk/>
            <pc:sldMk cId="1452585272" sldId="272"/>
            <ac:picMk id="7" creationId="{CE737F42-7B58-474A-A4DA-53C40D0D5E91}"/>
          </ac:picMkLst>
        </pc:picChg>
        <pc:picChg chg="del">
          <ac:chgData name="Ella de Figueiredo Lykke" userId="938a913d-b5e1-4333-adef-82f26c90ce3a" providerId="ADAL" clId="{333D1F7A-D731-472A-8ED9-F66BE3651D6B}" dt="2022-01-14T10:14:57.803" v="42" actId="478"/>
          <ac:picMkLst>
            <pc:docMk/>
            <pc:sldMk cId="1452585272" sldId="272"/>
            <ac:picMk id="8" creationId="{96A7912D-265C-4419-A231-C951AC00664F}"/>
          </ac:picMkLst>
        </pc:picChg>
      </pc:sldChg>
      <pc:sldChg chg="addSp delSp modSp mod">
        <pc:chgData name="Ella de Figueiredo Lykke" userId="938a913d-b5e1-4333-adef-82f26c90ce3a" providerId="ADAL" clId="{333D1F7A-D731-472A-8ED9-F66BE3651D6B}" dt="2022-01-14T10:15:10.167" v="45"/>
        <pc:sldMkLst>
          <pc:docMk/>
          <pc:sldMk cId="4041358599" sldId="273"/>
        </pc:sldMkLst>
        <pc:picChg chg="del">
          <ac:chgData name="Ella de Figueiredo Lykke" userId="938a913d-b5e1-4333-adef-82f26c90ce3a" providerId="ADAL" clId="{333D1F7A-D731-472A-8ED9-F66BE3651D6B}" dt="2022-01-14T10:15:09.815" v="44" actId="478"/>
          <ac:picMkLst>
            <pc:docMk/>
            <pc:sldMk cId="4041358599" sldId="273"/>
            <ac:picMk id="7" creationId="{0289E90F-34C2-4599-A27C-DE8FE188798E}"/>
          </ac:picMkLst>
        </pc:picChg>
        <pc:picChg chg="add mod">
          <ac:chgData name="Ella de Figueiredo Lykke" userId="938a913d-b5e1-4333-adef-82f26c90ce3a" providerId="ADAL" clId="{333D1F7A-D731-472A-8ED9-F66BE3651D6B}" dt="2022-01-14T10:15:10.167" v="45"/>
          <ac:picMkLst>
            <pc:docMk/>
            <pc:sldMk cId="4041358599" sldId="273"/>
            <ac:picMk id="13" creationId="{CE44B6DF-679D-4B87-8A51-228B83FCA3DB}"/>
          </ac:picMkLst>
        </pc:picChg>
      </pc:sldChg>
      <pc:sldChg chg="addSp delSp modSp mod">
        <pc:chgData name="Ella de Figueiredo Lykke" userId="938a913d-b5e1-4333-adef-82f26c90ce3a" providerId="ADAL" clId="{333D1F7A-D731-472A-8ED9-F66BE3651D6B}" dt="2022-01-14T10:15:15.516" v="49"/>
        <pc:sldMkLst>
          <pc:docMk/>
          <pc:sldMk cId="1726442129" sldId="274"/>
        </pc:sldMkLst>
        <pc:picChg chg="del">
          <ac:chgData name="Ella de Figueiredo Lykke" userId="938a913d-b5e1-4333-adef-82f26c90ce3a" providerId="ADAL" clId="{333D1F7A-D731-472A-8ED9-F66BE3651D6B}" dt="2022-01-14T10:15:14.998" v="48" actId="478"/>
          <ac:picMkLst>
            <pc:docMk/>
            <pc:sldMk cId="1726442129" sldId="274"/>
            <ac:picMk id="7" creationId="{0289E90F-34C2-4599-A27C-DE8FE188798E}"/>
          </ac:picMkLst>
        </pc:picChg>
        <pc:picChg chg="add mod">
          <ac:chgData name="Ella de Figueiredo Lykke" userId="938a913d-b5e1-4333-adef-82f26c90ce3a" providerId="ADAL" clId="{333D1F7A-D731-472A-8ED9-F66BE3651D6B}" dt="2022-01-14T10:15:15.516" v="49"/>
          <ac:picMkLst>
            <pc:docMk/>
            <pc:sldMk cId="1726442129" sldId="274"/>
            <ac:picMk id="11" creationId="{9D3CEDEC-41E1-4387-BABE-36FEB6DFB5FF}"/>
          </ac:picMkLst>
        </pc:picChg>
      </pc:sldChg>
      <pc:sldChg chg="addSp modSp mod">
        <pc:chgData name="Ella de Figueiredo Lykke" userId="938a913d-b5e1-4333-adef-82f26c90ce3a" providerId="ADAL" clId="{333D1F7A-D731-472A-8ED9-F66BE3651D6B}" dt="2022-01-14T10:20:34.264" v="357" actId="14100"/>
        <pc:sldMkLst>
          <pc:docMk/>
          <pc:sldMk cId="3404347156" sldId="277"/>
        </pc:sldMkLst>
        <pc:picChg chg="add mod">
          <ac:chgData name="Ella de Figueiredo Lykke" userId="938a913d-b5e1-4333-adef-82f26c90ce3a" providerId="ADAL" clId="{333D1F7A-D731-472A-8ED9-F66BE3651D6B}" dt="2022-01-14T10:20:34.264" v="357" actId="14100"/>
          <ac:picMkLst>
            <pc:docMk/>
            <pc:sldMk cId="3404347156" sldId="277"/>
            <ac:picMk id="5" creationId="{A2887AC6-4E65-4BC9-A8E1-39DCDF1D2543}"/>
          </ac:picMkLst>
        </pc:picChg>
      </pc:sldChg>
      <pc:sldChg chg="addSp delSp modSp mod">
        <pc:chgData name="Ella de Figueiredo Lykke" userId="938a913d-b5e1-4333-adef-82f26c90ce3a" providerId="ADAL" clId="{333D1F7A-D731-472A-8ED9-F66BE3651D6B}" dt="2022-01-14T10:15:24.749" v="57"/>
        <pc:sldMkLst>
          <pc:docMk/>
          <pc:sldMk cId="3211760499" sldId="278"/>
        </pc:sldMkLst>
        <pc:picChg chg="del">
          <ac:chgData name="Ella de Figueiredo Lykke" userId="938a913d-b5e1-4333-adef-82f26c90ce3a" providerId="ADAL" clId="{333D1F7A-D731-472A-8ED9-F66BE3651D6B}" dt="2022-01-14T10:15:24.616" v="56" actId="478"/>
          <ac:picMkLst>
            <pc:docMk/>
            <pc:sldMk cId="3211760499" sldId="278"/>
            <ac:picMk id="7" creationId="{0289E90F-34C2-4599-A27C-DE8FE188798E}"/>
          </ac:picMkLst>
        </pc:picChg>
        <pc:picChg chg="add mod">
          <ac:chgData name="Ella de Figueiredo Lykke" userId="938a913d-b5e1-4333-adef-82f26c90ce3a" providerId="ADAL" clId="{333D1F7A-D731-472A-8ED9-F66BE3651D6B}" dt="2022-01-14T10:15:24.749" v="57"/>
          <ac:picMkLst>
            <pc:docMk/>
            <pc:sldMk cId="3211760499" sldId="278"/>
            <ac:picMk id="8" creationId="{19CBE174-0723-4C93-B1DC-2E72271CDD2F}"/>
          </ac:picMkLst>
        </pc:picChg>
      </pc:sldChg>
      <pc:sldChg chg="addSp delSp modSp mod">
        <pc:chgData name="Ella de Figueiredo Lykke" userId="938a913d-b5e1-4333-adef-82f26c90ce3a" providerId="ADAL" clId="{333D1F7A-D731-472A-8ED9-F66BE3651D6B}" dt="2022-01-14T10:15:32.991" v="63"/>
        <pc:sldMkLst>
          <pc:docMk/>
          <pc:sldMk cId="3204959007" sldId="279"/>
        </pc:sldMkLst>
        <pc:picChg chg="del">
          <ac:chgData name="Ella de Figueiredo Lykke" userId="938a913d-b5e1-4333-adef-82f26c90ce3a" providerId="ADAL" clId="{333D1F7A-D731-472A-8ED9-F66BE3651D6B}" dt="2022-01-14T10:15:32.698" v="62" actId="478"/>
          <ac:picMkLst>
            <pc:docMk/>
            <pc:sldMk cId="3204959007" sldId="279"/>
            <ac:picMk id="7" creationId="{0289E90F-34C2-4599-A27C-DE8FE188798E}"/>
          </ac:picMkLst>
        </pc:picChg>
        <pc:picChg chg="add mod">
          <ac:chgData name="Ella de Figueiredo Lykke" userId="938a913d-b5e1-4333-adef-82f26c90ce3a" providerId="ADAL" clId="{333D1F7A-D731-472A-8ED9-F66BE3651D6B}" dt="2022-01-14T10:15:32.991" v="63"/>
          <ac:picMkLst>
            <pc:docMk/>
            <pc:sldMk cId="3204959007" sldId="279"/>
            <ac:picMk id="11" creationId="{FCDBC9B7-061E-4192-95AC-BC58799AB47C}"/>
          </ac:picMkLst>
        </pc:picChg>
      </pc:sldChg>
      <pc:sldChg chg="addSp delSp modSp mod">
        <pc:chgData name="Ella de Figueiredo Lykke" userId="938a913d-b5e1-4333-adef-82f26c90ce3a" providerId="ADAL" clId="{333D1F7A-D731-472A-8ED9-F66BE3651D6B}" dt="2022-01-14T10:15:18.015" v="51"/>
        <pc:sldMkLst>
          <pc:docMk/>
          <pc:sldMk cId="3404151064" sldId="280"/>
        </pc:sldMkLst>
        <pc:picChg chg="del">
          <ac:chgData name="Ella de Figueiredo Lykke" userId="938a913d-b5e1-4333-adef-82f26c90ce3a" providerId="ADAL" clId="{333D1F7A-D731-472A-8ED9-F66BE3651D6B}" dt="2022-01-14T10:15:17.667" v="50" actId="478"/>
          <ac:picMkLst>
            <pc:docMk/>
            <pc:sldMk cId="3404151064" sldId="280"/>
            <ac:picMk id="7" creationId="{0289E90F-34C2-4599-A27C-DE8FE188798E}"/>
          </ac:picMkLst>
        </pc:picChg>
        <pc:picChg chg="add mod">
          <ac:chgData name="Ella de Figueiredo Lykke" userId="938a913d-b5e1-4333-adef-82f26c90ce3a" providerId="ADAL" clId="{333D1F7A-D731-472A-8ED9-F66BE3651D6B}" dt="2022-01-14T10:15:18.015" v="51"/>
          <ac:picMkLst>
            <pc:docMk/>
            <pc:sldMk cId="3404151064" sldId="280"/>
            <ac:picMk id="10" creationId="{972DD0CF-78C0-4F98-90FE-1FF07C390451}"/>
          </ac:picMkLst>
        </pc:picChg>
      </pc:sldChg>
      <pc:sldChg chg="addSp delSp modSp mod">
        <pc:chgData name="Ella de Figueiredo Lykke" userId="938a913d-b5e1-4333-adef-82f26c90ce3a" providerId="ADAL" clId="{333D1F7A-D731-472A-8ED9-F66BE3651D6B}" dt="2022-01-14T10:15:20.313" v="53"/>
        <pc:sldMkLst>
          <pc:docMk/>
          <pc:sldMk cId="288904160" sldId="281"/>
        </pc:sldMkLst>
        <pc:picChg chg="del">
          <ac:chgData name="Ella de Figueiredo Lykke" userId="938a913d-b5e1-4333-adef-82f26c90ce3a" providerId="ADAL" clId="{333D1F7A-D731-472A-8ED9-F66BE3651D6B}" dt="2022-01-14T10:15:19.936" v="52" actId="478"/>
          <ac:picMkLst>
            <pc:docMk/>
            <pc:sldMk cId="288904160" sldId="281"/>
            <ac:picMk id="7" creationId="{0289E90F-34C2-4599-A27C-DE8FE188798E}"/>
          </ac:picMkLst>
        </pc:picChg>
        <pc:picChg chg="add mod">
          <ac:chgData name="Ella de Figueiredo Lykke" userId="938a913d-b5e1-4333-adef-82f26c90ce3a" providerId="ADAL" clId="{333D1F7A-D731-472A-8ED9-F66BE3651D6B}" dt="2022-01-14T10:15:20.313" v="53"/>
          <ac:picMkLst>
            <pc:docMk/>
            <pc:sldMk cId="288904160" sldId="281"/>
            <ac:picMk id="10" creationId="{54495648-2915-443B-BC05-FDEBC7FB77C4}"/>
          </ac:picMkLst>
        </pc:picChg>
      </pc:sldChg>
      <pc:sldChg chg="addSp delSp modSp mod">
        <pc:chgData name="Ella de Figueiredo Lykke" userId="938a913d-b5e1-4333-adef-82f26c90ce3a" providerId="ADAL" clId="{333D1F7A-D731-472A-8ED9-F66BE3651D6B}" dt="2022-01-14T10:15:22.513" v="55"/>
        <pc:sldMkLst>
          <pc:docMk/>
          <pc:sldMk cId="3487945446" sldId="282"/>
        </pc:sldMkLst>
        <pc:picChg chg="del">
          <ac:chgData name="Ella de Figueiredo Lykke" userId="938a913d-b5e1-4333-adef-82f26c90ce3a" providerId="ADAL" clId="{333D1F7A-D731-472A-8ED9-F66BE3651D6B}" dt="2022-01-14T10:15:22.181" v="54" actId="478"/>
          <ac:picMkLst>
            <pc:docMk/>
            <pc:sldMk cId="3487945446" sldId="282"/>
            <ac:picMk id="7" creationId="{0289E90F-34C2-4599-A27C-DE8FE188798E}"/>
          </ac:picMkLst>
        </pc:picChg>
        <pc:picChg chg="add mod">
          <ac:chgData name="Ella de Figueiredo Lykke" userId="938a913d-b5e1-4333-adef-82f26c90ce3a" providerId="ADAL" clId="{333D1F7A-D731-472A-8ED9-F66BE3651D6B}" dt="2022-01-14T10:15:22.513" v="55"/>
          <ac:picMkLst>
            <pc:docMk/>
            <pc:sldMk cId="3487945446" sldId="282"/>
            <ac:picMk id="10" creationId="{A06AC801-F1B7-48AC-9B62-BD45B45BA6B9}"/>
          </ac:picMkLst>
        </pc:picChg>
      </pc:sldChg>
      <pc:sldChg chg="addSp delSp modSp mod">
        <pc:chgData name="Ella de Figueiredo Lykke" userId="938a913d-b5e1-4333-adef-82f26c90ce3a" providerId="ADAL" clId="{333D1F7A-D731-472A-8ED9-F66BE3651D6B}" dt="2022-01-14T10:15:28.254" v="59"/>
        <pc:sldMkLst>
          <pc:docMk/>
          <pc:sldMk cId="2403168114" sldId="283"/>
        </pc:sldMkLst>
        <pc:picChg chg="del">
          <ac:chgData name="Ella de Figueiredo Lykke" userId="938a913d-b5e1-4333-adef-82f26c90ce3a" providerId="ADAL" clId="{333D1F7A-D731-472A-8ED9-F66BE3651D6B}" dt="2022-01-14T10:15:27.946" v="58" actId="478"/>
          <ac:picMkLst>
            <pc:docMk/>
            <pc:sldMk cId="2403168114" sldId="283"/>
            <ac:picMk id="7" creationId="{0289E90F-34C2-4599-A27C-DE8FE188798E}"/>
          </ac:picMkLst>
        </pc:picChg>
        <pc:picChg chg="add mod">
          <ac:chgData name="Ella de Figueiredo Lykke" userId="938a913d-b5e1-4333-adef-82f26c90ce3a" providerId="ADAL" clId="{333D1F7A-D731-472A-8ED9-F66BE3651D6B}" dt="2022-01-14T10:15:28.254" v="59"/>
          <ac:picMkLst>
            <pc:docMk/>
            <pc:sldMk cId="2403168114" sldId="283"/>
            <ac:picMk id="8" creationId="{709E72FF-1BB8-47D9-81F8-70E9907EF089}"/>
          </ac:picMkLst>
        </pc:picChg>
      </pc:sldChg>
      <pc:sldChg chg="addSp delSp modSp mod">
        <pc:chgData name="Ella de Figueiredo Lykke" userId="938a913d-b5e1-4333-adef-82f26c90ce3a" providerId="ADAL" clId="{333D1F7A-D731-472A-8ED9-F66BE3651D6B}" dt="2022-01-14T10:15:30.774" v="61"/>
        <pc:sldMkLst>
          <pc:docMk/>
          <pc:sldMk cId="348204342" sldId="284"/>
        </pc:sldMkLst>
        <pc:picChg chg="del">
          <ac:chgData name="Ella de Figueiredo Lykke" userId="938a913d-b5e1-4333-adef-82f26c90ce3a" providerId="ADAL" clId="{333D1F7A-D731-472A-8ED9-F66BE3651D6B}" dt="2022-01-14T10:15:30.476" v="60" actId="478"/>
          <ac:picMkLst>
            <pc:docMk/>
            <pc:sldMk cId="348204342" sldId="284"/>
            <ac:picMk id="7" creationId="{9C0EAACE-0316-4E92-B1A5-294263559B8E}"/>
          </ac:picMkLst>
        </pc:picChg>
        <pc:picChg chg="add mod">
          <ac:chgData name="Ella de Figueiredo Lykke" userId="938a913d-b5e1-4333-adef-82f26c90ce3a" providerId="ADAL" clId="{333D1F7A-D731-472A-8ED9-F66BE3651D6B}" dt="2022-01-14T10:15:30.774" v="61"/>
          <ac:picMkLst>
            <pc:docMk/>
            <pc:sldMk cId="348204342" sldId="284"/>
            <ac:picMk id="8" creationId="{23F0E323-AD03-4838-8668-B6A770A49F21}"/>
          </ac:picMkLst>
        </pc:picChg>
      </pc:sldChg>
      <pc:sldChg chg="addSp delSp modSp mod">
        <pc:chgData name="Ella de Figueiredo Lykke" userId="938a913d-b5e1-4333-adef-82f26c90ce3a" providerId="ADAL" clId="{333D1F7A-D731-472A-8ED9-F66BE3651D6B}" dt="2022-01-14T10:15:35.100" v="65"/>
        <pc:sldMkLst>
          <pc:docMk/>
          <pc:sldMk cId="3956225240" sldId="285"/>
        </pc:sldMkLst>
        <pc:picChg chg="del">
          <ac:chgData name="Ella de Figueiredo Lykke" userId="938a913d-b5e1-4333-adef-82f26c90ce3a" providerId="ADAL" clId="{333D1F7A-D731-472A-8ED9-F66BE3651D6B}" dt="2022-01-14T10:15:34.977" v="64" actId="478"/>
          <ac:picMkLst>
            <pc:docMk/>
            <pc:sldMk cId="3956225240" sldId="285"/>
            <ac:picMk id="7" creationId="{0289E90F-34C2-4599-A27C-DE8FE188798E}"/>
          </ac:picMkLst>
        </pc:picChg>
        <pc:picChg chg="add mod">
          <ac:chgData name="Ella de Figueiredo Lykke" userId="938a913d-b5e1-4333-adef-82f26c90ce3a" providerId="ADAL" clId="{333D1F7A-D731-472A-8ED9-F66BE3651D6B}" dt="2022-01-14T10:15:35.100" v="65"/>
          <ac:picMkLst>
            <pc:docMk/>
            <pc:sldMk cId="3956225240" sldId="285"/>
            <ac:picMk id="9" creationId="{2E16B491-CF6B-40AA-BBA7-E87B85B649EC}"/>
          </ac:picMkLst>
        </pc:picChg>
      </pc:sldChg>
      <pc:sldChg chg="addSp delSp modSp mod setBg">
        <pc:chgData name="Ella de Figueiredo Lykke" userId="938a913d-b5e1-4333-adef-82f26c90ce3a" providerId="ADAL" clId="{333D1F7A-D731-472A-8ED9-F66BE3651D6B}" dt="2022-01-14T10:19:19.778" v="350"/>
        <pc:sldMkLst>
          <pc:docMk/>
          <pc:sldMk cId="3162877301" sldId="286"/>
        </pc:sldMkLst>
        <pc:picChg chg="add del mod">
          <ac:chgData name="Ella de Figueiredo Lykke" userId="938a913d-b5e1-4333-adef-82f26c90ce3a" providerId="ADAL" clId="{333D1F7A-D731-472A-8ED9-F66BE3651D6B}" dt="2022-01-14T10:16:39.319" v="76" actId="478"/>
          <ac:picMkLst>
            <pc:docMk/>
            <pc:sldMk cId="3162877301" sldId="286"/>
            <ac:picMk id="4" creationId="{22B1713D-EDC7-4187-8DA8-2F0895B18FC7}"/>
          </ac:picMkLst>
        </pc:picChg>
        <pc:picChg chg="del">
          <ac:chgData name="Ella de Figueiredo Lykke" userId="938a913d-b5e1-4333-adef-82f26c90ce3a" providerId="ADAL" clId="{333D1F7A-D731-472A-8ED9-F66BE3651D6B}" dt="2022-01-14T10:15:39.202" v="68" actId="478"/>
          <ac:picMkLst>
            <pc:docMk/>
            <pc:sldMk cId="3162877301" sldId="286"/>
            <ac:picMk id="7" creationId="{0289E90F-34C2-4599-A27C-DE8FE188798E}"/>
          </ac:picMkLst>
        </pc:picChg>
        <pc:picChg chg="add mod">
          <ac:chgData name="Ella de Figueiredo Lykke" userId="938a913d-b5e1-4333-adef-82f26c90ce3a" providerId="ADAL" clId="{333D1F7A-D731-472A-8ED9-F66BE3651D6B}" dt="2022-01-14T10:15:39.477" v="69"/>
          <ac:picMkLst>
            <pc:docMk/>
            <pc:sldMk cId="3162877301" sldId="286"/>
            <ac:picMk id="8" creationId="{AE520D25-B2AB-4A4E-9B54-34ED36C1077A}"/>
          </ac:picMkLst>
        </pc:picChg>
        <pc:picChg chg="add mod">
          <ac:chgData name="Ella de Figueiredo Lykke" userId="938a913d-b5e1-4333-adef-82f26c90ce3a" providerId="ADAL" clId="{333D1F7A-D731-472A-8ED9-F66BE3651D6B}" dt="2022-01-14T10:18:19.133" v="87" actId="207"/>
          <ac:picMkLst>
            <pc:docMk/>
            <pc:sldMk cId="3162877301" sldId="286"/>
            <ac:picMk id="9" creationId="{1F81CA39-ED08-4FCD-838F-E2B889B66E38}"/>
          </ac:picMkLst>
        </pc:picChg>
        <pc:picChg chg="del">
          <ac:chgData name="Ella de Figueiredo Lykke" userId="938a913d-b5e1-4333-adef-82f26c90ce3a" providerId="ADAL" clId="{333D1F7A-D731-472A-8ED9-F66BE3651D6B}" dt="2022-01-14T10:16:22.873" v="70" actId="478"/>
          <ac:picMkLst>
            <pc:docMk/>
            <pc:sldMk cId="3162877301" sldId="286"/>
            <ac:picMk id="11" creationId="{8BAB829F-4F8E-413F-963A-08F95A8CAEBF}"/>
          </ac:picMkLst>
        </pc:picChg>
      </pc:sldChg>
      <pc:sldChg chg="addSp delSp modSp mod">
        <pc:chgData name="Ella de Figueiredo Lykke" userId="938a913d-b5e1-4333-adef-82f26c90ce3a" providerId="ADAL" clId="{333D1F7A-D731-472A-8ED9-F66BE3651D6B}" dt="2022-01-14T10:19:40.806" v="352"/>
        <pc:sldMkLst>
          <pc:docMk/>
          <pc:sldMk cId="2973835230" sldId="287"/>
        </pc:sldMkLst>
        <pc:picChg chg="del">
          <ac:chgData name="Ella de Figueiredo Lykke" userId="938a913d-b5e1-4333-adef-82f26c90ce3a" providerId="ADAL" clId="{333D1F7A-D731-472A-8ED9-F66BE3651D6B}" dt="2022-01-14T10:19:40.481" v="351" actId="478"/>
          <ac:picMkLst>
            <pc:docMk/>
            <pc:sldMk cId="2973835230" sldId="287"/>
            <ac:picMk id="7" creationId="{9C0EAACE-0316-4E92-B1A5-294263559B8E}"/>
          </ac:picMkLst>
        </pc:picChg>
        <pc:picChg chg="add mod">
          <ac:chgData name="Ella de Figueiredo Lykke" userId="938a913d-b5e1-4333-adef-82f26c90ce3a" providerId="ADAL" clId="{333D1F7A-D731-472A-8ED9-F66BE3651D6B}" dt="2022-01-14T10:19:40.806" v="352"/>
          <ac:picMkLst>
            <pc:docMk/>
            <pc:sldMk cId="2973835230" sldId="287"/>
            <ac:picMk id="9" creationId="{3373F3DC-7819-4C4C-9BB2-7CD89AF9DC33}"/>
          </ac:picMkLst>
        </pc:picChg>
      </pc:sldChg>
      <pc:sldChg chg="addSp delSp modSp mod">
        <pc:chgData name="Ella de Figueiredo Lykke" userId="938a913d-b5e1-4333-adef-82f26c90ce3a" providerId="ADAL" clId="{333D1F7A-D731-472A-8ED9-F66BE3651D6B}" dt="2022-01-14T10:19:44.180" v="354"/>
        <pc:sldMkLst>
          <pc:docMk/>
          <pc:sldMk cId="1977246351" sldId="288"/>
        </pc:sldMkLst>
        <pc:picChg chg="del">
          <ac:chgData name="Ella de Figueiredo Lykke" userId="938a913d-b5e1-4333-adef-82f26c90ce3a" providerId="ADAL" clId="{333D1F7A-D731-472A-8ED9-F66BE3651D6B}" dt="2022-01-14T10:19:43.718" v="353" actId="478"/>
          <ac:picMkLst>
            <pc:docMk/>
            <pc:sldMk cId="1977246351" sldId="288"/>
            <ac:picMk id="7" creationId="{0289E90F-34C2-4599-A27C-DE8FE188798E}"/>
          </ac:picMkLst>
        </pc:picChg>
        <pc:picChg chg="add mod">
          <ac:chgData name="Ella de Figueiredo Lykke" userId="938a913d-b5e1-4333-adef-82f26c90ce3a" providerId="ADAL" clId="{333D1F7A-D731-472A-8ED9-F66BE3651D6B}" dt="2022-01-14T10:19:44.180" v="354"/>
          <ac:picMkLst>
            <pc:docMk/>
            <pc:sldMk cId="1977246351" sldId="288"/>
            <ac:picMk id="8" creationId="{1B0A2178-3AD3-485F-998D-8B4119669F3F}"/>
          </ac:picMkLst>
        </pc:picChg>
      </pc:sldChg>
      <pc:sldMasterChg chg="modSldLayout">
        <pc:chgData name="Ella de Figueiredo Lykke" userId="938a913d-b5e1-4333-adef-82f26c90ce3a" providerId="ADAL" clId="{333D1F7A-D731-472A-8ED9-F66BE3651D6B}" dt="2022-01-14T10:20:26.979" v="355" actId="478"/>
        <pc:sldMasterMkLst>
          <pc:docMk/>
          <pc:sldMasterMk cId="3484328411" sldId="2147483648"/>
        </pc:sldMasterMkLst>
        <pc:sldLayoutChg chg="delSp mod">
          <pc:chgData name="Ella de Figueiredo Lykke" userId="938a913d-b5e1-4333-adef-82f26c90ce3a" providerId="ADAL" clId="{333D1F7A-D731-472A-8ED9-F66BE3651D6B}" dt="2022-01-14T10:20:26.979" v="355" actId="478"/>
          <pc:sldLayoutMkLst>
            <pc:docMk/>
            <pc:sldMasterMk cId="3484328411" sldId="2147483648"/>
            <pc:sldLayoutMk cId="3501001906" sldId="2147483661"/>
          </pc:sldLayoutMkLst>
          <pc:picChg chg="del">
            <ac:chgData name="Ella de Figueiredo Lykke" userId="938a913d-b5e1-4333-adef-82f26c90ce3a" providerId="ADAL" clId="{333D1F7A-D731-472A-8ED9-F66BE3651D6B}" dt="2022-01-14T10:20:26.979" v="355" actId="478"/>
            <ac:picMkLst>
              <pc:docMk/>
              <pc:sldMasterMk cId="3484328411" sldId="2147483648"/>
              <pc:sldLayoutMk cId="3501001906" sldId="2147483661"/>
              <ac:picMk id="8" creationId="{DAB0E817-3C21-4939-8E09-74E4A8AF5016}"/>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F27B5E-A0D4-4541-80BA-58E6EC38A06E}" type="datetimeFigureOut">
              <a:rPr lang="nb-NO" smtClean="0"/>
              <a:t>14.01.2022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981273-6DC2-4FDB-AF49-2E8F15336E25}" type="slidenum">
              <a:rPr lang="nb-NO" smtClean="0"/>
              <a:t>‹#›</a:t>
            </a:fld>
            <a:endParaRPr lang="nb-NO"/>
          </a:p>
        </p:txBody>
      </p:sp>
    </p:spTree>
    <p:extLst>
      <p:ext uri="{BB962C8B-B14F-4D97-AF65-F5344CB8AC3E}">
        <p14:creationId xmlns:p14="http://schemas.microsoft.com/office/powerpoint/2010/main" val="3220335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PowerPoint lea hábmejuvvon dan láhkai ahte oahpaheaddji sáhttá geavahit ovtta dahje eanet osiid, várrejuvvon áiggi ektui. Sláiddaid 2-4 sáhttá geavahit buot bargobihtáid oahpásmahttimii. Sláiddaid 21 ja 22 lea vejolaš geavahit buot bargobihtáid loahpaheapmái. Muitte gávnnahit mii lea kampánnjapáhka bargobihttágihppaga sisdoallu, mas don gávnnat rávvagiid ja bargoárkkaid juohke bargobihttái. Sláida nummir 19 «Vuordámušat» sáhttá geavahuvvot smiehtadansláidan iešguđet bargobihtáide. Sláidda nummir 20 lea vejolaš geavahit áibbas loahpas buot bargobihtáid loahpaheapmin.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Árvvoštallojuvvon áigi:</a:t>
            </a:r>
            <a:r>
              <a:rPr lang="nb-NO" sz="2800" dirty="0">
                <a:effectLst/>
              </a:rPr>
              <a:t> </a:t>
            </a:r>
            <a:r>
              <a:rPr lang="se-NO" sz="1800" dirty="0">
                <a:effectLst/>
                <a:latin typeface="Calibri" panose="020F0502020204030204" pitchFamily="34"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Bargobihttá 1 lea «Ráhkat iežat muora»:  45 - 90 minuhta das sorjájeaddji man guhkes áiggi oahppit ožžot sárgumii / čállimii. </a:t>
            </a:r>
            <a:r>
              <a:rPr lang="nb-NO" sz="2800" dirty="0">
                <a:effectLst/>
              </a:rPr>
              <a:t> </a:t>
            </a:r>
            <a:r>
              <a:rPr lang="se-NO" sz="1800" dirty="0">
                <a:effectLst/>
                <a:latin typeface="Calibri" panose="020F0502020204030204" pitchFamily="34"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Bargobihttá 2 lea «Dovddut»: 60 minuhta. Sáhttá oaniduvvot jus ii geahča filmmaža ja johtilit geahčada iešguđet dovdduid. </a:t>
            </a:r>
            <a:r>
              <a:rPr lang="nb-NO" sz="2800" dirty="0">
                <a:effectLst/>
              </a:rPr>
              <a:t> </a:t>
            </a:r>
            <a:r>
              <a:rPr lang="se-NO" sz="1800" dirty="0">
                <a:effectLst/>
                <a:latin typeface="Calibri" panose="020F0502020204030204" pitchFamily="34"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Bargobihttá 3 lea «Rumaš». 90 minuhta: «Rumašlahpesviehkan» ja «Geige munnje gieđa». Jus dus lea báhcán dušše 45 minuhta: Vállje bargobihtáin ovtta dasa gulli čoahkkáigeasuin.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F3AAAAB2-DFBC-4E38-84AF-70BD648706CA}" type="slidenum">
              <a:rPr lang="nb-NO" smtClean="0"/>
              <a:t>1</a:t>
            </a:fld>
            <a:endParaRPr lang="nb-NO"/>
          </a:p>
        </p:txBody>
      </p:sp>
    </p:spTree>
    <p:extLst>
      <p:ext uri="{BB962C8B-B14F-4D97-AF65-F5344CB8AC3E}">
        <p14:creationId xmlns:p14="http://schemas.microsoft.com/office/powerpoint/2010/main" val="1214664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Ballu lea dakkár dovdu mii dagaha ahte ollugat háliidit čiehkádit.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se-NO" sz="1800" dirty="0">
                <a:effectLst/>
                <a:latin typeface="Calibri" panose="020F0502020204030204" pitchFamily="34" charset="0"/>
                <a:ea typeface="Calibri" panose="020F0502020204030204" pitchFamily="34" charset="0"/>
                <a:cs typeface="Times New Roman" panose="02020603050405020304" pitchFamily="18" charset="0"/>
              </a:rPr>
              <a:t>Mii ballat hui iešguđet diŋggain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se-NO" sz="1800" dirty="0">
                <a:effectLst/>
                <a:latin typeface="Calibri" panose="020F0502020204030204" pitchFamily="34" charset="0"/>
                <a:ea typeface="Calibri" panose="020F0502020204030204" pitchFamily="34" charset="0"/>
                <a:cs typeface="Times New Roman" panose="02020603050405020304" pitchFamily="18" charset="0"/>
              </a:rPr>
              <a:t>muhtumat ballet beatnagiin, muhtumat ballet seavdnjadasas, muhtumat ballet leat okto. Earát liikojit beatnagiidda, seavdnjadassii ja leat okto. Mas mii sáhttit oaidnit ahte earát leat balus? </a:t>
            </a:r>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10</a:t>
            </a:fld>
            <a:endParaRPr lang="nb-NO"/>
          </a:p>
        </p:txBody>
      </p:sp>
    </p:spTree>
    <p:extLst>
      <p:ext uri="{BB962C8B-B14F-4D97-AF65-F5344CB8AC3E}">
        <p14:creationId xmlns:p14="http://schemas.microsoft.com/office/powerpoint/2010/main" val="1881242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Ii leat váralaš leat váivves mielas. Dávjá olbmos lea váivves miella juoidá geažil mii lea alcces dehálaš. Jus don ovdamearkka dihtii leat heajos mielas danne go áibbašat ustiba, de lea dasa sivva ahte ustit lea dutnje dehálaš.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E9981273-6DC2-4FDB-AF49-2E8F15336E25}" type="slidenum">
              <a:rPr lang="nb-NO" smtClean="0"/>
              <a:t>11</a:t>
            </a:fld>
            <a:endParaRPr lang="nb-NO"/>
          </a:p>
        </p:txBody>
      </p:sp>
    </p:spTree>
    <p:extLst>
      <p:ext uri="{BB962C8B-B14F-4D97-AF65-F5344CB8AC3E}">
        <p14:creationId xmlns:p14="http://schemas.microsoft.com/office/powerpoint/2010/main" val="2438771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Go olmmoš lea ilus, de ollugat háliidit lávlut dahje dánsut. </a:t>
            </a:r>
            <a:r>
              <a:rPr lang="se-NO"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Ollugiin šaddá miella dan muitalit muhtumii geasa sii liikojit.</a:t>
            </a:r>
            <a:r>
              <a:rPr lang="se-NO" sz="1800">
                <a:effectLst/>
                <a:latin typeface="Calibri" panose="020F0502020204030204" pitchFamily="34" charset="0"/>
                <a:ea typeface="Calibri" panose="020F0502020204030204" pitchFamily="34" charset="0"/>
                <a:cs typeface="Times New Roman" panose="02020603050405020304" pitchFamily="18" charset="0"/>
              </a:rPr>
              <a:t>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E9981273-6DC2-4FDB-AF49-2E8F15336E25}" type="slidenum">
              <a:rPr lang="nb-NO" smtClean="0"/>
              <a:t>12</a:t>
            </a:fld>
            <a:endParaRPr lang="nb-NO"/>
          </a:p>
        </p:txBody>
      </p:sp>
    </p:spTree>
    <p:extLst>
      <p:ext uri="{BB962C8B-B14F-4D97-AF65-F5344CB8AC3E}">
        <p14:creationId xmlns:p14="http://schemas.microsoft.com/office/powerpoint/2010/main" val="3846033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Ovdamearkkat: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Sivalašvuođadovdu</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Hirpmástuvvan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Balaheapmi</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Badjelgeahččanvuohta (fihcce dovdu)</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Heahpadis mielas</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Jorbbodan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 ii leat nu dehálaš jus dát lista šaddá oanehaš – deháleamos lea ahte oahppit besset smiehttat dan birra ahte dovddut leat máŋggaláganat. Dát lea ráhkkaneapmi boahtte bargobihttái, mas muhtumat dáidet oahppat ođđa dovdduid birra.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E9981273-6DC2-4FDB-AF49-2E8F15336E25}" type="slidenum">
              <a:rPr lang="nb-NO" smtClean="0"/>
              <a:t>13</a:t>
            </a:fld>
            <a:endParaRPr lang="nb-NO"/>
          </a:p>
        </p:txBody>
      </p:sp>
    </p:spTree>
    <p:extLst>
      <p:ext uri="{BB962C8B-B14F-4D97-AF65-F5344CB8AC3E}">
        <p14:creationId xmlns:p14="http://schemas.microsoft.com/office/powerpoint/2010/main" val="731588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Oza bargoárkka mii gullá “dovddut ja rumašgiella” bihttái. Oahpásmahte bihttá mii lea válddahuvvon. Muitte várret áiggi čoahkkáigeassit bihtá!</a:t>
            </a:r>
            <a:r>
              <a:rPr lang="nb-NO" dirty="0">
                <a:effectLst/>
              </a:rPr>
              <a:t> </a:t>
            </a:r>
            <a:r>
              <a:rPr lang="se-NO" sz="1800" dirty="0">
                <a:effectLst/>
                <a:latin typeface="Calibri" panose="020F0502020204030204" pitchFamily="34"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E9981273-6DC2-4FDB-AF49-2E8F15336E25}" type="slidenum">
              <a:rPr lang="nb-NO" smtClean="0"/>
              <a:t>14</a:t>
            </a:fld>
            <a:endParaRPr lang="nb-NO"/>
          </a:p>
        </p:txBody>
      </p:sp>
    </p:spTree>
    <p:extLst>
      <p:ext uri="{BB962C8B-B14F-4D97-AF65-F5344CB8AC3E}">
        <p14:creationId xmlns:p14="http://schemas.microsoft.com/office/powerpoint/2010/main" val="1613662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Jus háliida bargat viidáseappot dovdduiguin, de mii rávvet joatkit 2.-4. ceahki "smávva muitalusat dovdduid birra” vuođđomateriála/ávdnasa bargobihttái 5.2 dahje 1.-4. ceahki bargobihtáide 5.2 ja 5.3 ráhkásmuvvama birra. Vuođđomateriála lea gávdnamis čujuhusas uke6.no.</a:t>
            </a:r>
            <a:r>
              <a:rPr lang="nb-NO" dirty="0">
                <a:effectLst/>
              </a:rPr>
              <a:t> </a:t>
            </a:r>
            <a:r>
              <a:rPr lang="se-NO" sz="1800" dirty="0">
                <a:effectLst/>
                <a:latin typeface="Calibri" panose="020F0502020204030204" pitchFamily="34"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E9981273-6DC2-4FDB-AF49-2E8F15336E25}" type="slidenum">
              <a:rPr lang="nb-NO" smtClean="0"/>
              <a:t>15</a:t>
            </a:fld>
            <a:endParaRPr lang="nb-NO"/>
          </a:p>
        </p:txBody>
      </p:sp>
    </p:spTree>
    <p:extLst>
      <p:ext uri="{BB962C8B-B14F-4D97-AF65-F5344CB8AC3E}">
        <p14:creationId xmlns:p14="http://schemas.microsoft.com/office/powerpoint/2010/main" val="2161052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Jurddaš man ahkit livččii jus buot min rupmašat sáhtášedje dahkat aiddo dan seammá!​</a:t>
            </a:r>
            <a:r>
              <a:rPr lang="nb-NO" dirty="0">
                <a:effectLst/>
              </a:rPr>
              <a:t> </a:t>
            </a:r>
            <a:r>
              <a:rPr lang="se-NO" sz="1800" dirty="0">
                <a:effectLst/>
                <a:latin typeface="Calibri" panose="020F0502020204030204" pitchFamily="34"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E9981273-6DC2-4FDB-AF49-2E8F15336E25}" type="slidenum">
              <a:rPr lang="nb-NO" smtClean="0"/>
              <a:t>16</a:t>
            </a:fld>
            <a:endParaRPr lang="nb-NO"/>
          </a:p>
        </p:txBody>
      </p:sp>
    </p:spTree>
    <p:extLst>
      <p:ext uri="{BB962C8B-B14F-4D97-AF65-F5344CB8AC3E}">
        <p14:creationId xmlns:p14="http://schemas.microsoft.com/office/powerpoint/2010/main" val="3363333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se-NO" sz="1800" dirty="0">
                <a:effectLst/>
                <a:latin typeface="Calibri" panose="020F0502020204030204" pitchFamily="34" charset="0"/>
                <a:ea typeface="Calibri" panose="020F0502020204030204" pitchFamily="34" charset="0"/>
                <a:cs typeface="Times New Roman" panose="02020603050405020304" pitchFamily="18" charset="0"/>
              </a:rPr>
              <a:t>Oahpásmahte bargobihtá “geige munnje gieđa”. Čuojat áinnas jaskes musihka go oahppit lihkadit láhttis. </a:t>
            </a:r>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17</a:t>
            </a:fld>
            <a:endParaRPr lang="nb-NO"/>
          </a:p>
        </p:txBody>
      </p:sp>
    </p:spTree>
    <p:extLst>
      <p:ext uri="{BB962C8B-B14F-4D97-AF65-F5344CB8AC3E}">
        <p14:creationId xmlns:p14="http://schemas.microsoft.com/office/powerpoint/2010/main" val="3834004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Jus háliidat bargat viidáseappot “Rupmašiin”, de mii rávvet joatkit 1.-4. ceahki bargobihttái 4.2 "du rumaš dat lea” ja 4. ceahki  bargobihttái 4.3 “gii mearrida du rupmaša badjel?“ Bargobihtát leat vuođđomateriálas mat leat gávdnamis čujuhusas uke6.no.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E9981273-6DC2-4FDB-AF49-2E8F15336E25}" type="slidenum">
              <a:rPr lang="nb-NO" smtClean="0"/>
              <a:t>18</a:t>
            </a:fld>
            <a:endParaRPr lang="nb-NO"/>
          </a:p>
        </p:txBody>
      </p:sp>
    </p:spTree>
    <p:extLst>
      <p:ext uri="{BB962C8B-B14F-4D97-AF65-F5344CB8AC3E}">
        <p14:creationId xmlns:p14="http://schemas.microsoft.com/office/powerpoint/2010/main" val="79717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Ane fuomášumi vejolaš doaibmaerohusain luohkálanjas. Jus ovdamearkka dihtii muhtumat eai sáhte vázzit, de sii sáhttet čoavdit bargobihtá eará láhkai (omd. vuodjit jorristuoluin báddeguora čanastagain vel čalmmiid ovddas bargobihtá 3 oktavuođas). Áibbas vejolaš lea maid rievdadit hárjehusaid, nu ahte šaddet eanet searvadeaddjin.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E9981273-6DC2-4FDB-AF49-2E8F15336E25}" type="slidenum">
              <a:rPr lang="nb-NO" smtClean="0"/>
              <a:t>19</a:t>
            </a:fld>
            <a:endParaRPr lang="nb-NO"/>
          </a:p>
        </p:txBody>
      </p:sp>
    </p:spTree>
    <p:extLst>
      <p:ext uri="{BB962C8B-B14F-4D97-AF65-F5344CB8AC3E}">
        <p14:creationId xmlns:p14="http://schemas.microsoft.com/office/powerpoint/2010/main" val="3528738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Dát lea oahpásmahttinsláida maid lea vejolaš geavahit buot daidda eará iešguđet bargobihtáide.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se-NO" sz="1200" b="0" i="0" u="none" strike="noStrike" noProof="0" dirty="0">
                <a:solidFill>
                  <a:srgbClr val="000000"/>
                </a:solidFill>
                <a:effectLst/>
                <a:latin typeface="Calibri" panose="020F0502020204030204" pitchFamily="34" charset="0"/>
              </a:rPr>
              <a:t>Jeara ohppiin maid áidnalunddot mearkkaša</a:t>
            </a:r>
            <a:r>
              <a:rPr lang="nb-NO" sz="1200" b="0" i="0" u="none" strike="noStrike" dirty="0">
                <a:solidFill>
                  <a:srgbClr val="000000"/>
                </a:solidFill>
                <a:effectLst/>
                <a:latin typeface="Calibri" panose="020F0502020204030204" pitchFamily="34" charset="0"/>
              </a:rPr>
              <a:t>?</a:t>
            </a:r>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2</a:t>
            </a:fld>
            <a:endParaRPr lang="nb-NO"/>
          </a:p>
        </p:txBody>
      </p:sp>
    </p:spTree>
    <p:extLst>
      <p:ext uri="{BB962C8B-B14F-4D97-AF65-F5344CB8AC3E}">
        <p14:creationId xmlns:p14="http://schemas.microsoft.com/office/powerpoint/2010/main" val="2753517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Ságastala dan birra ahte rumašlahpesviehkamis leat iešguđet áššit maid rupmašat sáhtte dahkat. Váldde ovdan dan ahte muhtun hárjehusat dovdojedje buorebun go earát.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Jus háliidat bargat viidáseappot “Rupmašiin”, de mii rávvet joatkit 1.-4. ceahki bargobihttái 4.2 "du rumaš dat lea” ja 4. ceahki  bargobihttái 4.3 “gii mearrida du rupmaša badjel?“ Vuođđomateriála lea gávdnamis čujuhusas uke6.no.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E9981273-6DC2-4FDB-AF49-2E8F15336E25}" type="slidenum">
              <a:rPr lang="nb-NO" smtClean="0"/>
              <a:t>20</a:t>
            </a:fld>
            <a:endParaRPr lang="nb-NO"/>
          </a:p>
        </p:txBody>
      </p:sp>
    </p:spTree>
    <p:extLst>
      <p:ext uri="{BB962C8B-B14F-4D97-AF65-F5344CB8AC3E}">
        <p14:creationId xmlns:p14="http://schemas.microsoft.com/office/powerpoint/2010/main" val="1940899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Dás lea jurdda fuomášahttit daid ovdagáttuid mat earáin sáhttet leat vuođđun dasa mo don neavttát dahje maid don liikot dahkat. Dát sáhttet leat muhtun abstrákta doahpagat, nu ahte lea vuogas váldit ovdan muhtun konkrehta ovdamearkkaid. Sáhkkehala ja iskka guđe vuordámušat ohppiin leat ovdamearkka dihtii das maid nieiddat ja bártnit máhttet – sáhttá leat nu ahte sis eai leat makkárge vuordámušat dasa oppanassiige. Jus sis leat dakkár klassihkalaš jurdagat ahte bártnit leat buoret spábbačiekčamis ja sullasaš jurdagat, ge geahččal gažadit veaháš dan ektui, oažžun dihtii ovdan eará áddejumiid/ipmárdusaid. Maŋimus čuokkis guoská dasa mo earáid vuordámušat váikkuhit midjiide. Sáhttet go earáid vuordámušat dagahit ahte mii doalahit iežamet dahkamis juoidá, dahje ahte mii dahkat juoidá maid mii eat háliidivčče dahkat? Sáhttá go leat nu ahte earáid vuordámušat dagahit ovdamearkka dihtii ahte eat divtte vuovttaid guhkkut menddo sakka, ahte eat geavat idjabiktasa skuvllas, dahje sullasačča?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E9981273-6DC2-4FDB-AF49-2E8F15336E25}" type="slidenum">
              <a:rPr lang="nb-NO" smtClean="0"/>
              <a:t>21</a:t>
            </a:fld>
            <a:endParaRPr lang="nb-NO"/>
          </a:p>
        </p:txBody>
      </p:sp>
    </p:spTree>
    <p:extLst>
      <p:ext uri="{BB962C8B-B14F-4D97-AF65-F5344CB8AC3E}">
        <p14:creationId xmlns:p14="http://schemas.microsoft.com/office/powerpoint/2010/main" val="1309199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se-NO" sz="1800" dirty="0">
                <a:effectLst/>
                <a:latin typeface="Calibri" panose="020F0502020204030204" pitchFamily="34" charset="0"/>
                <a:ea typeface="Calibri" panose="020F0502020204030204" pitchFamily="34" charset="0"/>
                <a:cs typeface="Times New Roman" panose="02020603050405020304" pitchFamily="18" charset="0"/>
              </a:rPr>
              <a:t>Háliidat go eanet bargobihtáid? Fina registreremin iežat neahttačujuhusas uke6.no vai beasat olles vuođđomateriálii! Dat lea nuvttá ii ge dat geatnegahte mo ge. </a:t>
            </a:r>
            <a:r>
              <a:rPr lang="nb-NO" dirty="0">
                <a:sym typeface="Wingdings" panose="05000000000000000000" pitchFamily="2" charset="2"/>
              </a:rPr>
              <a:t> </a:t>
            </a:r>
            <a:endParaRPr lang="nb-NO" dirty="0"/>
          </a:p>
        </p:txBody>
      </p:sp>
      <p:sp>
        <p:nvSpPr>
          <p:cNvPr id="4" name="Plassholder for lysbildenummer 3"/>
          <p:cNvSpPr>
            <a:spLocks noGrp="1"/>
          </p:cNvSpPr>
          <p:nvPr>
            <p:ph type="sldNum" sz="quarter" idx="5"/>
          </p:nvPr>
        </p:nvSpPr>
        <p:spPr/>
        <p:txBody>
          <a:bodyPr/>
          <a:lstStyle/>
          <a:p>
            <a:fld id="{F3AAAAB2-DFBC-4E38-84AF-70BD648706CA}" type="slidenum">
              <a:rPr lang="nb-NO" smtClean="0"/>
              <a:t>22</a:t>
            </a:fld>
            <a:endParaRPr lang="nb-NO"/>
          </a:p>
        </p:txBody>
      </p:sp>
    </p:spTree>
    <p:extLst>
      <p:ext uri="{BB962C8B-B14F-4D97-AF65-F5344CB8AC3E}">
        <p14:creationId xmlns:p14="http://schemas.microsoft.com/office/powerpoint/2010/main" val="3898342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Mii leat buohkat sierraláganat. Mii liikot iešguđet áššiide, mis leat iešguđet beroštumit ja mii leat oaidnit iešguđetláganin. Juoga mii du mielas lea buorre, soaitá eará olbmo mielas leat váivi.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Don leat áibbas áidnalunddot</a:t>
            </a:r>
            <a:r>
              <a:rPr lang="en-US" sz="1800" dirty="0">
                <a:effectLst/>
                <a:latin typeface="Calibri" panose="020F0502020204030204" pitchFamily="34" charset="0"/>
                <a:ea typeface="Calibri" panose="020F0502020204030204" pitchFamily="34" charset="0"/>
                <a:cs typeface="Times New Roman" panose="02020603050405020304" pitchFamily="18" charset="0"/>
              </a:rPr>
              <a:t> – </a:t>
            </a:r>
            <a:r>
              <a:rPr lang="se-NO" sz="1800" dirty="0">
                <a:effectLst/>
                <a:latin typeface="Calibri" panose="020F0502020204030204" pitchFamily="34" charset="0"/>
                <a:ea typeface="Calibri" panose="020F0502020204030204" pitchFamily="34" charset="0"/>
                <a:cs typeface="Times New Roman" panose="02020603050405020304" pitchFamily="18" charset="0"/>
              </a:rPr>
              <a:t>ii oktage leat aiddo seammalágan go don.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3</a:t>
            </a:fld>
            <a:endParaRPr lang="nb-NO"/>
          </a:p>
        </p:txBody>
      </p:sp>
    </p:spTree>
    <p:extLst>
      <p:ext uri="{BB962C8B-B14F-4D97-AF65-F5344CB8AC3E}">
        <p14:creationId xmlns:p14="http://schemas.microsoft.com/office/powerpoint/2010/main" val="2509530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4</a:t>
            </a:fld>
            <a:endParaRPr lang="nb-NO"/>
          </a:p>
        </p:txBody>
      </p:sp>
    </p:spTree>
    <p:extLst>
      <p:ext uri="{BB962C8B-B14F-4D97-AF65-F5344CB8AC3E}">
        <p14:creationId xmlns:p14="http://schemas.microsoft.com/office/powerpoint/2010/main" val="2421533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Oahpásmahte bargobihtá ja juoge bihttágihppaga bargoárkka.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fontAlgn="base"/>
            <a:endParaRPr lang="en-US" sz="1200" b="0" i="0" dirty="0">
              <a:solidFill>
                <a:srgbClr val="444444"/>
              </a:solidFill>
              <a:effectLst/>
              <a:latin typeface="Calibri" panose="020F0502020204030204" pitchFamily="34" charset="0"/>
            </a:endParaRPr>
          </a:p>
          <a:p>
            <a:pPr>
              <a:lnSpc>
                <a:spcPct val="107000"/>
              </a:lnSpc>
              <a:spcAft>
                <a:spcPts val="800"/>
              </a:spcAft>
            </a:pPr>
            <a:r>
              <a:rPr lang="se-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Dán bargobihtás galget oahppit buktit ovdan persovnnalaš áššiid, mii sáhttá leat rašši muhtun ohppiide. Jus luohkkábiras ii leat oadjebas, de rávvejuvvo čađahit bargobihtá ii ge čoahkkanit čoahkkáigeassit loahpas. Rávvejuvvo čađahit 5.-7. luohká vuođđomateriála fáttá 1 hárjehusaid ja lohkat kampánnjapáhka bargobihttágihppaga álggahusa “cavgileamit oahpaheaddjái”.</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Oahppit galget ráhkadit identitehtamuora. Ruohttasat, eana, máddagat, oavssit ja lasttat ovddastit ohppiid iešguđet osiid. Oahppit sáhttet sárgut dahje čállit, sorjavaččat luohkkáceahkis. Álgge ruohttasiin, ja sirdde bajás muora mielde dassážii go joavddat lasttaide.​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Ruohttasat: maid dii liikobehtet bargat? Goas lea dus albma láhkai buorre? Dat sáhttá ovdamearkka dihtii leat “go lean áhku luhtte” dahje </a:t>
            </a:r>
            <a:r>
              <a:rPr lang="se-NO" sz="18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“go lean</a:t>
            </a:r>
            <a:r>
              <a:rPr lang="se-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stoahkamin iežan beatnagiin”.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Eana</a:t>
            </a:r>
            <a:r>
              <a:rPr lang="nb-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se-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masa don liikot</a:t>
            </a:r>
            <a:r>
              <a:rPr lang="nb-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se-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Mii lea du mielas suohttaseamos</a:t>
            </a:r>
            <a:r>
              <a:rPr lang="nb-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D</a:t>
            </a:r>
            <a:r>
              <a:rPr lang="se-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sáhttá ovdamearkka dihtii leat TV-ráiddut</a:t>
            </a:r>
            <a:r>
              <a:rPr lang="nb-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se-NO" sz="1800" noProof="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a:r>
            <a:r>
              <a:rPr lang="se-NO" sz="1800" noProof="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šokoláda</a:t>
            </a:r>
            <a:r>
              <a:rPr lang="se-NO" sz="1800" noProof="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ja "heasttat", dakkár doaimmat go "dánsut" dahje dakkár dilálašvuođat go "juovlaruohttaeahket".​</a:t>
            </a:r>
            <a:endParaRPr lang="se-NO" sz="1800" noProof="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Mátta</a:t>
            </a:r>
            <a:r>
              <a:rPr lang="nb-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d</a:t>
            </a:r>
            <a:r>
              <a:rPr lang="se-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sáhttá leat váttis muhtumiidda. Sáhttá eará láhkai jearrat: masa livččet don du eatni/áhči/oappá mielas buorre? Masa livččet don du ustiba mielas buorre? Muitte “doaibmat buorre ustibin”, “fuolahit iežan biergasiid”, “bures borrat iđitborramuša” sáhttet leat doaimmat masa sáhttá leat buorre</a:t>
            </a:r>
            <a:r>
              <a:rPr lang="se-NO" sz="18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se-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ii dušše “sárgut”, “viehkat johtilit”, jna.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Oavssit: doaivagat, niegut, sávaldagat. Dás lea sáhka ahte oahppit galget smiehttat masa sii háliidit. Dat sáhttá leat “šaddat šibitdoavttirin”, muhto sáhttá maid leat “vuolgit lieggariikii”, “oažžut guhkes vuovttaid, “ođđa viehkangápmagiid”. Jeara áinnas: gosa háliidivččet vuolgit? Maid háliidivččet oahppat? Masa háliidivččet šaddat buorre? Gean háliidivččet deaivat?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Lasttat: eallima dehálaš olbmot sáhttet leat bearašlahtut, ustibat, olbmot filmmain ja girjjiin, biebmoeallit, ja nu ain viidáseappot. Eai dárbbaš leat olbmot!​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Maŋŋá hárjehusa geahčadehpet muoraid, sihke vai oahpásmuvvabehtet, ja oaidnit man sierraláganin</a:t>
            </a:r>
            <a:r>
              <a:rPr lang="se-NO" sz="18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se-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muorat leat šaddan.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5</a:t>
            </a:fld>
            <a:endParaRPr lang="nb-NO"/>
          </a:p>
        </p:txBody>
      </p:sp>
    </p:spTree>
    <p:extLst>
      <p:ext uri="{BB962C8B-B14F-4D97-AF65-F5344CB8AC3E}">
        <p14:creationId xmlns:p14="http://schemas.microsoft.com/office/powerpoint/2010/main" val="1197412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se-NO" sz="1800" dirty="0">
                <a:effectLst/>
                <a:latin typeface="Calibri" panose="020F0502020204030204" pitchFamily="34" charset="0"/>
                <a:ea typeface="Calibri" panose="020F0502020204030204" pitchFamily="34" charset="0"/>
                <a:cs typeface="Times New Roman" panose="02020603050405020304" pitchFamily="18" charset="0"/>
              </a:rPr>
              <a:t>Bardde muoraid bálddalagaid távvalii. Fuomáš buot iešguđet ivnniid. Deattut man sierraláganat muorat leat, ja váldde áinnas ge ovdan muhtun ovttalágášvuođaid ge.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fontAlgn="base"/>
            <a:r>
              <a:rPr lang="nb-NO" sz="1200" b="0" i="0" dirty="0">
                <a:solidFill>
                  <a:srgbClr val="444444"/>
                </a:solidFill>
                <a:effectLst/>
                <a:latin typeface="Calibri" panose="020F0502020204030204" pitchFamily="34" charset="0"/>
              </a:rPr>
              <a:t>​</a:t>
            </a:r>
            <a:endParaRPr lang="nb-NO" b="0" i="0" dirty="0">
              <a:solidFill>
                <a:srgbClr val="444444"/>
              </a:solidFill>
              <a:effectLst/>
              <a:latin typeface="Calibri" panose="020F0502020204030204" pitchFamily="34" charset="0"/>
            </a:endParaRPr>
          </a:p>
          <a:p>
            <a:pPr>
              <a:lnSpc>
                <a:spcPct val="107000"/>
              </a:lnSpc>
              <a:spcAft>
                <a:spcPts val="800"/>
              </a:spcAft>
            </a:pPr>
            <a:r>
              <a:rPr lang="se-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Háleštehpet dan birra man fiinnis vuovdi lea iešguđet ivnniiguin ja diŋggaiguin mat leat muorain.</a:t>
            </a:r>
            <a:endParaRPr lang="nb-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Háliidat go bargat viidáseappot identitehtain? Mana 1.-4. ceahki vuođđomateriálii, fáddá 3: “Gii lean mun, gii leat don?”, bargobihttái 3.1 “Geat leat mii 4.2?" ja bargobihttái 3.2 “Gii lean mun?” Vuođđomateriála lea gávdnamis čujuhusas uke6.no.</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fontAlgn="base"/>
            <a:r>
              <a:rPr lang="nb-NO" sz="1200" b="0" i="0" dirty="0">
                <a:solidFill>
                  <a:srgbClr val="444444"/>
                </a:solidFill>
                <a:effectLst/>
                <a:latin typeface="Calibri" panose="020F0502020204030204" pitchFamily="34" charset="0"/>
              </a:rPr>
              <a:t>​</a:t>
            </a:r>
            <a:endParaRPr lang="nb-NO" b="0" i="0" dirty="0">
              <a:solidFill>
                <a:srgbClr val="444444"/>
              </a:solidFill>
              <a:effectLst/>
              <a:latin typeface="Calibri" panose="020F0502020204030204" pitchFamily="34" charset="0"/>
            </a:endParaRPr>
          </a:p>
          <a:p>
            <a:pPr algn="l" rtl="0" fontAlgn="base"/>
            <a:r>
              <a:rPr lang="nb-NO" sz="1200" b="0" i="0" dirty="0">
                <a:solidFill>
                  <a:srgbClr val="444444"/>
                </a:solidFill>
                <a:effectLst/>
                <a:latin typeface="Calibri" panose="020F0502020204030204" pitchFamily="34" charset="0"/>
              </a:rPr>
              <a:t>​</a:t>
            </a:r>
            <a:endParaRPr lang="nb-NO" b="0" i="0" dirty="0">
              <a:solidFill>
                <a:srgbClr val="444444"/>
              </a:solidFill>
              <a:effectLst/>
              <a:latin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6</a:t>
            </a:fld>
            <a:endParaRPr lang="nb-NO"/>
          </a:p>
        </p:txBody>
      </p:sp>
    </p:spTree>
    <p:extLst>
      <p:ext uri="{BB962C8B-B14F-4D97-AF65-F5344CB8AC3E}">
        <p14:creationId xmlns:p14="http://schemas.microsoft.com/office/powerpoint/2010/main" val="2046120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Dál mii áigut hállat dovdduid birra</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se-NO" sz="1800" dirty="0">
                <a:effectLst/>
                <a:latin typeface="Calibri" panose="020F0502020204030204" pitchFamily="34" charset="0"/>
                <a:ea typeface="Calibri" panose="020F0502020204030204" pitchFamily="34" charset="0"/>
                <a:cs typeface="Times New Roman" panose="02020603050405020304" pitchFamily="18" charset="0"/>
              </a:rPr>
              <a:t>Loga jitnosit teavstta mii lea sláiddas.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a:p>
            <a:pPr>
              <a:lnSpc>
                <a:spcPct val="107000"/>
              </a:lnSpc>
              <a:spcAft>
                <a:spcPts val="800"/>
              </a:spcAft>
            </a:pPr>
            <a:r>
              <a:rPr lang="se-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Dá lea filmmaš dovdduid birra</a:t>
            </a:r>
            <a:r>
              <a:rPr lang="nb-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https://youtu.be/uRsYpYCpORg</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7</a:t>
            </a:fld>
            <a:endParaRPr lang="nb-NO"/>
          </a:p>
        </p:txBody>
      </p:sp>
    </p:spTree>
    <p:extLst>
      <p:ext uri="{BB962C8B-B14F-4D97-AF65-F5344CB8AC3E}">
        <p14:creationId xmlns:p14="http://schemas.microsoft.com/office/powerpoint/2010/main" val="1300208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8</a:t>
            </a:fld>
            <a:endParaRPr lang="nb-NO"/>
          </a:p>
        </p:txBody>
      </p:sp>
    </p:spTree>
    <p:extLst>
      <p:ext uri="{BB962C8B-B14F-4D97-AF65-F5344CB8AC3E}">
        <p14:creationId xmlns:p14="http://schemas.microsoft.com/office/powerpoint/2010/main" val="2841665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Dehálaš lea beassat suhttat! Suhttan mearkkaša ahte lea juoga masa mii eat liiko ja mii lea mannan badjel rájá. Suhttan mearkkaša bisán, suhttan mearkkaša dan maid it háliit. Suhttan lea dovdu mas lea ollu diehtu. Muhtumin olmmoš suhttá nu garrasit ahte olmmoš suohppu diŋggaid dahje hušku earáid. dalle lea suhttu mearridišgoahtán, ii ge dat leat suohtas. Buoremus lea dovdat suhtu, ja ahte dat bissu dušše suhttun, ja ahte olmmoš ieš stivre dan. Go olmmoš suhttá de lea dehálaš gávnnahit mii dat suhttadii olbmo!  </a:t>
            </a:r>
            <a:r>
              <a:rPr lang="nb-NO" dirty="0">
                <a:effectLst/>
              </a:rPr>
              <a:t> </a:t>
            </a:r>
            <a:r>
              <a:rPr lang="se-NO" sz="1800" dirty="0">
                <a:effectLst/>
                <a:latin typeface="Calibri" panose="020F0502020204030204" pitchFamily="34"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E9981273-6DC2-4FDB-AF49-2E8F15336E25}" type="slidenum">
              <a:rPr lang="nb-NO" smtClean="0"/>
              <a:t>9</a:t>
            </a:fld>
            <a:endParaRPr lang="nb-NO"/>
          </a:p>
        </p:txBody>
      </p:sp>
    </p:spTree>
    <p:extLst>
      <p:ext uri="{BB962C8B-B14F-4D97-AF65-F5344CB8AC3E}">
        <p14:creationId xmlns:p14="http://schemas.microsoft.com/office/powerpoint/2010/main" val="942090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0A56-726A-5740-9836-B71FD9AF31EF}"/>
              </a:ext>
            </a:extLst>
          </p:cNvPr>
          <p:cNvSpPr>
            <a:spLocks noGrp="1"/>
          </p:cNvSpPr>
          <p:nvPr>
            <p:ph type="ctrTitle"/>
          </p:nvPr>
        </p:nvSpPr>
        <p:spPr>
          <a:xfrm>
            <a:off x="1524000" y="1122363"/>
            <a:ext cx="9144000" cy="2387600"/>
          </a:xfrm>
        </p:spPr>
        <p:txBody>
          <a:bodyPr anchor="t">
            <a:normAutofit/>
          </a:bodyPr>
          <a:lstStyle>
            <a:lvl1pPr algn="l">
              <a:defRPr sz="5400">
                <a:latin typeface="Calibri" panose="020F0502020204030204" pitchFamily="34" charset="0"/>
                <a:cs typeface="Calibri" panose="020F0502020204030204" pitchFamily="34" charset="0"/>
              </a:defRPr>
            </a:lvl1pPr>
          </a:lstStyle>
          <a:p>
            <a:r>
              <a:rPr lang="en-US" dirty="0"/>
              <a:t>Click to edit Master title style</a:t>
            </a:r>
            <a:endParaRPr lang="en-NO" dirty="0"/>
          </a:p>
        </p:txBody>
      </p:sp>
      <p:sp>
        <p:nvSpPr>
          <p:cNvPr id="3" name="Subtitle 2">
            <a:extLst>
              <a:ext uri="{FF2B5EF4-FFF2-40B4-BE49-F238E27FC236}">
                <a16:creationId xmlns:a16="http://schemas.microsoft.com/office/drawing/2014/main" id="{92F4C157-4991-CB44-95AB-6A08CD402412}"/>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NO" dirty="0"/>
          </a:p>
        </p:txBody>
      </p:sp>
      <p:sp>
        <p:nvSpPr>
          <p:cNvPr id="4" name="Date Placeholder 3">
            <a:extLst>
              <a:ext uri="{FF2B5EF4-FFF2-40B4-BE49-F238E27FC236}">
                <a16:creationId xmlns:a16="http://schemas.microsoft.com/office/drawing/2014/main" id="{C8354B0E-3628-644B-8014-2B821F74518E}"/>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5" name="Footer Placeholder 4">
            <a:extLst>
              <a:ext uri="{FF2B5EF4-FFF2-40B4-BE49-F238E27FC236}">
                <a16:creationId xmlns:a16="http://schemas.microsoft.com/office/drawing/2014/main" id="{1DAE8699-DDA0-2344-A3C4-0616D30F32A9}"/>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84F410BC-1ED8-564A-9D0F-924C69A9EEAC}"/>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7" name="Picture Placeholder 2">
            <a:extLst>
              <a:ext uri="{FF2B5EF4-FFF2-40B4-BE49-F238E27FC236}">
                <a16:creationId xmlns:a16="http://schemas.microsoft.com/office/drawing/2014/main" id="{32CF815F-DF09-3248-B107-25F8AF54CA36}"/>
              </a:ext>
            </a:extLst>
          </p:cNvPr>
          <p:cNvSpPr>
            <a:spLocks noGrp="1"/>
          </p:cNvSpPr>
          <p:nvPr>
            <p:ph type="pic" idx="13"/>
          </p:nvPr>
        </p:nvSpPr>
        <p:spPr>
          <a:xfrm>
            <a:off x="5183188" y="987425"/>
            <a:ext cx="6172200" cy="4873625"/>
          </a:xfrm>
        </p:spPr>
      </p:sp>
    </p:spTree>
    <p:extLst>
      <p:ext uri="{BB962C8B-B14F-4D97-AF65-F5344CB8AC3E}">
        <p14:creationId xmlns:p14="http://schemas.microsoft.com/office/powerpoint/2010/main" val="3585968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C0545-C358-9542-9455-CFA51BAF6BBF}"/>
              </a:ext>
            </a:extLst>
          </p:cNvPr>
          <p:cNvSpPr>
            <a:spLocks noGrp="1"/>
          </p:cNvSpPr>
          <p:nvPr>
            <p:ph type="title"/>
          </p:nvPr>
        </p:nvSpPr>
        <p:spPr/>
        <p:txBody>
          <a:bodyPr/>
          <a:lstStyle/>
          <a:p>
            <a:r>
              <a:rPr lang="en-US"/>
              <a:t>Click to edit Master title style</a:t>
            </a:r>
            <a:endParaRPr lang="en-NO"/>
          </a:p>
        </p:txBody>
      </p:sp>
      <p:sp>
        <p:nvSpPr>
          <p:cNvPr id="3" name="Vertical Text Placeholder 2">
            <a:extLst>
              <a:ext uri="{FF2B5EF4-FFF2-40B4-BE49-F238E27FC236}">
                <a16:creationId xmlns:a16="http://schemas.microsoft.com/office/drawing/2014/main" id="{A631E6E9-7E2D-3041-BECD-7B7124DE2C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FDA29015-63AA-8340-8F0B-C2DD3AA53F7B}"/>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5" name="Footer Placeholder 4">
            <a:extLst>
              <a:ext uri="{FF2B5EF4-FFF2-40B4-BE49-F238E27FC236}">
                <a16:creationId xmlns:a16="http://schemas.microsoft.com/office/drawing/2014/main" id="{B60DF784-47DC-1A4B-8687-0BF7607134C5}"/>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A48295D4-8CB9-4845-8A83-C3265321DDB6}"/>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219312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EB0643-F797-6F4F-A85C-D4A9ACC2F3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O"/>
          </a:p>
        </p:txBody>
      </p:sp>
      <p:sp>
        <p:nvSpPr>
          <p:cNvPr id="3" name="Vertical Text Placeholder 2">
            <a:extLst>
              <a:ext uri="{FF2B5EF4-FFF2-40B4-BE49-F238E27FC236}">
                <a16:creationId xmlns:a16="http://schemas.microsoft.com/office/drawing/2014/main" id="{942869F7-6790-2042-9A04-0E32AD4F7F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9584D505-3E39-EA43-94FC-9A229E15DB7F}"/>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5" name="Footer Placeholder 4">
            <a:extLst>
              <a:ext uri="{FF2B5EF4-FFF2-40B4-BE49-F238E27FC236}">
                <a16:creationId xmlns:a16="http://schemas.microsoft.com/office/drawing/2014/main" id="{ED047D0F-ED63-504F-A1A5-1DE7F849A6AD}"/>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D5767100-811D-8943-8BA0-7D35D79BBA6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3688720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B60DC0-A7FC-4D97-A7D0-83CB192CB2A1}"/>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642D0A3-7D88-43AB-A5A2-8D5F55A78A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EDFBBA82-39EB-480D-B0DE-6F1DECE18CC6}"/>
              </a:ext>
            </a:extLst>
          </p:cNvPr>
          <p:cNvSpPr>
            <a:spLocks noGrp="1"/>
          </p:cNvSpPr>
          <p:nvPr>
            <p:ph type="dt" sz="half" idx="10"/>
          </p:nvPr>
        </p:nvSpPr>
        <p:spPr/>
        <p:txBody>
          <a:bodyPr/>
          <a:lstStyle/>
          <a:p>
            <a:fld id="{F31FC08A-7FE6-4D6C-BDAC-4B96C3E1FDF4}" type="datetimeFigureOut">
              <a:rPr lang="nb-NO" smtClean="0"/>
              <a:t>14.01.2022</a:t>
            </a:fld>
            <a:endParaRPr lang="nb-NO"/>
          </a:p>
        </p:txBody>
      </p:sp>
      <p:sp>
        <p:nvSpPr>
          <p:cNvPr id="5" name="Plassholder for bunntekst 4">
            <a:extLst>
              <a:ext uri="{FF2B5EF4-FFF2-40B4-BE49-F238E27FC236}">
                <a16:creationId xmlns:a16="http://schemas.microsoft.com/office/drawing/2014/main" id="{ACBAE89F-C1CB-44C8-B0AD-FD2C8E90978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F0D9F41-1FE8-4BF9-A9D6-3591A44B141E}"/>
              </a:ext>
            </a:extLst>
          </p:cNvPr>
          <p:cNvSpPr>
            <a:spLocks noGrp="1"/>
          </p:cNvSpPr>
          <p:nvPr>
            <p:ph type="sldNum" sz="quarter" idx="12"/>
          </p:nvPr>
        </p:nvSpPr>
        <p:spPr/>
        <p:txBody>
          <a:bodyPr/>
          <a:lstStyle/>
          <a:p>
            <a:fld id="{C009BE3A-E158-4E22-919E-177EB7A6F627}" type="slidenum">
              <a:rPr lang="nb-NO" smtClean="0"/>
              <a:t>‹#›</a:t>
            </a:fld>
            <a:endParaRPr lang="nb-NO"/>
          </a:p>
        </p:txBody>
      </p:sp>
    </p:spTree>
    <p:extLst>
      <p:ext uri="{BB962C8B-B14F-4D97-AF65-F5344CB8AC3E}">
        <p14:creationId xmlns:p14="http://schemas.microsoft.com/office/powerpoint/2010/main" val="1291559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B5839E-0FC5-4FEF-9855-97C7B4C77637}"/>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A0F7E67-088D-49B3-8BBC-87BAB18E4C80}"/>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E2690013-6A08-4F61-A663-1B826712777D}"/>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77D99B82-10DA-4084-8411-C2E56B1607A2}"/>
              </a:ext>
            </a:extLst>
          </p:cNvPr>
          <p:cNvSpPr>
            <a:spLocks noGrp="1"/>
          </p:cNvSpPr>
          <p:nvPr>
            <p:ph type="dt" sz="half" idx="10"/>
          </p:nvPr>
        </p:nvSpPr>
        <p:spPr/>
        <p:txBody>
          <a:bodyPr/>
          <a:lstStyle/>
          <a:p>
            <a:fld id="{F31FC08A-7FE6-4D6C-BDAC-4B96C3E1FDF4}" type="datetimeFigureOut">
              <a:rPr lang="nb-NO" smtClean="0"/>
              <a:t>14.01.2022</a:t>
            </a:fld>
            <a:endParaRPr lang="nb-NO"/>
          </a:p>
        </p:txBody>
      </p:sp>
      <p:sp>
        <p:nvSpPr>
          <p:cNvPr id="6" name="Plassholder for bunntekst 5">
            <a:extLst>
              <a:ext uri="{FF2B5EF4-FFF2-40B4-BE49-F238E27FC236}">
                <a16:creationId xmlns:a16="http://schemas.microsoft.com/office/drawing/2014/main" id="{B5284CE1-6DD4-408F-A43F-964F9DBE233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6D51608-3AD8-43F1-B82C-6638E9896D9D}"/>
              </a:ext>
            </a:extLst>
          </p:cNvPr>
          <p:cNvSpPr>
            <a:spLocks noGrp="1"/>
          </p:cNvSpPr>
          <p:nvPr>
            <p:ph type="sldNum" sz="quarter" idx="12"/>
          </p:nvPr>
        </p:nvSpPr>
        <p:spPr/>
        <p:txBody>
          <a:bodyPr/>
          <a:lstStyle/>
          <a:p>
            <a:fld id="{C009BE3A-E158-4E22-919E-177EB7A6F627}" type="slidenum">
              <a:rPr lang="nb-NO" smtClean="0"/>
              <a:t>‹#›</a:t>
            </a:fld>
            <a:endParaRPr lang="nb-NO"/>
          </a:p>
        </p:txBody>
      </p:sp>
    </p:spTree>
    <p:extLst>
      <p:ext uri="{BB962C8B-B14F-4D97-AF65-F5344CB8AC3E}">
        <p14:creationId xmlns:p14="http://schemas.microsoft.com/office/powerpoint/2010/main" val="3501001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DB2A7-2F9E-AE42-925E-E888B19F6544}"/>
              </a:ext>
            </a:extLst>
          </p:cNvPr>
          <p:cNvSpPr>
            <a:spLocks noGrp="1"/>
          </p:cNvSpPr>
          <p:nvPr>
            <p:ph type="title"/>
          </p:nvPr>
        </p:nvSpPr>
        <p:spPr/>
        <p:txBody>
          <a:bodyPr anchor="t"/>
          <a:lstStyle>
            <a:lvl1pPr>
              <a:defRPr b="1">
                <a:latin typeface="+mn-lt"/>
              </a:defRPr>
            </a:lvl1pPr>
          </a:lstStyle>
          <a:p>
            <a:r>
              <a:rPr lang="en-US" dirty="0"/>
              <a:t>Click to edit Master title style</a:t>
            </a:r>
            <a:endParaRPr lang="en-NO" dirty="0"/>
          </a:p>
        </p:txBody>
      </p:sp>
      <p:sp>
        <p:nvSpPr>
          <p:cNvPr id="3" name="Content Placeholder 2">
            <a:extLst>
              <a:ext uri="{FF2B5EF4-FFF2-40B4-BE49-F238E27FC236}">
                <a16:creationId xmlns:a16="http://schemas.microsoft.com/office/drawing/2014/main" id="{E5C86B6A-2A9E-1B44-B993-5743F45EBA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0A592970-1698-5240-8595-060D1803E0B5}"/>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5" name="Footer Placeholder 4">
            <a:extLst>
              <a:ext uri="{FF2B5EF4-FFF2-40B4-BE49-F238E27FC236}">
                <a16:creationId xmlns:a16="http://schemas.microsoft.com/office/drawing/2014/main" id="{73EDAC3D-563F-994C-847A-0224E5F9E4A3}"/>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D059EE32-A05B-6843-A1C8-32E22D995FF0}"/>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7" name="Picture Placeholder 2">
            <a:extLst>
              <a:ext uri="{FF2B5EF4-FFF2-40B4-BE49-F238E27FC236}">
                <a16:creationId xmlns:a16="http://schemas.microsoft.com/office/drawing/2014/main" id="{8FA07AE7-802F-1A40-A2BD-79BB3C3ADCF4}"/>
              </a:ext>
            </a:extLst>
          </p:cNvPr>
          <p:cNvSpPr>
            <a:spLocks noGrp="1"/>
          </p:cNvSpPr>
          <p:nvPr>
            <p:ph type="pic" idx="13"/>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Tree>
    <p:extLst>
      <p:ext uri="{BB962C8B-B14F-4D97-AF65-F5344CB8AC3E}">
        <p14:creationId xmlns:p14="http://schemas.microsoft.com/office/powerpoint/2010/main" val="1862924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DC587-815E-2641-BC2F-4E0357C85A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O"/>
          </a:p>
        </p:txBody>
      </p:sp>
      <p:sp>
        <p:nvSpPr>
          <p:cNvPr id="3" name="Text Placeholder 2">
            <a:extLst>
              <a:ext uri="{FF2B5EF4-FFF2-40B4-BE49-F238E27FC236}">
                <a16:creationId xmlns:a16="http://schemas.microsoft.com/office/drawing/2014/main" id="{8A451ECD-7361-5F4C-A7B4-3122D54F65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1C3C9-8FFD-0048-B7BF-E16BED405D1D}"/>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5" name="Footer Placeholder 4">
            <a:extLst>
              <a:ext uri="{FF2B5EF4-FFF2-40B4-BE49-F238E27FC236}">
                <a16:creationId xmlns:a16="http://schemas.microsoft.com/office/drawing/2014/main" id="{EEB7A3ED-7026-0C41-862E-101AC4C0FC58}"/>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9EE93FCF-B233-6842-8344-30D60FC3584D}"/>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56784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29EE-FE1D-714A-9284-42D5FB89BBD3}"/>
              </a:ext>
            </a:extLst>
          </p:cNvPr>
          <p:cNvSpPr>
            <a:spLocks noGrp="1"/>
          </p:cNvSpPr>
          <p:nvPr>
            <p:ph type="title"/>
          </p:nvPr>
        </p:nvSpPr>
        <p:spPr/>
        <p:txBody>
          <a:bodyPr/>
          <a:lstStyle/>
          <a:p>
            <a:r>
              <a:rPr lang="en-US"/>
              <a:t>Click to edit Master title style</a:t>
            </a:r>
            <a:endParaRPr lang="en-NO"/>
          </a:p>
        </p:txBody>
      </p:sp>
      <p:sp>
        <p:nvSpPr>
          <p:cNvPr id="3" name="Content Placeholder 2">
            <a:extLst>
              <a:ext uri="{FF2B5EF4-FFF2-40B4-BE49-F238E27FC236}">
                <a16:creationId xmlns:a16="http://schemas.microsoft.com/office/drawing/2014/main" id="{60A77284-E1CC-AB47-BB1D-9A722169ED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Content Placeholder 3">
            <a:extLst>
              <a:ext uri="{FF2B5EF4-FFF2-40B4-BE49-F238E27FC236}">
                <a16:creationId xmlns:a16="http://schemas.microsoft.com/office/drawing/2014/main" id="{6328428F-A6FE-9C44-9A49-EAF0A53D0E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5" name="Date Placeholder 4">
            <a:extLst>
              <a:ext uri="{FF2B5EF4-FFF2-40B4-BE49-F238E27FC236}">
                <a16:creationId xmlns:a16="http://schemas.microsoft.com/office/drawing/2014/main" id="{5CB7FBBD-653D-224C-8674-A2A16B59B719}"/>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6" name="Footer Placeholder 5">
            <a:extLst>
              <a:ext uri="{FF2B5EF4-FFF2-40B4-BE49-F238E27FC236}">
                <a16:creationId xmlns:a16="http://schemas.microsoft.com/office/drawing/2014/main" id="{73AF3895-2B34-A24B-89B4-3AD823B17A27}"/>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B4187754-F711-1A42-AC74-23AE04071709}"/>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8" name="Picture Placeholder 2">
            <a:extLst>
              <a:ext uri="{FF2B5EF4-FFF2-40B4-BE49-F238E27FC236}">
                <a16:creationId xmlns:a16="http://schemas.microsoft.com/office/drawing/2014/main" id="{A96B5D73-9963-4D4B-A59B-B58D537CBE23}"/>
              </a:ext>
            </a:extLst>
          </p:cNvPr>
          <p:cNvSpPr>
            <a:spLocks noGrp="1"/>
          </p:cNvSpPr>
          <p:nvPr>
            <p:ph type="pic" idx="13"/>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Tree>
    <p:extLst>
      <p:ext uri="{BB962C8B-B14F-4D97-AF65-F5344CB8AC3E}">
        <p14:creationId xmlns:p14="http://schemas.microsoft.com/office/powerpoint/2010/main" val="3408934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7DDA-4ACA-C24F-AAC2-AE77F9830838}"/>
              </a:ext>
            </a:extLst>
          </p:cNvPr>
          <p:cNvSpPr>
            <a:spLocks noGrp="1"/>
          </p:cNvSpPr>
          <p:nvPr>
            <p:ph type="title"/>
          </p:nvPr>
        </p:nvSpPr>
        <p:spPr>
          <a:xfrm>
            <a:off x="839788" y="365125"/>
            <a:ext cx="10515600" cy="1325563"/>
          </a:xfrm>
        </p:spPr>
        <p:txBody>
          <a:bodyPr/>
          <a:lstStyle/>
          <a:p>
            <a:r>
              <a:rPr lang="en-US"/>
              <a:t>Click to edit Master title style</a:t>
            </a:r>
            <a:endParaRPr lang="en-NO"/>
          </a:p>
        </p:txBody>
      </p:sp>
      <p:sp>
        <p:nvSpPr>
          <p:cNvPr id="3" name="Text Placeholder 2">
            <a:extLst>
              <a:ext uri="{FF2B5EF4-FFF2-40B4-BE49-F238E27FC236}">
                <a16:creationId xmlns:a16="http://schemas.microsoft.com/office/drawing/2014/main" id="{25755B3E-7F21-8040-9850-FA4136FA42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D0E9E0-60C5-2144-8005-BE475AA12F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5" name="Text Placeholder 4">
            <a:extLst>
              <a:ext uri="{FF2B5EF4-FFF2-40B4-BE49-F238E27FC236}">
                <a16:creationId xmlns:a16="http://schemas.microsoft.com/office/drawing/2014/main" id="{E2A80D9D-8353-8C4D-8C14-360A0D523A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198F94-6F38-CC44-9FC2-D9012262D6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7" name="Date Placeholder 6">
            <a:extLst>
              <a:ext uri="{FF2B5EF4-FFF2-40B4-BE49-F238E27FC236}">
                <a16:creationId xmlns:a16="http://schemas.microsoft.com/office/drawing/2014/main" id="{358FEDBA-9F32-2B45-B4A9-46233ACB10CD}"/>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8" name="Footer Placeholder 7">
            <a:extLst>
              <a:ext uri="{FF2B5EF4-FFF2-40B4-BE49-F238E27FC236}">
                <a16:creationId xmlns:a16="http://schemas.microsoft.com/office/drawing/2014/main" id="{003F550F-B55A-C54D-B957-BC3CED16B3E9}"/>
              </a:ext>
            </a:extLst>
          </p:cNvPr>
          <p:cNvSpPr>
            <a:spLocks noGrp="1"/>
          </p:cNvSpPr>
          <p:nvPr>
            <p:ph type="ftr" sz="quarter" idx="11"/>
          </p:nvPr>
        </p:nvSpPr>
        <p:spPr/>
        <p:txBody>
          <a:bodyPr/>
          <a:lstStyle/>
          <a:p>
            <a:endParaRPr lang="en-NO"/>
          </a:p>
        </p:txBody>
      </p:sp>
      <p:sp>
        <p:nvSpPr>
          <p:cNvPr id="9" name="Slide Number Placeholder 8">
            <a:extLst>
              <a:ext uri="{FF2B5EF4-FFF2-40B4-BE49-F238E27FC236}">
                <a16:creationId xmlns:a16="http://schemas.microsoft.com/office/drawing/2014/main" id="{026C1CAA-31E8-E44F-A2B3-C629931D8BE5}"/>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2367801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5F84E-BC96-A840-87C1-6E0A60DA3ADF}"/>
              </a:ext>
            </a:extLst>
          </p:cNvPr>
          <p:cNvSpPr>
            <a:spLocks noGrp="1"/>
          </p:cNvSpPr>
          <p:nvPr>
            <p:ph type="title"/>
          </p:nvPr>
        </p:nvSpPr>
        <p:spPr/>
        <p:txBody>
          <a:bodyPr/>
          <a:lstStyle/>
          <a:p>
            <a:r>
              <a:rPr lang="en-US"/>
              <a:t>Click to edit Master title style</a:t>
            </a:r>
            <a:endParaRPr lang="en-NO"/>
          </a:p>
        </p:txBody>
      </p:sp>
      <p:sp>
        <p:nvSpPr>
          <p:cNvPr id="3" name="Date Placeholder 2">
            <a:extLst>
              <a:ext uri="{FF2B5EF4-FFF2-40B4-BE49-F238E27FC236}">
                <a16:creationId xmlns:a16="http://schemas.microsoft.com/office/drawing/2014/main" id="{523A6197-4CED-9349-93A9-944BE27E0B16}"/>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4" name="Footer Placeholder 3">
            <a:extLst>
              <a:ext uri="{FF2B5EF4-FFF2-40B4-BE49-F238E27FC236}">
                <a16:creationId xmlns:a16="http://schemas.microsoft.com/office/drawing/2014/main" id="{DA79CFC2-63F1-6640-A30D-B631676DF613}"/>
              </a:ext>
            </a:extLst>
          </p:cNvPr>
          <p:cNvSpPr>
            <a:spLocks noGrp="1"/>
          </p:cNvSpPr>
          <p:nvPr>
            <p:ph type="ftr" sz="quarter" idx="11"/>
          </p:nvPr>
        </p:nvSpPr>
        <p:spPr/>
        <p:txBody>
          <a:bodyPr/>
          <a:lstStyle/>
          <a:p>
            <a:endParaRPr lang="en-NO"/>
          </a:p>
        </p:txBody>
      </p:sp>
      <p:sp>
        <p:nvSpPr>
          <p:cNvPr id="5" name="Slide Number Placeholder 4">
            <a:extLst>
              <a:ext uri="{FF2B5EF4-FFF2-40B4-BE49-F238E27FC236}">
                <a16:creationId xmlns:a16="http://schemas.microsoft.com/office/drawing/2014/main" id="{B9F9CD4C-0D0C-3A44-8AFB-6CB38876A7D3}"/>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227821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A189B7-3356-CD42-A64E-AAD1C97947A2}"/>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3" name="Footer Placeholder 2">
            <a:extLst>
              <a:ext uri="{FF2B5EF4-FFF2-40B4-BE49-F238E27FC236}">
                <a16:creationId xmlns:a16="http://schemas.microsoft.com/office/drawing/2014/main" id="{CE68C789-193D-2B40-A8AF-5BE6EC435A41}"/>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1D26CF78-6E03-734E-A685-A35E474F528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392467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E4111-6190-5C48-AB93-E042847578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O"/>
          </a:p>
        </p:txBody>
      </p:sp>
      <p:sp>
        <p:nvSpPr>
          <p:cNvPr id="3" name="Content Placeholder 2">
            <a:extLst>
              <a:ext uri="{FF2B5EF4-FFF2-40B4-BE49-F238E27FC236}">
                <a16:creationId xmlns:a16="http://schemas.microsoft.com/office/drawing/2014/main" id="{F4B88A26-9648-EA4E-9268-52072FD600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Text Placeholder 3">
            <a:extLst>
              <a:ext uri="{FF2B5EF4-FFF2-40B4-BE49-F238E27FC236}">
                <a16:creationId xmlns:a16="http://schemas.microsoft.com/office/drawing/2014/main" id="{F901BA98-2D77-5B45-922E-20429D60A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B2F55B-9F9B-8E4B-987A-F7546EDF3EF8}"/>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6" name="Footer Placeholder 5">
            <a:extLst>
              <a:ext uri="{FF2B5EF4-FFF2-40B4-BE49-F238E27FC236}">
                <a16:creationId xmlns:a16="http://schemas.microsoft.com/office/drawing/2014/main" id="{7BBC934F-C8AE-E44A-B2F4-18998F04A418}"/>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F8DCC488-9512-444F-A555-9C7A364A5623}"/>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253819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C19AE-1BE9-FE4B-ABAB-630EEC6599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O"/>
          </a:p>
        </p:txBody>
      </p:sp>
      <p:sp>
        <p:nvSpPr>
          <p:cNvPr id="3" name="Picture Placeholder 2">
            <a:extLst>
              <a:ext uri="{FF2B5EF4-FFF2-40B4-BE49-F238E27FC236}">
                <a16:creationId xmlns:a16="http://schemas.microsoft.com/office/drawing/2014/main" id="{4009FE31-BE73-6845-AC98-2FC27D6FC2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
        <p:nvSpPr>
          <p:cNvPr id="4" name="Text Placeholder 3">
            <a:extLst>
              <a:ext uri="{FF2B5EF4-FFF2-40B4-BE49-F238E27FC236}">
                <a16:creationId xmlns:a16="http://schemas.microsoft.com/office/drawing/2014/main" id="{4401B401-0AFA-0A42-B912-80F0762D3D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240C59-4B08-9342-A6DB-2CBA74FA740B}"/>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6" name="Footer Placeholder 5">
            <a:extLst>
              <a:ext uri="{FF2B5EF4-FFF2-40B4-BE49-F238E27FC236}">
                <a16:creationId xmlns:a16="http://schemas.microsoft.com/office/drawing/2014/main" id="{E366C889-453E-7844-B8B2-6143E7418A4A}"/>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8A24AB1C-D82C-4149-ABCD-C46E0D3AD63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4246990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89E102-18EA-AB45-8897-8F7DF98423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O"/>
          </a:p>
        </p:txBody>
      </p:sp>
      <p:sp>
        <p:nvSpPr>
          <p:cNvPr id="3" name="Text Placeholder 2">
            <a:extLst>
              <a:ext uri="{FF2B5EF4-FFF2-40B4-BE49-F238E27FC236}">
                <a16:creationId xmlns:a16="http://schemas.microsoft.com/office/drawing/2014/main" id="{873A31A0-1299-2548-8FCA-464A1DA0CF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D8E8A290-7F8E-E94A-878A-91E83BD75C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78E84A-0933-A644-A3F4-A58D38932324}" type="datetimeFigureOut">
              <a:rPr lang="en-NO" smtClean="0"/>
              <a:t>01/14/2022</a:t>
            </a:fld>
            <a:endParaRPr lang="en-NO"/>
          </a:p>
        </p:txBody>
      </p:sp>
      <p:sp>
        <p:nvSpPr>
          <p:cNvPr id="5" name="Footer Placeholder 4">
            <a:extLst>
              <a:ext uri="{FF2B5EF4-FFF2-40B4-BE49-F238E27FC236}">
                <a16:creationId xmlns:a16="http://schemas.microsoft.com/office/drawing/2014/main" id="{D3C20EA7-1529-E541-A35D-9599EEABCF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O"/>
          </a:p>
        </p:txBody>
      </p:sp>
      <p:sp>
        <p:nvSpPr>
          <p:cNvPr id="6" name="Slide Number Placeholder 5">
            <a:extLst>
              <a:ext uri="{FF2B5EF4-FFF2-40B4-BE49-F238E27FC236}">
                <a16:creationId xmlns:a16="http://schemas.microsoft.com/office/drawing/2014/main" id="{58EEBC60-FB08-0048-A19F-99D1DCEC60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838089-1D2C-2C45-BF52-CC4AFA2B15CB}" type="slidenum">
              <a:rPr lang="en-NO" smtClean="0"/>
              <a:t>‹#›</a:t>
            </a:fld>
            <a:endParaRPr lang="en-NO"/>
          </a:p>
        </p:txBody>
      </p:sp>
    </p:spTree>
    <p:extLst>
      <p:ext uri="{BB962C8B-B14F-4D97-AF65-F5344CB8AC3E}">
        <p14:creationId xmlns:p14="http://schemas.microsoft.com/office/powerpoint/2010/main" val="3484328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FA93899B-03C1-46D9-9854-6028553999E5}"/>
              </a:ext>
            </a:extLst>
          </p:cNvPr>
          <p:cNvPicPr>
            <a:picLocks noChangeAspect="1"/>
          </p:cNvPicPr>
          <p:nvPr/>
        </p:nvPicPr>
        <p:blipFill>
          <a:blip r:embed="rId3"/>
          <a:stretch>
            <a:fillRect/>
          </a:stretch>
        </p:blipFill>
        <p:spPr>
          <a:xfrm>
            <a:off x="10007545" y="-51998"/>
            <a:ext cx="2317391" cy="2317391"/>
          </a:xfrm>
          <a:prstGeom prst="rect">
            <a:avLst/>
          </a:prstGeom>
        </p:spPr>
      </p:pic>
      <p:pic>
        <p:nvPicPr>
          <p:cNvPr id="17" name="Bilde 16">
            <a:extLst>
              <a:ext uri="{FF2B5EF4-FFF2-40B4-BE49-F238E27FC236}">
                <a16:creationId xmlns:a16="http://schemas.microsoft.com/office/drawing/2014/main" id="{B6D0A254-B25F-468B-96FE-56BD684A82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544" y="-1542786"/>
            <a:ext cx="5938982" cy="8400786"/>
          </a:xfrm>
          <a:prstGeom prst="rect">
            <a:avLst/>
          </a:prstGeom>
        </p:spPr>
      </p:pic>
      <p:sp>
        <p:nvSpPr>
          <p:cNvPr id="2" name="Tittel 1">
            <a:extLst>
              <a:ext uri="{FF2B5EF4-FFF2-40B4-BE49-F238E27FC236}">
                <a16:creationId xmlns:a16="http://schemas.microsoft.com/office/drawing/2014/main" id="{24BCD830-B76C-4487-91F4-488ED46D13FD}"/>
              </a:ext>
            </a:extLst>
          </p:cNvPr>
          <p:cNvSpPr>
            <a:spLocks noGrp="1"/>
          </p:cNvSpPr>
          <p:nvPr>
            <p:ph type="ctrTitle"/>
          </p:nvPr>
        </p:nvSpPr>
        <p:spPr>
          <a:xfrm>
            <a:off x="5534889" y="1954576"/>
            <a:ext cx="6158348" cy="2417801"/>
          </a:xfrm>
        </p:spPr>
        <p:txBody>
          <a:bodyPr>
            <a:normAutofit fontScale="90000"/>
          </a:bodyPr>
          <a:lstStyle/>
          <a:p>
            <a:r>
              <a:rPr lang="se-NO" b="1" dirty="0">
                <a:solidFill>
                  <a:schemeClr val="bg1"/>
                </a:solidFill>
                <a:latin typeface="Josefin Sans" pitchFamily="2" charset="0"/>
              </a:rPr>
              <a:t>Identitehta ja iešdovdu – gii mun lean?</a:t>
            </a:r>
          </a:p>
        </p:txBody>
      </p:sp>
      <p:sp>
        <p:nvSpPr>
          <p:cNvPr id="3" name="Undertittel 2">
            <a:extLst>
              <a:ext uri="{FF2B5EF4-FFF2-40B4-BE49-F238E27FC236}">
                <a16:creationId xmlns:a16="http://schemas.microsoft.com/office/drawing/2014/main" id="{954EE672-95FA-427B-98A9-98EE02BF1BB0}"/>
              </a:ext>
            </a:extLst>
          </p:cNvPr>
          <p:cNvSpPr>
            <a:spLocks noGrp="1"/>
          </p:cNvSpPr>
          <p:nvPr>
            <p:ph type="subTitle" idx="1"/>
          </p:nvPr>
        </p:nvSpPr>
        <p:spPr>
          <a:xfrm>
            <a:off x="6204841" y="4448125"/>
            <a:ext cx="5488396" cy="794471"/>
          </a:xfrm>
        </p:spPr>
        <p:txBody>
          <a:bodyPr/>
          <a:lstStyle/>
          <a:p>
            <a:r>
              <a:rPr lang="nb-NO" dirty="0">
                <a:solidFill>
                  <a:schemeClr val="accent2">
                    <a:lumMod val="50000"/>
                  </a:schemeClr>
                </a:solidFill>
                <a:latin typeface="Josefin Sans" pitchFamily="2" charset="0"/>
              </a:rPr>
              <a:t>#</a:t>
            </a:r>
            <a:r>
              <a:rPr lang="se-NO" dirty="0">
                <a:solidFill>
                  <a:schemeClr val="accent2">
                    <a:lumMod val="50000"/>
                  </a:schemeClr>
                </a:solidFill>
                <a:latin typeface="Josefin Sans" pitchFamily="2" charset="0"/>
              </a:rPr>
              <a:t>Mávssolaš – aiddo nu go don ge leat</a:t>
            </a:r>
          </a:p>
        </p:txBody>
      </p:sp>
      <p:sp>
        <p:nvSpPr>
          <p:cNvPr id="5" name="TekstSylinder 4">
            <a:extLst>
              <a:ext uri="{FF2B5EF4-FFF2-40B4-BE49-F238E27FC236}">
                <a16:creationId xmlns:a16="http://schemas.microsoft.com/office/drawing/2014/main" id="{4FB1B645-D772-446C-BCEC-BFA01C7BC517}"/>
              </a:ext>
            </a:extLst>
          </p:cNvPr>
          <p:cNvSpPr txBox="1"/>
          <p:nvPr/>
        </p:nvSpPr>
        <p:spPr>
          <a:xfrm>
            <a:off x="8724275" y="4944857"/>
            <a:ext cx="2968962" cy="369332"/>
          </a:xfrm>
          <a:prstGeom prst="rect">
            <a:avLst/>
          </a:prstGeom>
          <a:noFill/>
        </p:spPr>
        <p:txBody>
          <a:bodyPr wrap="square" rtlCol="0">
            <a:spAutoFit/>
          </a:bodyPr>
          <a:lstStyle/>
          <a:p>
            <a:r>
              <a:rPr lang="se-NO" dirty="0"/>
              <a:t>Vahkku 6 2022 | 1.-4. ceahkki</a:t>
            </a:r>
          </a:p>
        </p:txBody>
      </p:sp>
    </p:spTree>
    <p:extLst>
      <p:ext uri="{BB962C8B-B14F-4D97-AF65-F5344CB8AC3E}">
        <p14:creationId xmlns:p14="http://schemas.microsoft.com/office/powerpoint/2010/main" val="868316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3"/>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642527" y="464299"/>
            <a:ext cx="3884503" cy="660717"/>
          </a:xfrm>
        </p:spPr>
        <p:txBody>
          <a:bodyPr>
            <a:normAutofit fontScale="90000"/>
          </a:bodyPr>
          <a:lstStyle/>
          <a:p>
            <a:r>
              <a:rPr lang="se-NO" b="1" dirty="0">
                <a:solidFill>
                  <a:schemeClr val="bg1"/>
                </a:solidFill>
                <a:latin typeface="Josefin Sans" pitchFamily="2" charset="0"/>
              </a:rPr>
              <a:t>Balus leat</a:t>
            </a:r>
          </a:p>
        </p:txBody>
      </p:sp>
      <p:pic>
        <p:nvPicPr>
          <p:cNvPr id="8" name="Picture 6" descr="Shape, icon&#10;&#10;Description automatically generated">
            <a:extLst>
              <a:ext uri="{FF2B5EF4-FFF2-40B4-BE49-F238E27FC236}">
                <a16:creationId xmlns:a16="http://schemas.microsoft.com/office/drawing/2014/main" id="{78E8D761-7B16-4081-A113-7F31E0ABF063}"/>
              </a:ext>
            </a:extLst>
          </p:cNvPr>
          <p:cNvPicPr>
            <a:picLocks noChangeAspect="1"/>
          </p:cNvPicPr>
          <p:nvPr/>
        </p:nvPicPr>
        <p:blipFill>
          <a:blip r:embed="rId4"/>
          <a:stretch>
            <a:fillRect/>
          </a:stretch>
        </p:blipFill>
        <p:spPr>
          <a:xfrm>
            <a:off x="9880792" y="236906"/>
            <a:ext cx="721894" cy="670330"/>
          </a:xfrm>
          <a:prstGeom prst="rect">
            <a:avLst/>
          </a:prstGeom>
        </p:spPr>
      </p:pic>
      <p:sp>
        <p:nvSpPr>
          <p:cNvPr id="9" name="Plassholder for innhold 2">
            <a:extLst>
              <a:ext uri="{FF2B5EF4-FFF2-40B4-BE49-F238E27FC236}">
                <a16:creationId xmlns:a16="http://schemas.microsoft.com/office/drawing/2014/main" id="{FB4F03F9-E567-4241-8D5E-8D59F952D99D}"/>
              </a:ext>
            </a:extLst>
          </p:cNvPr>
          <p:cNvSpPr txBox="1">
            <a:spLocks/>
          </p:cNvSpPr>
          <p:nvPr/>
        </p:nvSpPr>
        <p:spPr>
          <a:xfrm>
            <a:off x="120283" y="1649572"/>
            <a:ext cx="5594717" cy="474412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buFont typeface="Arial" panose="020B0604020202020204" pitchFamily="34" charset="0"/>
              <a:buChar char="•"/>
            </a:pPr>
            <a:r>
              <a:rPr lang="se-NO" sz="3600" dirty="0">
                <a:solidFill>
                  <a:schemeClr val="bg1"/>
                </a:solidFill>
                <a:latin typeface="Josefin Sans" pitchFamily="2" charset="0"/>
              </a:rPr>
              <a:t>Mo dovdo go don leat balus?  </a:t>
            </a:r>
          </a:p>
          <a:p>
            <a:pPr marL="571500" indent="-571500">
              <a:buFont typeface="Arial" panose="020B0604020202020204" pitchFamily="34" charset="0"/>
              <a:buChar char="•"/>
            </a:pPr>
            <a:r>
              <a:rPr lang="se-NO" sz="3600" dirty="0">
                <a:solidFill>
                  <a:schemeClr val="bg1"/>
                </a:solidFill>
                <a:latin typeface="Josefin Sans" pitchFamily="2" charset="0"/>
              </a:rPr>
              <a:t>Mo lea vejolaš oaidnit ahte earát leat balus? </a:t>
            </a:r>
          </a:p>
          <a:p>
            <a:pPr marL="571500" indent="-571500">
              <a:buFont typeface="Arial" panose="020B0604020202020204" pitchFamily="34" charset="0"/>
              <a:buChar char="•"/>
            </a:pPr>
            <a:r>
              <a:rPr lang="se-NO" sz="3600" dirty="0">
                <a:solidFill>
                  <a:schemeClr val="bg1"/>
                </a:solidFill>
                <a:latin typeface="Josefin Sans" pitchFamily="2" charset="0"/>
              </a:rPr>
              <a:t>Ballet go buohkat seamma áššiin?  </a:t>
            </a:r>
          </a:p>
          <a:p>
            <a:pPr marL="571500" indent="-571500">
              <a:buFont typeface="Arial" panose="020B0604020202020204" pitchFamily="34" charset="0"/>
              <a:buChar char="•"/>
            </a:pPr>
            <a:r>
              <a:rPr lang="se-NO" sz="3600" dirty="0">
                <a:solidFill>
                  <a:schemeClr val="bg1"/>
                </a:solidFill>
                <a:latin typeface="Josefin Sans" pitchFamily="2" charset="0"/>
              </a:rPr>
              <a:t>Gokko rupmašii dovdo go don leat balus?</a:t>
            </a:r>
          </a:p>
        </p:txBody>
      </p:sp>
      <p:pic>
        <p:nvPicPr>
          <p:cNvPr id="4" name="Grafikk 3" descr="Omriss av et bekymret ansikt kontur">
            <a:extLst>
              <a:ext uri="{FF2B5EF4-FFF2-40B4-BE49-F238E27FC236}">
                <a16:creationId xmlns:a16="http://schemas.microsoft.com/office/drawing/2014/main" id="{6DD55F01-2E12-4B5A-8384-E9FBE2AE82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00000" y="1800000"/>
            <a:ext cx="3600000" cy="3600000"/>
          </a:xfrm>
          <a:prstGeom prst="rect">
            <a:avLst/>
          </a:prstGeom>
        </p:spPr>
      </p:pic>
      <p:pic>
        <p:nvPicPr>
          <p:cNvPr id="10" name="Bilde 9">
            <a:extLst>
              <a:ext uri="{FF2B5EF4-FFF2-40B4-BE49-F238E27FC236}">
                <a16:creationId xmlns:a16="http://schemas.microsoft.com/office/drawing/2014/main" id="{972DD0CF-78C0-4F98-90FE-1FF07C390451}"/>
              </a:ext>
            </a:extLst>
          </p:cNvPr>
          <p:cNvPicPr>
            <a:picLocks noChangeAspect="1"/>
          </p:cNvPicPr>
          <p:nvPr/>
        </p:nvPicPr>
        <p:blipFill>
          <a:blip r:embed="rId7"/>
          <a:stretch>
            <a:fillRect/>
          </a:stretch>
        </p:blipFill>
        <p:spPr>
          <a:xfrm>
            <a:off x="10693909" y="-36507"/>
            <a:ext cx="1588581" cy="1588581"/>
          </a:xfrm>
          <a:prstGeom prst="rect">
            <a:avLst/>
          </a:prstGeom>
        </p:spPr>
      </p:pic>
    </p:spTree>
    <p:extLst>
      <p:ext uri="{BB962C8B-B14F-4D97-AF65-F5344CB8AC3E}">
        <p14:creationId xmlns:p14="http://schemas.microsoft.com/office/powerpoint/2010/main" val="3404151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3"/>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518189" y="478101"/>
            <a:ext cx="4413575" cy="990143"/>
          </a:xfrm>
        </p:spPr>
        <p:txBody>
          <a:bodyPr>
            <a:noAutofit/>
          </a:bodyPr>
          <a:lstStyle/>
          <a:p>
            <a:r>
              <a:rPr lang="se-NO" sz="4000" b="1" dirty="0">
                <a:solidFill>
                  <a:schemeClr val="bg1"/>
                </a:solidFill>
                <a:latin typeface="Josefin Sans" pitchFamily="2" charset="0"/>
              </a:rPr>
              <a:t>Ahkit ja váivves miella</a:t>
            </a:r>
          </a:p>
        </p:txBody>
      </p:sp>
      <p:pic>
        <p:nvPicPr>
          <p:cNvPr id="8" name="Picture 6" descr="Shape, icon&#10;&#10;Description automatically generated">
            <a:extLst>
              <a:ext uri="{FF2B5EF4-FFF2-40B4-BE49-F238E27FC236}">
                <a16:creationId xmlns:a16="http://schemas.microsoft.com/office/drawing/2014/main" id="{78E8D761-7B16-4081-A113-7F31E0ABF063}"/>
              </a:ext>
            </a:extLst>
          </p:cNvPr>
          <p:cNvPicPr>
            <a:picLocks noChangeAspect="1"/>
          </p:cNvPicPr>
          <p:nvPr/>
        </p:nvPicPr>
        <p:blipFill>
          <a:blip r:embed="rId4"/>
          <a:stretch>
            <a:fillRect/>
          </a:stretch>
        </p:blipFill>
        <p:spPr>
          <a:xfrm>
            <a:off x="9880792" y="236906"/>
            <a:ext cx="721894" cy="670330"/>
          </a:xfrm>
          <a:prstGeom prst="rect">
            <a:avLst/>
          </a:prstGeom>
        </p:spPr>
      </p:pic>
      <p:sp>
        <p:nvSpPr>
          <p:cNvPr id="9" name="Plassholder for innhold 2">
            <a:extLst>
              <a:ext uri="{FF2B5EF4-FFF2-40B4-BE49-F238E27FC236}">
                <a16:creationId xmlns:a16="http://schemas.microsoft.com/office/drawing/2014/main" id="{FB4F03F9-E567-4241-8D5E-8D59F952D99D}"/>
              </a:ext>
            </a:extLst>
          </p:cNvPr>
          <p:cNvSpPr txBox="1">
            <a:spLocks/>
          </p:cNvSpPr>
          <p:nvPr/>
        </p:nvSpPr>
        <p:spPr>
          <a:xfrm>
            <a:off x="120283" y="1963870"/>
            <a:ext cx="5594717" cy="4744129"/>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buFont typeface="Arial" panose="020B0604020202020204" pitchFamily="34" charset="0"/>
              <a:buChar char="•"/>
            </a:pPr>
            <a:r>
              <a:rPr lang="se-NO" sz="3600" dirty="0">
                <a:solidFill>
                  <a:schemeClr val="bg1"/>
                </a:solidFill>
                <a:latin typeface="Josefin Sans" pitchFamily="2" charset="0"/>
              </a:rPr>
              <a:t>Goas dutnje šaddá ahkit ja váivves miella? </a:t>
            </a:r>
          </a:p>
          <a:p>
            <a:pPr marL="571500" indent="-571500">
              <a:buFont typeface="Arial" panose="020B0604020202020204" pitchFamily="34" charset="0"/>
              <a:buChar char="•"/>
            </a:pPr>
            <a:r>
              <a:rPr lang="se-NO" sz="3600" dirty="0">
                <a:solidFill>
                  <a:schemeClr val="bg1"/>
                </a:solidFill>
                <a:latin typeface="Josefin Sans" pitchFamily="2" charset="0"/>
              </a:rPr>
              <a:t>Muitát go dakkár beaivvi go oidnet ahte geain nu lei váivves miella? Manne sii ledje váivves mielas?  </a:t>
            </a:r>
          </a:p>
          <a:p>
            <a:pPr marL="571500" indent="-571500">
              <a:buFont typeface="Arial" panose="020B0604020202020204" pitchFamily="34" charset="0"/>
              <a:buChar char="•"/>
            </a:pPr>
            <a:r>
              <a:rPr lang="se-NO" sz="3600" dirty="0">
                <a:solidFill>
                  <a:schemeClr val="bg1"/>
                </a:solidFill>
                <a:latin typeface="Josefin Sans" pitchFamily="2" charset="0"/>
              </a:rPr>
              <a:t>Čierut go álo go dus lea váivi?  </a:t>
            </a:r>
          </a:p>
          <a:p>
            <a:pPr marL="571500" indent="-571500">
              <a:buFont typeface="Arial" panose="020B0604020202020204" pitchFamily="34" charset="0"/>
              <a:buChar char="•"/>
            </a:pPr>
            <a:r>
              <a:rPr lang="se-NO" sz="3600" dirty="0">
                <a:solidFill>
                  <a:schemeClr val="bg1"/>
                </a:solidFill>
                <a:latin typeface="Josefin Sans" pitchFamily="2" charset="0"/>
              </a:rPr>
              <a:t>Mii veahkeha go don leat heajos mielas?</a:t>
            </a:r>
          </a:p>
        </p:txBody>
      </p:sp>
      <p:pic>
        <p:nvPicPr>
          <p:cNvPr id="4" name="Grafikk 3" descr="Omriss av et gråtende ansikt kontur">
            <a:extLst>
              <a:ext uri="{FF2B5EF4-FFF2-40B4-BE49-F238E27FC236}">
                <a16:creationId xmlns:a16="http://schemas.microsoft.com/office/drawing/2014/main" id="{6DD55F01-2E12-4B5A-8384-E9FBE2AE824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200000" y="1800000"/>
            <a:ext cx="3600000" cy="3600000"/>
          </a:xfrm>
          <a:prstGeom prst="rect">
            <a:avLst/>
          </a:prstGeom>
        </p:spPr>
      </p:pic>
      <p:pic>
        <p:nvPicPr>
          <p:cNvPr id="10" name="Bilde 9">
            <a:extLst>
              <a:ext uri="{FF2B5EF4-FFF2-40B4-BE49-F238E27FC236}">
                <a16:creationId xmlns:a16="http://schemas.microsoft.com/office/drawing/2014/main" id="{54495648-2915-443B-BC05-FDEBC7FB77C4}"/>
              </a:ext>
            </a:extLst>
          </p:cNvPr>
          <p:cNvPicPr>
            <a:picLocks noChangeAspect="1"/>
          </p:cNvPicPr>
          <p:nvPr/>
        </p:nvPicPr>
        <p:blipFill>
          <a:blip r:embed="rId7"/>
          <a:stretch>
            <a:fillRect/>
          </a:stretch>
        </p:blipFill>
        <p:spPr>
          <a:xfrm>
            <a:off x="10693909" y="-36507"/>
            <a:ext cx="1588581" cy="1588581"/>
          </a:xfrm>
          <a:prstGeom prst="rect">
            <a:avLst/>
          </a:prstGeom>
        </p:spPr>
      </p:pic>
    </p:spTree>
    <p:extLst>
      <p:ext uri="{BB962C8B-B14F-4D97-AF65-F5344CB8AC3E}">
        <p14:creationId xmlns:p14="http://schemas.microsoft.com/office/powerpoint/2010/main" val="288904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3"/>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642527" y="464299"/>
            <a:ext cx="4887416" cy="660717"/>
          </a:xfrm>
        </p:spPr>
        <p:txBody>
          <a:bodyPr>
            <a:normAutofit fontScale="90000"/>
          </a:bodyPr>
          <a:lstStyle/>
          <a:p>
            <a:r>
              <a:rPr lang="se-NO" b="1" dirty="0">
                <a:solidFill>
                  <a:schemeClr val="bg1"/>
                </a:solidFill>
                <a:latin typeface="Josefin Sans" pitchFamily="2" charset="0"/>
              </a:rPr>
              <a:t>Ilus</a:t>
            </a:r>
          </a:p>
        </p:txBody>
      </p:sp>
      <p:pic>
        <p:nvPicPr>
          <p:cNvPr id="8" name="Picture 6" descr="Shape, icon&#10;&#10;Description automatically generated">
            <a:extLst>
              <a:ext uri="{FF2B5EF4-FFF2-40B4-BE49-F238E27FC236}">
                <a16:creationId xmlns:a16="http://schemas.microsoft.com/office/drawing/2014/main" id="{78E8D761-7B16-4081-A113-7F31E0ABF063}"/>
              </a:ext>
            </a:extLst>
          </p:cNvPr>
          <p:cNvPicPr>
            <a:picLocks noChangeAspect="1"/>
          </p:cNvPicPr>
          <p:nvPr/>
        </p:nvPicPr>
        <p:blipFill>
          <a:blip r:embed="rId4"/>
          <a:stretch>
            <a:fillRect/>
          </a:stretch>
        </p:blipFill>
        <p:spPr>
          <a:xfrm>
            <a:off x="9880792" y="236906"/>
            <a:ext cx="721894" cy="670330"/>
          </a:xfrm>
          <a:prstGeom prst="rect">
            <a:avLst/>
          </a:prstGeom>
        </p:spPr>
      </p:pic>
      <p:sp>
        <p:nvSpPr>
          <p:cNvPr id="9" name="Plassholder for innhold 2">
            <a:extLst>
              <a:ext uri="{FF2B5EF4-FFF2-40B4-BE49-F238E27FC236}">
                <a16:creationId xmlns:a16="http://schemas.microsoft.com/office/drawing/2014/main" id="{FB4F03F9-E567-4241-8D5E-8D59F952D99D}"/>
              </a:ext>
            </a:extLst>
          </p:cNvPr>
          <p:cNvSpPr txBox="1">
            <a:spLocks/>
          </p:cNvSpPr>
          <p:nvPr/>
        </p:nvSpPr>
        <p:spPr>
          <a:xfrm>
            <a:off x="120283" y="1649572"/>
            <a:ext cx="5594717" cy="474412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buFont typeface="Arial" panose="020B0604020202020204" pitchFamily="34" charset="0"/>
              <a:buChar char="•"/>
            </a:pPr>
            <a:r>
              <a:rPr lang="se-NO" sz="3600" dirty="0">
                <a:solidFill>
                  <a:schemeClr val="bg1"/>
                </a:solidFill>
                <a:latin typeface="Josefin Sans" pitchFamily="2" charset="0"/>
              </a:rPr>
              <a:t>Goas ledjet </a:t>
            </a:r>
            <a:br>
              <a:rPr lang="se-NO" sz="3600" dirty="0">
                <a:solidFill>
                  <a:schemeClr val="bg1"/>
                </a:solidFill>
                <a:latin typeface="Josefin Sans" pitchFamily="2" charset="0"/>
              </a:rPr>
            </a:br>
            <a:r>
              <a:rPr lang="se-NO" sz="3600" dirty="0">
                <a:solidFill>
                  <a:schemeClr val="bg1"/>
                </a:solidFill>
                <a:latin typeface="Josefin Sans" pitchFamily="2" charset="0"/>
              </a:rPr>
              <a:t>maŋimusat ilus? </a:t>
            </a:r>
          </a:p>
          <a:p>
            <a:pPr marL="571500" indent="-571500">
              <a:buFont typeface="Arial" panose="020B0604020202020204" pitchFamily="34" charset="0"/>
              <a:buChar char="•"/>
            </a:pPr>
            <a:r>
              <a:rPr lang="se-NO" sz="3600" dirty="0">
                <a:solidFill>
                  <a:schemeClr val="bg1"/>
                </a:solidFill>
                <a:latin typeface="Josefin Sans" pitchFamily="2" charset="0"/>
              </a:rPr>
              <a:t>Mo dovdo rupmašii go leat ilus? Maid lea miella bargat? </a:t>
            </a:r>
          </a:p>
          <a:p>
            <a:pPr marL="571500" indent="-571500">
              <a:buFont typeface="Arial" panose="020B0604020202020204" pitchFamily="34" charset="0"/>
              <a:buChar char="•"/>
            </a:pPr>
            <a:r>
              <a:rPr lang="se-NO" sz="3600" dirty="0">
                <a:solidFill>
                  <a:schemeClr val="bg1"/>
                </a:solidFill>
                <a:latin typeface="Josefin Sans" pitchFamily="2" charset="0"/>
              </a:rPr>
              <a:t>Jus “ilus” livččii ivdni, guđe ivdni livččii du “ilus”?</a:t>
            </a:r>
          </a:p>
        </p:txBody>
      </p:sp>
      <p:pic>
        <p:nvPicPr>
          <p:cNvPr id="4" name="Grafikk 3" descr="Omriss av et glisende ansikt kontur">
            <a:extLst>
              <a:ext uri="{FF2B5EF4-FFF2-40B4-BE49-F238E27FC236}">
                <a16:creationId xmlns:a16="http://schemas.microsoft.com/office/drawing/2014/main" id="{6DD55F01-2E12-4B5A-8384-E9FBE2AE824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200000" y="1800000"/>
            <a:ext cx="3600000" cy="3600000"/>
          </a:xfrm>
          <a:prstGeom prst="rect">
            <a:avLst/>
          </a:prstGeom>
        </p:spPr>
      </p:pic>
      <p:pic>
        <p:nvPicPr>
          <p:cNvPr id="10" name="Bilde 9">
            <a:extLst>
              <a:ext uri="{FF2B5EF4-FFF2-40B4-BE49-F238E27FC236}">
                <a16:creationId xmlns:a16="http://schemas.microsoft.com/office/drawing/2014/main" id="{A06AC801-F1B7-48AC-9B62-BD45B45BA6B9}"/>
              </a:ext>
            </a:extLst>
          </p:cNvPr>
          <p:cNvPicPr>
            <a:picLocks noChangeAspect="1"/>
          </p:cNvPicPr>
          <p:nvPr/>
        </p:nvPicPr>
        <p:blipFill>
          <a:blip r:embed="rId7"/>
          <a:stretch>
            <a:fillRect/>
          </a:stretch>
        </p:blipFill>
        <p:spPr>
          <a:xfrm>
            <a:off x="10693909" y="-36507"/>
            <a:ext cx="1588581" cy="1588581"/>
          </a:xfrm>
          <a:prstGeom prst="rect">
            <a:avLst/>
          </a:prstGeom>
        </p:spPr>
      </p:pic>
    </p:spTree>
    <p:extLst>
      <p:ext uri="{BB962C8B-B14F-4D97-AF65-F5344CB8AC3E}">
        <p14:creationId xmlns:p14="http://schemas.microsoft.com/office/powerpoint/2010/main" val="3487945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descr="Et bilde som inneholder tekst&#10;&#10;Automatisk generert beskrivelse">
            <a:extLst>
              <a:ext uri="{FF2B5EF4-FFF2-40B4-BE49-F238E27FC236}">
                <a16:creationId xmlns:a16="http://schemas.microsoft.com/office/drawing/2014/main" id="{BBD6DD8B-D3F0-421E-B40D-487265F20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4166" y="99177"/>
            <a:ext cx="4848301" cy="6858000"/>
          </a:xfrm>
          <a:prstGeom prst="rect">
            <a:avLst/>
          </a:prstGeom>
        </p:spPr>
      </p:pic>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4"/>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469533" y="1589315"/>
            <a:ext cx="4621451" cy="4127156"/>
          </a:xfrm>
        </p:spPr>
        <p:txBody>
          <a:bodyPr>
            <a:normAutofit/>
          </a:bodyPr>
          <a:lstStyle/>
          <a:p>
            <a:r>
              <a:rPr lang="se-NO" sz="6600" dirty="0" err="1">
                <a:solidFill>
                  <a:schemeClr val="bg1"/>
                </a:solidFill>
                <a:latin typeface="Josefin Sans" pitchFamily="2" charset="0"/>
              </a:rPr>
              <a:t>Fuobmá-behtet</a:t>
            </a:r>
            <a:r>
              <a:rPr lang="se-NO" sz="6600" dirty="0">
                <a:solidFill>
                  <a:schemeClr val="bg1"/>
                </a:solidFill>
                <a:latin typeface="Josefin Sans" pitchFamily="2" charset="0"/>
              </a:rPr>
              <a:t> go eará dovdduid?</a:t>
            </a:r>
          </a:p>
        </p:txBody>
      </p:sp>
      <p:pic>
        <p:nvPicPr>
          <p:cNvPr id="11" name="Picture 6" descr="Shape, icon&#10;&#10;Description automatically generated">
            <a:extLst>
              <a:ext uri="{FF2B5EF4-FFF2-40B4-BE49-F238E27FC236}">
                <a16:creationId xmlns:a16="http://schemas.microsoft.com/office/drawing/2014/main" id="{4F8FFA77-40AD-43C4-8FCA-7A34E33ECD5A}"/>
              </a:ext>
            </a:extLst>
          </p:cNvPr>
          <p:cNvPicPr>
            <a:picLocks noChangeAspect="1"/>
          </p:cNvPicPr>
          <p:nvPr/>
        </p:nvPicPr>
        <p:blipFill>
          <a:blip r:embed="rId5"/>
          <a:stretch>
            <a:fillRect/>
          </a:stretch>
        </p:blipFill>
        <p:spPr>
          <a:xfrm>
            <a:off x="9880792" y="236906"/>
            <a:ext cx="721894" cy="670330"/>
          </a:xfrm>
          <a:prstGeom prst="rect">
            <a:avLst/>
          </a:prstGeom>
        </p:spPr>
      </p:pic>
      <p:pic>
        <p:nvPicPr>
          <p:cNvPr id="8" name="Bilde 7">
            <a:extLst>
              <a:ext uri="{FF2B5EF4-FFF2-40B4-BE49-F238E27FC236}">
                <a16:creationId xmlns:a16="http://schemas.microsoft.com/office/drawing/2014/main" id="{19CBE174-0723-4C93-B1DC-2E72271CDD2F}"/>
              </a:ext>
            </a:extLst>
          </p:cNvPr>
          <p:cNvPicPr>
            <a:picLocks noChangeAspect="1"/>
          </p:cNvPicPr>
          <p:nvPr/>
        </p:nvPicPr>
        <p:blipFill>
          <a:blip r:embed="rId6"/>
          <a:stretch>
            <a:fillRect/>
          </a:stretch>
        </p:blipFill>
        <p:spPr>
          <a:xfrm>
            <a:off x="10693909" y="-36507"/>
            <a:ext cx="1588581" cy="1588581"/>
          </a:xfrm>
          <a:prstGeom prst="rect">
            <a:avLst/>
          </a:prstGeom>
        </p:spPr>
      </p:pic>
    </p:spTree>
    <p:extLst>
      <p:ext uri="{BB962C8B-B14F-4D97-AF65-F5344CB8AC3E}">
        <p14:creationId xmlns:p14="http://schemas.microsoft.com/office/powerpoint/2010/main" val="3211760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3"/>
          <a:srcRect t="17733" r="27625" b="7600"/>
          <a:stretch/>
        </p:blipFill>
        <p:spPr>
          <a:xfrm>
            <a:off x="-15239" y="-60257"/>
            <a:ext cx="7991565" cy="6948000"/>
          </a:xfrm>
          <a:prstGeom prst="rect">
            <a:avLst/>
          </a:prstGeom>
          <a:noFill/>
        </p:spPr>
      </p:pic>
      <p:pic>
        <p:nvPicPr>
          <p:cNvPr id="11" name="Picture 6" descr="Shape, icon&#10;&#10;Description automatically generated">
            <a:extLst>
              <a:ext uri="{FF2B5EF4-FFF2-40B4-BE49-F238E27FC236}">
                <a16:creationId xmlns:a16="http://schemas.microsoft.com/office/drawing/2014/main" id="{4F8FFA77-40AD-43C4-8FCA-7A34E33ECD5A}"/>
              </a:ext>
            </a:extLst>
          </p:cNvPr>
          <p:cNvPicPr>
            <a:picLocks noChangeAspect="1"/>
          </p:cNvPicPr>
          <p:nvPr/>
        </p:nvPicPr>
        <p:blipFill>
          <a:blip r:embed="rId4"/>
          <a:stretch>
            <a:fillRect/>
          </a:stretch>
        </p:blipFill>
        <p:spPr>
          <a:xfrm>
            <a:off x="9880792" y="236906"/>
            <a:ext cx="721894" cy="670330"/>
          </a:xfrm>
          <a:prstGeom prst="rect">
            <a:avLst/>
          </a:prstGeom>
        </p:spPr>
      </p:pic>
      <p:sp>
        <p:nvSpPr>
          <p:cNvPr id="9" name="Title 1">
            <a:extLst>
              <a:ext uri="{FF2B5EF4-FFF2-40B4-BE49-F238E27FC236}">
                <a16:creationId xmlns:a16="http://schemas.microsoft.com/office/drawing/2014/main" id="{E064E6C6-E41A-4EED-B189-8EA2CA741245}"/>
              </a:ext>
            </a:extLst>
          </p:cNvPr>
          <p:cNvSpPr txBox="1">
            <a:spLocks/>
          </p:cNvSpPr>
          <p:nvPr/>
        </p:nvSpPr>
        <p:spPr>
          <a:xfrm>
            <a:off x="469533" y="479450"/>
            <a:ext cx="3850178" cy="133488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se-NO" sz="4000" b="1" dirty="0">
                <a:solidFill>
                  <a:schemeClr val="bg1"/>
                </a:solidFill>
                <a:latin typeface="Josefin Sans" pitchFamily="2" charset="0"/>
              </a:rPr>
              <a:t>Dovddut ja rumašgiella</a:t>
            </a:r>
          </a:p>
        </p:txBody>
      </p:sp>
      <p:sp>
        <p:nvSpPr>
          <p:cNvPr id="13" name="TekstSylinder 12">
            <a:extLst>
              <a:ext uri="{FF2B5EF4-FFF2-40B4-BE49-F238E27FC236}">
                <a16:creationId xmlns:a16="http://schemas.microsoft.com/office/drawing/2014/main" id="{CA37B883-4030-40A8-A9BD-D45F7419E48D}"/>
              </a:ext>
            </a:extLst>
          </p:cNvPr>
          <p:cNvSpPr txBox="1"/>
          <p:nvPr/>
        </p:nvSpPr>
        <p:spPr>
          <a:xfrm>
            <a:off x="486711" y="2354039"/>
            <a:ext cx="4500168" cy="3970318"/>
          </a:xfrm>
          <a:prstGeom prst="rect">
            <a:avLst/>
          </a:prstGeom>
          <a:noFill/>
        </p:spPr>
        <p:txBody>
          <a:bodyPr wrap="square">
            <a:spAutoFit/>
          </a:bodyPr>
          <a:lstStyle/>
          <a:p>
            <a:pPr marL="285750" indent="-285750">
              <a:buFont typeface="Arial" panose="020B0604020202020204" pitchFamily="34" charset="0"/>
              <a:buChar char="•"/>
            </a:pPr>
            <a:r>
              <a:rPr lang="se-NO" sz="3600" dirty="0">
                <a:solidFill>
                  <a:schemeClr val="bg1"/>
                </a:solidFill>
                <a:latin typeface="Josefin Sans" pitchFamily="2" charset="0"/>
              </a:rPr>
              <a:t>Buohkat čužžot gierdun </a:t>
            </a:r>
          </a:p>
          <a:p>
            <a:pPr marL="285750" indent="-285750">
              <a:buFont typeface="Arial" panose="020B0604020202020204" pitchFamily="34" charset="0"/>
              <a:buChar char="•"/>
            </a:pPr>
            <a:r>
              <a:rPr lang="se-NO" sz="3600" dirty="0">
                <a:solidFill>
                  <a:schemeClr val="bg1"/>
                </a:solidFill>
                <a:latin typeface="Josefin Sans" pitchFamily="2" charset="0"/>
              </a:rPr>
              <a:t>Buohkat ožžot dovdokoartta </a:t>
            </a:r>
          </a:p>
          <a:p>
            <a:pPr marL="285750" indent="-285750">
              <a:buFont typeface="Arial" panose="020B0604020202020204" pitchFamily="34" charset="0"/>
              <a:buChar char="•"/>
            </a:pPr>
            <a:r>
              <a:rPr lang="se-NO" sz="3600" dirty="0">
                <a:solidFill>
                  <a:schemeClr val="bg1"/>
                </a:solidFill>
                <a:latin typeface="Josefin Sans" pitchFamily="2" charset="0"/>
              </a:rPr>
              <a:t>Gávnna sin geain lea seamma koarta go dus!</a:t>
            </a:r>
          </a:p>
        </p:txBody>
      </p:sp>
      <p:pic>
        <p:nvPicPr>
          <p:cNvPr id="14" name="Bilde 13">
            <a:extLst>
              <a:ext uri="{FF2B5EF4-FFF2-40B4-BE49-F238E27FC236}">
                <a16:creationId xmlns:a16="http://schemas.microsoft.com/office/drawing/2014/main" id="{89AF8101-7D53-4720-91EF-09AEE90152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1345" y="1953874"/>
            <a:ext cx="5071560" cy="3585367"/>
          </a:xfrm>
          <a:prstGeom prst="rect">
            <a:avLst/>
          </a:prstGeom>
        </p:spPr>
      </p:pic>
      <p:pic>
        <p:nvPicPr>
          <p:cNvPr id="8" name="Bilde 7">
            <a:extLst>
              <a:ext uri="{FF2B5EF4-FFF2-40B4-BE49-F238E27FC236}">
                <a16:creationId xmlns:a16="http://schemas.microsoft.com/office/drawing/2014/main" id="{709E72FF-1BB8-47D9-81F8-70E9907EF089}"/>
              </a:ext>
            </a:extLst>
          </p:cNvPr>
          <p:cNvPicPr>
            <a:picLocks noChangeAspect="1"/>
          </p:cNvPicPr>
          <p:nvPr/>
        </p:nvPicPr>
        <p:blipFill>
          <a:blip r:embed="rId6"/>
          <a:stretch>
            <a:fillRect/>
          </a:stretch>
        </p:blipFill>
        <p:spPr>
          <a:xfrm>
            <a:off x="10693909" y="-36507"/>
            <a:ext cx="1588581" cy="1588581"/>
          </a:xfrm>
          <a:prstGeom prst="rect">
            <a:avLst/>
          </a:prstGeom>
        </p:spPr>
      </p:pic>
    </p:spTree>
    <p:extLst>
      <p:ext uri="{BB962C8B-B14F-4D97-AF65-F5344CB8AC3E}">
        <p14:creationId xmlns:p14="http://schemas.microsoft.com/office/powerpoint/2010/main" val="2403168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CDEA8D0-656E-C646-9F9B-FF01C8251D2B}"/>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descr="Rectangle&#10;&#10;Description automatically generated with medium confidence">
            <a:extLst>
              <a:ext uri="{FF2B5EF4-FFF2-40B4-BE49-F238E27FC236}">
                <a16:creationId xmlns:a16="http://schemas.microsoft.com/office/drawing/2014/main" id="{8D04D1C4-AB4A-0F4C-8259-74381B8E83AB}"/>
              </a:ext>
            </a:extLst>
          </p:cNvPr>
          <p:cNvPicPr>
            <a:picLocks noChangeAspect="1"/>
          </p:cNvPicPr>
          <p:nvPr/>
        </p:nvPicPr>
        <p:blipFill rotWithShape="1">
          <a:blip r:embed="rId4"/>
          <a:srcRect l="7200" r="9400" b="78400"/>
          <a:stretch/>
        </p:blipFill>
        <p:spPr>
          <a:xfrm>
            <a:off x="-21771" y="-21771"/>
            <a:ext cx="10168128" cy="1481328"/>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291388"/>
            <a:ext cx="8193666" cy="944055"/>
          </a:xfrm>
        </p:spPr>
        <p:txBody>
          <a:bodyPr anchor="t">
            <a:normAutofit/>
          </a:bodyPr>
          <a:lstStyle/>
          <a:p>
            <a:r>
              <a:rPr lang="se-NO" sz="6000" dirty="0">
                <a:solidFill>
                  <a:schemeClr val="bg1"/>
                </a:solidFill>
                <a:latin typeface="Josefin Sans" pitchFamily="2" charset="0"/>
                <a:cs typeface="Calibri" panose="020F0502020204030204" pitchFamily="34" charset="0"/>
              </a:rPr>
              <a:t>Čoahkkáigeassu</a:t>
            </a: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9" y="2011680"/>
            <a:ext cx="9701348" cy="4373879"/>
          </a:xfrm>
        </p:spPr>
        <p:txBody>
          <a:bodyPr>
            <a:normAutofit/>
          </a:bodyPr>
          <a:lstStyle/>
          <a:p>
            <a:r>
              <a:rPr lang="se-NO" sz="3200" dirty="0">
                <a:solidFill>
                  <a:schemeClr val="accent4"/>
                </a:solidFill>
                <a:latin typeface="Josefin Sans" pitchFamily="2" charset="0"/>
              </a:rPr>
              <a:t>Seamma dovddu sáhttá máŋgga láhkai čájehit </a:t>
            </a:r>
          </a:p>
          <a:p>
            <a:r>
              <a:rPr lang="se-NO" sz="3200" dirty="0">
                <a:solidFill>
                  <a:schemeClr val="accent4"/>
                </a:solidFill>
                <a:latin typeface="Josefin Sans" pitchFamily="2" charset="0"/>
              </a:rPr>
              <a:t>Guđe dovdduid lei buot álkimus čájehit? </a:t>
            </a:r>
          </a:p>
          <a:p>
            <a:r>
              <a:rPr lang="se-NO" sz="3200" dirty="0">
                <a:solidFill>
                  <a:schemeClr val="accent4"/>
                </a:solidFill>
                <a:latin typeface="Josefin Sans" pitchFamily="2" charset="0"/>
              </a:rPr>
              <a:t>Lei go muhtun dovdduid váttis árvidit? </a:t>
            </a:r>
          </a:p>
          <a:p>
            <a:r>
              <a:rPr lang="se-NO" sz="3200" dirty="0">
                <a:solidFill>
                  <a:schemeClr val="accent4"/>
                </a:solidFill>
                <a:latin typeface="Josefin Sans" pitchFamily="2" charset="0"/>
              </a:rPr>
              <a:t>Maid sáhttá dahkat go eahpida guđe dovddut earáin leat? </a:t>
            </a:r>
          </a:p>
          <a:p>
            <a:r>
              <a:rPr lang="se-NO" sz="3200" dirty="0">
                <a:solidFill>
                  <a:schemeClr val="accent4"/>
                </a:solidFill>
                <a:latin typeface="Josefin Sans" pitchFamily="2" charset="0"/>
              </a:rPr>
              <a:t>Lehpet go oahppan juoidá dovdduid birra?</a:t>
            </a:r>
          </a:p>
        </p:txBody>
      </p:sp>
      <p:pic>
        <p:nvPicPr>
          <p:cNvPr id="9" name="Picture 6" descr="Shape, icon&#10;&#10;Description automatically generated">
            <a:extLst>
              <a:ext uri="{FF2B5EF4-FFF2-40B4-BE49-F238E27FC236}">
                <a16:creationId xmlns:a16="http://schemas.microsoft.com/office/drawing/2014/main" id="{265ED5D7-B5BA-4BB2-A9FF-5451E1C396D3}"/>
              </a:ext>
            </a:extLst>
          </p:cNvPr>
          <p:cNvPicPr>
            <a:picLocks noChangeAspect="1"/>
          </p:cNvPicPr>
          <p:nvPr/>
        </p:nvPicPr>
        <p:blipFill>
          <a:blip r:embed="rId5"/>
          <a:stretch>
            <a:fillRect/>
          </a:stretch>
        </p:blipFill>
        <p:spPr>
          <a:xfrm>
            <a:off x="9880792" y="236906"/>
            <a:ext cx="721894" cy="670330"/>
          </a:xfrm>
          <a:prstGeom prst="rect">
            <a:avLst/>
          </a:prstGeom>
        </p:spPr>
      </p:pic>
      <p:pic>
        <p:nvPicPr>
          <p:cNvPr id="8" name="Bilde 7">
            <a:extLst>
              <a:ext uri="{FF2B5EF4-FFF2-40B4-BE49-F238E27FC236}">
                <a16:creationId xmlns:a16="http://schemas.microsoft.com/office/drawing/2014/main" id="{23F0E323-AD03-4838-8668-B6A770A49F21}"/>
              </a:ext>
            </a:extLst>
          </p:cNvPr>
          <p:cNvPicPr>
            <a:picLocks noChangeAspect="1"/>
          </p:cNvPicPr>
          <p:nvPr/>
        </p:nvPicPr>
        <p:blipFill>
          <a:blip r:embed="rId6"/>
          <a:stretch>
            <a:fillRect/>
          </a:stretch>
        </p:blipFill>
        <p:spPr>
          <a:xfrm>
            <a:off x="10693909" y="-36507"/>
            <a:ext cx="1588581" cy="1588581"/>
          </a:xfrm>
          <a:prstGeom prst="rect">
            <a:avLst/>
          </a:prstGeom>
        </p:spPr>
      </p:pic>
    </p:spTree>
    <p:extLst>
      <p:ext uri="{BB962C8B-B14F-4D97-AF65-F5344CB8AC3E}">
        <p14:creationId xmlns:p14="http://schemas.microsoft.com/office/powerpoint/2010/main" val="348204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3"/>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276768" y="464299"/>
            <a:ext cx="2222592" cy="660717"/>
          </a:xfrm>
        </p:spPr>
        <p:txBody>
          <a:bodyPr>
            <a:normAutofit fontScale="90000"/>
          </a:bodyPr>
          <a:lstStyle/>
          <a:p>
            <a:r>
              <a:rPr lang="se-NO" b="1" dirty="0">
                <a:solidFill>
                  <a:schemeClr val="bg1"/>
                </a:solidFill>
                <a:latin typeface="Josefin Sans" pitchFamily="2" charset="0"/>
              </a:rPr>
              <a:t>Rumaš</a:t>
            </a:r>
          </a:p>
        </p:txBody>
      </p:sp>
      <p:pic>
        <p:nvPicPr>
          <p:cNvPr id="8" name="Bilde 7">
            <a:extLst>
              <a:ext uri="{FF2B5EF4-FFF2-40B4-BE49-F238E27FC236}">
                <a16:creationId xmlns:a16="http://schemas.microsoft.com/office/drawing/2014/main" id="{D25F4253-1CFA-4E51-AE64-5E3519DF6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9860" y="822960"/>
            <a:ext cx="4266505" cy="6035040"/>
          </a:xfrm>
          <a:prstGeom prst="rect">
            <a:avLst/>
          </a:prstGeom>
        </p:spPr>
      </p:pic>
      <p:sp>
        <p:nvSpPr>
          <p:cNvPr id="9" name="Plassholder for innhold 2">
            <a:extLst>
              <a:ext uri="{FF2B5EF4-FFF2-40B4-BE49-F238E27FC236}">
                <a16:creationId xmlns:a16="http://schemas.microsoft.com/office/drawing/2014/main" id="{8691399D-8870-473F-BA82-F07226596DFD}"/>
              </a:ext>
            </a:extLst>
          </p:cNvPr>
          <p:cNvSpPr txBox="1">
            <a:spLocks/>
          </p:cNvSpPr>
          <p:nvPr/>
        </p:nvSpPr>
        <p:spPr>
          <a:xfrm>
            <a:off x="363219" y="1589314"/>
            <a:ext cx="5192801" cy="4979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buFont typeface="Arial" panose="020B0604020202020204" pitchFamily="34" charset="0"/>
              <a:buChar char="•"/>
            </a:pPr>
            <a:r>
              <a:rPr lang="se-NO" sz="2800" dirty="0">
                <a:solidFill>
                  <a:schemeClr val="bg1"/>
                </a:solidFill>
                <a:latin typeface="Josefin Sans" pitchFamily="2" charset="0"/>
              </a:rPr>
              <a:t>Mis leat buohkain iešguđetlágan rupmašat. Muhtumat sulastahttet, muhto eai guokte ge leat áibbas ovttaláganat.  </a:t>
            </a:r>
          </a:p>
          <a:p>
            <a:pPr fontAlgn="base">
              <a:buFont typeface="Arial" panose="020B0604020202020204" pitchFamily="34" charset="0"/>
              <a:buChar char="•"/>
            </a:pPr>
            <a:r>
              <a:rPr lang="se-NO" sz="2800" dirty="0">
                <a:solidFill>
                  <a:schemeClr val="bg1"/>
                </a:solidFill>
                <a:latin typeface="Josefin Sans" pitchFamily="2" charset="0"/>
              </a:rPr>
              <a:t>Min rupmašat sáhttet čađahit iešguđetlágan daguid.  </a:t>
            </a:r>
          </a:p>
          <a:p>
            <a:pPr fontAlgn="base">
              <a:buFont typeface="Arial" panose="020B0604020202020204" pitchFamily="34" charset="0"/>
              <a:buChar char="•"/>
            </a:pPr>
            <a:r>
              <a:rPr lang="se-NO" sz="2800" dirty="0">
                <a:solidFill>
                  <a:schemeClr val="bg1"/>
                </a:solidFill>
                <a:latin typeface="Josefin Sans" pitchFamily="2" charset="0"/>
              </a:rPr>
              <a:t>Muhtun rupmašat eai sáhte vázzit, muhtumat sáhttet viehkat johtilit, muhtumat sáhttet botnjat julggiid gitta eatnamii, ja muhtun rupmašat fas dárbbašit veahki borrat.  </a:t>
            </a:r>
          </a:p>
          <a:p>
            <a:pPr fontAlgn="base">
              <a:buFont typeface="Arial" panose="020B0604020202020204" pitchFamily="34" charset="0"/>
              <a:buChar char="•"/>
            </a:pPr>
            <a:r>
              <a:rPr lang="se-NO" sz="2800" dirty="0">
                <a:solidFill>
                  <a:schemeClr val="bg1"/>
                </a:solidFill>
                <a:latin typeface="Josefin Sans" pitchFamily="2" charset="0"/>
              </a:rPr>
              <a:t>Buot rupmašiin lea seamma árvu!</a:t>
            </a:r>
            <a:endParaRPr lang="se-NO" sz="2800" dirty="0">
              <a:solidFill>
                <a:schemeClr val="bg1"/>
              </a:solidFill>
              <a:latin typeface="Arial" panose="020B0604020202020204" pitchFamily="34" charset="0"/>
            </a:endParaRPr>
          </a:p>
        </p:txBody>
      </p:sp>
      <p:pic>
        <p:nvPicPr>
          <p:cNvPr id="10" name="Picture 12" descr="A picture containing text, sign&#10;&#10;Description automatically generated">
            <a:extLst>
              <a:ext uri="{FF2B5EF4-FFF2-40B4-BE49-F238E27FC236}">
                <a16:creationId xmlns:a16="http://schemas.microsoft.com/office/drawing/2014/main" id="{2B2B57A0-8B29-4A62-B138-25062961F040}"/>
              </a:ext>
            </a:extLst>
          </p:cNvPr>
          <p:cNvPicPr>
            <a:picLocks noChangeAspect="1"/>
          </p:cNvPicPr>
          <p:nvPr/>
        </p:nvPicPr>
        <p:blipFill>
          <a:blip r:embed="rId5"/>
          <a:stretch>
            <a:fillRect/>
          </a:stretch>
        </p:blipFill>
        <p:spPr>
          <a:xfrm>
            <a:off x="9980071" y="219802"/>
            <a:ext cx="622615" cy="603158"/>
          </a:xfrm>
          <a:prstGeom prst="rect">
            <a:avLst/>
          </a:prstGeom>
        </p:spPr>
      </p:pic>
      <p:pic>
        <p:nvPicPr>
          <p:cNvPr id="11" name="Bilde 10">
            <a:extLst>
              <a:ext uri="{FF2B5EF4-FFF2-40B4-BE49-F238E27FC236}">
                <a16:creationId xmlns:a16="http://schemas.microsoft.com/office/drawing/2014/main" id="{FCDBC9B7-061E-4192-95AC-BC58799AB47C}"/>
              </a:ext>
            </a:extLst>
          </p:cNvPr>
          <p:cNvPicPr>
            <a:picLocks noChangeAspect="1"/>
          </p:cNvPicPr>
          <p:nvPr/>
        </p:nvPicPr>
        <p:blipFill>
          <a:blip r:embed="rId6"/>
          <a:stretch>
            <a:fillRect/>
          </a:stretch>
        </p:blipFill>
        <p:spPr>
          <a:xfrm>
            <a:off x="10693909" y="-36507"/>
            <a:ext cx="1588581" cy="1588581"/>
          </a:xfrm>
          <a:prstGeom prst="rect">
            <a:avLst/>
          </a:prstGeom>
        </p:spPr>
      </p:pic>
    </p:spTree>
    <p:extLst>
      <p:ext uri="{BB962C8B-B14F-4D97-AF65-F5344CB8AC3E}">
        <p14:creationId xmlns:p14="http://schemas.microsoft.com/office/powerpoint/2010/main" val="3204959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3"/>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276768" y="464299"/>
            <a:ext cx="4847210" cy="1964108"/>
          </a:xfrm>
        </p:spPr>
        <p:txBody>
          <a:bodyPr>
            <a:normAutofit/>
          </a:bodyPr>
          <a:lstStyle/>
          <a:p>
            <a:r>
              <a:rPr lang="se-NO" b="1" dirty="0">
                <a:solidFill>
                  <a:schemeClr val="bg1"/>
                </a:solidFill>
                <a:latin typeface="Josefin Sans" pitchFamily="2" charset="0"/>
              </a:rPr>
              <a:t>Geige munnje gieđa</a:t>
            </a:r>
          </a:p>
        </p:txBody>
      </p:sp>
      <p:pic>
        <p:nvPicPr>
          <p:cNvPr id="10" name="Picture 12" descr="A picture containing text, sign&#10;&#10;Description automatically generated">
            <a:extLst>
              <a:ext uri="{FF2B5EF4-FFF2-40B4-BE49-F238E27FC236}">
                <a16:creationId xmlns:a16="http://schemas.microsoft.com/office/drawing/2014/main" id="{2B2B57A0-8B29-4A62-B138-25062961F040}"/>
              </a:ext>
            </a:extLst>
          </p:cNvPr>
          <p:cNvPicPr>
            <a:picLocks noChangeAspect="1"/>
          </p:cNvPicPr>
          <p:nvPr/>
        </p:nvPicPr>
        <p:blipFill>
          <a:blip r:embed="rId4"/>
          <a:stretch>
            <a:fillRect/>
          </a:stretch>
        </p:blipFill>
        <p:spPr>
          <a:xfrm>
            <a:off x="9980071" y="219802"/>
            <a:ext cx="622615" cy="603158"/>
          </a:xfrm>
          <a:prstGeom prst="rect">
            <a:avLst/>
          </a:prstGeom>
        </p:spPr>
      </p:pic>
      <p:sp>
        <p:nvSpPr>
          <p:cNvPr id="11" name="Plassholder for innhold 2">
            <a:extLst>
              <a:ext uri="{FF2B5EF4-FFF2-40B4-BE49-F238E27FC236}">
                <a16:creationId xmlns:a16="http://schemas.microsoft.com/office/drawing/2014/main" id="{B3DBE855-953E-46EA-9450-D1AE93ACD450}"/>
              </a:ext>
            </a:extLst>
          </p:cNvPr>
          <p:cNvSpPr txBox="1">
            <a:spLocks/>
          </p:cNvSpPr>
          <p:nvPr/>
        </p:nvSpPr>
        <p:spPr>
          <a:xfrm>
            <a:off x="347148" y="2523580"/>
            <a:ext cx="4096453" cy="28764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e-NO" sz="3600" dirty="0">
                <a:solidFill>
                  <a:schemeClr val="bg1"/>
                </a:solidFill>
                <a:latin typeface="Josefin Sans" pitchFamily="2" charset="0"/>
              </a:rPr>
              <a:t>Dál mii galgat oaidnit mo rupmašat leat sihke ovttaláganat ja sierraláganat.</a:t>
            </a:r>
          </a:p>
          <a:p>
            <a:endParaRPr lang="nb-NO" sz="3600" dirty="0">
              <a:latin typeface="Josefin Sans" pitchFamily="2" charset="0"/>
            </a:endParaRPr>
          </a:p>
        </p:txBody>
      </p:sp>
      <p:pic>
        <p:nvPicPr>
          <p:cNvPr id="12" name="Bilde 11">
            <a:extLst>
              <a:ext uri="{FF2B5EF4-FFF2-40B4-BE49-F238E27FC236}">
                <a16:creationId xmlns:a16="http://schemas.microsoft.com/office/drawing/2014/main" id="{4D699C80-F2F4-4371-A9DF-54DDE1A836B5}"/>
              </a:ext>
            </a:extLst>
          </p:cNvPr>
          <p:cNvPicPr>
            <a:picLocks noChangeAspect="1"/>
          </p:cNvPicPr>
          <p:nvPr/>
        </p:nvPicPr>
        <p:blipFill rotWithShape="1">
          <a:blip r:embed="rId5"/>
          <a:srcRect l="11602" t="8086" r="8041" b="-571"/>
          <a:stretch/>
        </p:blipFill>
        <p:spPr>
          <a:xfrm rot="10800000">
            <a:off x="7748400" y="-15239"/>
            <a:ext cx="1541105" cy="2743506"/>
          </a:xfrm>
          <a:prstGeom prst="rect">
            <a:avLst/>
          </a:prstGeom>
        </p:spPr>
      </p:pic>
      <p:pic>
        <p:nvPicPr>
          <p:cNvPr id="13" name="Bilde 12">
            <a:extLst>
              <a:ext uri="{FF2B5EF4-FFF2-40B4-BE49-F238E27FC236}">
                <a16:creationId xmlns:a16="http://schemas.microsoft.com/office/drawing/2014/main" id="{4B112444-5962-43D3-AF01-0C66FC305305}"/>
              </a:ext>
            </a:extLst>
          </p:cNvPr>
          <p:cNvPicPr>
            <a:picLocks noChangeAspect="1"/>
          </p:cNvPicPr>
          <p:nvPr/>
        </p:nvPicPr>
        <p:blipFill>
          <a:blip r:embed="rId6"/>
          <a:stretch>
            <a:fillRect/>
          </a:stretch>
        </p:blipFill>
        <p:spPr>
          <a:xfrm>
            <a:off x="9226701" y="3520353"/>
            <a:ext cx="2129353" cy="3352150"/>
          </a:xfrm>
          <a:prstGeom prst="rect">
            <a:avLst/>
          </a:prstGeom>
        </p:spPr>
      </p:pic>
      <p:pic>
        <p:nvPicPr>
          <p:cNvPr id="9" name="Bilde 8">
            <a:extLst>
              <a:ext uri="{FF2B5EF4-FFF2-40B4-BE49-F238E27FC236}">
                <a16:creationId xmlns:a16="http://schemas.microsoft.com/office/drawing/2014/main" id="{2E16B491-CF6B-40AA-BBA7-E87B85B649EC}"/>
              </a:ext>
            </a:extLst>
          </p:cNvPr>
          <p:cNvPicPr>
            <a:picLocks noChangeAspect="1"/>
          </p:cNvPicPr>
          <p:nvPr/>
        </p:nvPicPr>
        <p:blipFill>
          <a:blip r:embed="rId7"/>
          <a:stretch>
            <a:fillRect/>
          </a:stretch>
        </p:blipFill>
        <p:spPr>
          <a:xfrm>
            <a:off x="10693909" y="-36507"/>
            <a:ext cx="1588581" cy="1588581"/>
          </a:xfrm>
          <a:prstGeom prst="rect">
            <a:avLst/>
          </a:prstGeom>
        </p:spPr>
      </p:pic>
    </p:spTree>
    <p:extLst>
      <p:ext uri="{BB962C8B-B14F-4D97-AF65-F5344CB8AC3E}">
        <p14:creationId xmlns:p14="http://schemas.microsoft.com/office/powerpoint/2010/main" val="3956225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CDEA8D0-656E-C646-9F9B-FF01C8251D2B}"/>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descr="Rectangle&#10;&#10;Description automatically generated with medium confidence">
            <a:extLst>
              <a:ext uri="{FF2B5EF4-FFF2-40B4-BE49-F238E27FC236}">
                <a16:creationId xmlns:a16="http://schemas.microsoft.com/office/drawing/2014/main" id="{8D04D1C4-AB4A-0F4C-8259-74381B8E83AB}"/>
              </a:ext>
            </a:extLst>
          </p:cNvPr>
          <p:cNvPicPr>
            <a:picLocks noChangeAspect="1"/>
          </p:cNvPicPr>
          <p:nvPr/>
        </p:nvPicPr>
        <p:blipFill rotWithShape="1">
          <a:blip r:embed="rId4"/>
          <a:srcRect l="7200" r="9400" b="78400"/>
          <a:stretch/>
        </p:blipFill>
        <p:spPr>
          <a:xfrm>
            <a:off x="-21771" y="-21771"/>
            <a:ext cx="10168128" cy="1481328"/>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291388"/>
            <a:ext cx="5955792" cy="944055"/>
          </a:xfrm>
        </p:spPr>
        <p:txBody>
          <a:bodyPr anchor="t">
            <a:normAutofit fontScale="90000"/>
          </a:bodyPr>
          <a:lstStyle/>
          <a:p>
            <a:r>
              <a:rPr lang="se-NO" sz="6000" dirty="0">
                <a:solidFill>
                  <a:schemeClr val="bg1"/>
                </a:solidFill>
                <a:latin typeface="Josefin Sans" pitchFamily="2" charset="0"/>
                <a:cs typeface="Calibri" panose="020F0502020204030204" pitchFamily="34" charset="0"/>
              </a:rPr>
              <a:t>Čoahkkáigeassu</a:t>
            </a: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normAutofit fontScale="92500"/>
          </a:bodyPr>
          <a:lstStyle/>
          <a:p>
            <a:r>
              <a:rPr lang="se-NO" sz="4000" dirty="0">
                <a:solidFill>
                  <a:schemeClr val="accent4"/>
                </a:solidFill>
                <a:latin typeface="Josefin Sans" pitchFamily="2" charset="0"/>
              </a:rPr>
              <a:t>Guđe erohusaid ja sullasašvuođaid vuhtiidet guhtet guimmiideattet gieđain? </a:t>
            </a:r>
          </a:p>
          <a:p>
            <a:r>
              <a:rPr lang="se-NO" sz="4000" dirty="0">
                <a:solidFill>
                  <a:schemeClr val="accent4"/>
                </a:solidFill>
                <a:latin typeface="Josefin Sans" pitchFamily="2" charset="0"/>
              </a:rPr>
              <a:t>Mo leat rupmašat ovttaláganat ja sierraláganat? </a:t>
            </a:r>
          </a:p>
          <a:p>
            <a:r>
              <a:rPr lang="se-NO" sz="4000" dirty="0">
                <a:solidFill>
                  <a:schemeClr val="accent4"/>
                </a:solidFill>
                <a:latin typeface="Josefin Sans" pitchFamily="2" charset="0"/>
              </a:rPr>
              <a:t>Mii lea vuogas du skuvlaskihpára gieđain ja du iežat gieđain? </a:t>
            </a:r>
          </a:p>
          <a:p>
            <a:pPr lvl="1"/>
            <a:r>
              <a:rPr lang="se-NO" sz="3600" dirty="0">
                <a:solidFill>
                  <a:schemeClr val="accent4"/>
                </a:solidFill>
                <a:latin typeface="Josefin Sans" pitchFamily="2" charset="0"/>
              </a:rPr>
              <a:t>Mo lei gullat buriid sániid iežas gieđa birra? </a:t>
            </a:r>
          </a:p>
          <a:p>
            <a:r>
              <a:rPr lang="se-NO" sz="4000" dirty="0">
                <a:solidFill>
                  <a:schemeClr val="accent4"/>
                </a:solidFill>
                <a:latin typeface="Josefin Sans" pitchFamily="2" charset="0"/>
              </a:rPr>
              <a:t>Manne lea buorre liikot iežas rupmašii?</a:t>
            </a:r>
            <a:endParaRPr lang="se-NO" sz="4000" dirty="0"/>
          </a:p>
        </p:txBody>
      </p:sp>
      <p:pic>
        <p:nvPicPr>
          <p:cNvPr id="8" name="Picture 12" descr="A picture containing text, sign&#10;&#10;Description automatically generated">
            <a:extLst>
              <a:ext uri="{FF2B5EF4-FFF2-40B4-BE49-F238E27FC236}">
                <a16:creationId xmlns:a16="http://schemas.microsoft.com/office/drawing/2014/main" id="{2E2C736F-1DF5-4363-9212-8347778953AA}"/>
              </a:ext>
            </a:extLst>
          </p:cNvPr>
          <p:cNvPicPr>
            <a:picLocks noChangeAspect="1"/>
          </p:cNvPicPr>
          <p:nvPr/>
        </p:nvPicPr>
        <p:blipFill>
          <a:blip r:embed="rId5"/>
          <a:stretch>
            <a:fillRect/>
          </a:stretch>
        </p:blipFill>
        <p:spPr>
          <a:xfrm>
            <a:off x="9980071" y="219802"/>
            <a:ext cx="622615" cy="603158"/>
          </a:xfrm>
          <a:prstGeom prst="rect">
            <a:avLst/>
          </a:prstGeom>
        </p:spPr>
      </p:pic>
      <p:pic>
        <p:nvPicPr>
          <p:cNvPr id="9" name="Bilde 8">
            <a:extLst>
              <a:ext uri="{FF2B5EF4-FFF2-40B4-BE49-F238E27FC236}">
                <a16:creationId xmlns:a16="http://schemas.microsoft.com/office/drawing/2014/main" id="{D9CA1A6B-3FEE-4B28-BDF6-0B5188E7F955}"/>
              </a:ext>
            </a:extLst>
          </p:cNvPr>
          <p:cNvPicPr>
            <a:picLocks noChangeAspect="1"/>
          </p:cNvPicPr>
          <p:nvPr/>
        </p:nvPicPr>
        <p:blipFill>
          <a:blip r:embed="rId6"/>
          <a:stretch>
            <a:fillRect/>
          </a:stretch>
        </p:blipFill>
        <p:spPr>
          <a:xfrm>
            <a:off x="10693909" y="-36507"/>
            <a:ext cx="1588581" cy="1588581"/>
          </a:xfrm>
          <a:prstGeom prst="rect">
            <a:avLst/>
          </a:prstGeom>
        </p:spPr>
      </p:pic>
    </p:spTree>
    <p:extLst>
      <p:ext uri="{BB962C8B-B14F-4D97-AF65-F5344CB8AC3E}">
        <p14:creationId xmlns:p14="http://schemas.microsoft.com/office/powerpoint/2010/main" val="69135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39000">
              <a:srgbClr val="F9F9FC"/>
            </a:gs>
            <a:gs pos="83000">
              <a:srgbClr val="F8F7FB"/>
            </a:gs>
            <a:gs pos="100000">
              <a:srgbClr val="F7F7FB"/>
            </a:gs>
          </a:gsLst>
          <a:lin ang="16200000" scaled="1"/>
          <a:tileRect/>
        </a:gradFill>
        <a:effectLst/>
      </p:bgPr>
    </p:bg>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3"/>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276768" y="464299"/>
            <a:ext cx="4950552" cy="660717"/>
          </a:xfrm>
        </p:spPr>
        <p:txBody>
          <a:bodyPr>
            <a:noAutofit/>
          </a:bodyPr>
          <a:lstStyle/>
          <a:p>
            <a:r>
              <a:rPr lang="se-NO" sz="3600" b="1" dirty="0">
                <a:solidFill>
                  <a:schemeClr val="bg1"/>
                </a:solidFill>
                <a:latin typeface="Josefin Sans" pitchFamily="2" charset="0"/>
              </a:rPr>
              <a:t>Rumašlahpesviehkan</a:t>
            </a:r>
            <a:r>
              <a:rPr lang="en-US" sz="3600" b="1" dirty="0">
                <a:solidFill>
                  <a:schemeClr val="bg1"/>
                </a:solidFill>
                <a:latin typeface="Josefin Sans" pitchFamily="2" charset="0"/>
              </a:rPr>
              <a:t>!</a:t>
            </a:r>
          </a:p>
        </p:txBody>
      </p:sp>
      <p:pic>
        <p:nvPicPr>
          <p:cNvPr id="10" name="Picture 12" descr="A picture containing text, sign&#10;&#10;Description automatically generated">
            <a:extLst>
              <a:ext uri="{FF2B5EF4-FFF2-40B4-BE49-F238E27FC236}">
                <a16:creationId xmlns:a16="http://schemas.microsoft.com/office/drawing/2014/main" id="{2B2B57A0-8B29-4A62-B138-25062961F040}"/>
              </a:ext>
            </a:extLst>
          </p:cNvPr>
          <p:cNvPicPr>
            <a:picLocks noChangeAspect="1"/>
          </p:cNvPicPr>
          <p:nvPr/>
        </p:nvPicPr>
        <p:blipFill>
          <a:blip r:embed="rId4"/>
          <a:stretch>
            <a:fillRect/>
          </a:stretch>
        </p:blipFill>
        <p:spPr>
          <a:xfrm>
            <a:off x="9980071" y="219802"/>
            <a:ext cx="622615" cy="603158"/>
          </a:xfrm>
          <a:prstGeom prst="rect">
            <a:avLst/>
          </a:prstGeom>
        </p:spPr>
      </p:pic>
      <p:sp>
        <p:nvSpPr>
          <p:cNvPr id="12" name="Plassholder for innhold 2">
            <a:extLst>
              <a:ext uri="{FF2B5EF4-FFF2-40B4-BE49-F238E27FC236}">
                <a16:creationId xmlns:a16="http://schemas.microsoft.com/office/drawing/2014/main" id="{2E83A338-8DA3-4BC7-AC52-9AF093651D0D}"/>
              </a:ext>
            </a:extLst>
          </p:cNvPr>
          <p:cNvSpPr txBox="1">
            <a:spLocks/>
          </p:cNvSpPr>
          <p:nvPr/>
        </p:nvSpPr>
        <p:spPr>
          <a:xfrm>
            <a:off x="507693" y="2080865"/>
            <a:ext cx="5086611" cy="45942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se-NO" sz="3200" dirty="0">
                <a:solidFill>
                  <a:schemeClr val="bg1"/>
                </a:solidFill>
                <a:latin typeface="Josefin Sans" pitchFamily="2" charset="0"/>
              </a:rPr>
              <a:t>Rumašlahpis lea lágidan Rumašlahpesviehkama! Dat háliida diehtit maid rumaš duođai sáhttá dahkat. </a:t>
            </a:r>
          </a:p>
          <a:p>
            <a:pPr marL="342900" indent="-342900">
              <a:buFont typeface="Arial" panose="020B0604020202020204" pitchFamily="34" charset="0"/>
              <a:buChar char="•"/>
            </a:pPr>
            <a:r>
              <a:rPr lang="se-NO" sz="3200" dirty="0">
                <a:solidFill>
                  <a:schemeClr val="bg1"/>
                </a:solidFill>
                <a:latin typeface="Josefin Sans" pitchFamily="2" charset="0"/>
              </a:rPr>
              <a:t>Dál galgabehtet joavkkuin iskat rupmaša iešguđet beliid.</a:t>
            </a:r>
          </a:p>
        </p:txBody>
      </p:sp>
      <p:pic>
        <p:nvPicPr>
          <p:cNvPr id="8" name="Bilde 7">
            <a:extLst>
              <a:ext uri="{FF2B5EF4-FFF2-40B4-BE49-F238E27FC236}">
                <a16:creationId xmlns:a16="http://schemas.microsoft.com/office/drawing/2014/main" id="{AE520D25-B2AB-4A4E-9B54-34ED36C1077A}"/>
              </a:ext>
            </a:extLst>
          </p:cNvPr>
          <p:cNvPicPr>
            <a:picLocks noChangeAspect="1"/>
          </p:cNvPicPr>
          <p:nvPr/>
        </p:nvPicPr>
        <p:blipFill>
          <a:blip r:embed="rId5"/>
          <a:stretch>
            <a:fillRect/>
          </a:stretch>
        </p:blipFill>
        <p:spPr>
          <a:xfrm>
            <a:off x="10693909" y="-36507"/>
            <a:ext cx="1588581" cy="1588581"/>
          </a:xfrm>
          <a:prstGeom prst="rect">
            <a:avLst/>
          </a:prstGeom>
        </p:spPr>
      </p:pic>
      <p:pic>
        <p:nvPicPr>
          <p:cNvPr id="9" name="Bilde 8">
            <a:extLst>
              <a:ext uri="{FF2B5EF4-FFF2-40B4-BE49-F238E27FC236}">
                <a16:creationId xmlns:a16="http://schemas.microsoft.com/office/drawing/2014/main" id="{1F81CA39-ED08-4FCD-838F-E2B889B66E38}"/>
              </a:ext>
            </a:extLst>
          </p:cNvPr>
          <p:cNvPicPr>
            <a:picLocks noChangeAspect="1"/>
          </p:cNvPicPr>
          <p:nvPr/>
        </p:nvPicPr>
        <p:blipFill>
          <a:blip r:embed="rId6"/>
          <a:stretch>
            <a:fillRect/>
          </a:stretch>
        </p:blipFill>
        <p:spPr>
          <a:xfrm>
            <a:off x="7510792" y="2080865"/>
            <a:ext cx="4243807" cy="3412418"/>
          </a:xfrm>
          <a:prstGeom prst="rect">
            <a:avLst/>
          </a:prstGeom>
          <a:gradFill flip="none" rotWithShape="1">
            <a:gsLst>
              <a:gs pos="0">
                <a:schemeClr val="accent1">
                  <a:lumMod val="5000"/>
                  <a:lumOff val="95000"/>
                </a:schemeClr>
              </a:gs>
              <a:gs pos="74000">
                <a:srgbClr val="F8F8FB"/>
              </a:gs>
              <a:gs pos="83000">
                <a:schemeClr val="accent1">
                  <a:lumMod val="45000"/>
                  <a:lumOff val="55000"/>
                </a:schemeClr>
              </a:gs>
              <a:gs pos="100000">
                <a:schemeClr val="accent1">
                  <a:lumMod val="30000"/>
                  <a:lumOff val="70000"/>
                </a:schemeClr>
              </a:gs>
            </a:gsLst>
            <a:lin ang="16200000" scaled="1"/>
            <a:tileRect/>
          </a:gradFill>
        </p:spPr>
      </p:pic>
    </p:spTree>
    <p:extLst>
      <p:ext uri="{BB962C8B-B14F-4D97-AF65-F5344CB8AC3E}">
        <p14:creationId xmlns:p14="http://schemas.microsoft.com/office/powerpoint/2010/main" val="3162877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ssholder for bilde 12" descr="Et bilde som inneholder person, uskarpt&#10;&#10;Automatisk generert beskrivelse">
            <a:extLst>
              <a:ext uri="{FF2B5EF4-FFF2-40B4-BE49-F238E27FC236}">
                <a16:creationId xmlns:a16="http://schemas.microsoft.com/office/drawing/2014/main" id="{A3890FE5-085C-460A-A684-8E962A374C54}"/>
              </a:ext>
            </a:extLst>
          </p:cNvPr>
          <p:cNvPicPr>
            <a:picLocks noGrp="1" noChangeAspect="1"/>
          </p:cNvPicPr>
          <p:nvPr>
            <p:ph type="pic" idx="13"/>
          </p:nvPr>
        </p:nvPicPr>
        <p:blipFill>
          <a:blip r:embed="rId3"/>
          <a:srcRect l="7785" r="7785"/>
          <a:stretch>
            <a:fillRect/>
          </a:stretch>
        </p:blipFill>
        <p:spPr>
          <a:xfrm>
            <a:off x="3932664" y="-72189"/>
            <a:ext cx="8799292" cy="6948000"/>
          </a:xfrm>
        </p:spPr>
      </p:pic>
      <p:pic>
        <p:nvPicPr>
          <p:cNvPr id="4" name="Bilde 3">
            <a:extLst>
              <a:ext uri="{FF2B5EF4-FFF2-40B4-BE49-F238E27FC236}">
                <a16:creationId xmlns:a16="http://schemas.microsoft.com/office/drawing/2014/main" id="{CE67E349-97BD-4876-B1F9-A4D03EDD4652}"/>
              </a:ext>
            </a:extLst>
          </p:cNvPr>
          <p:cNvPicPr>
            <a:picLocks noChangeAspect="1"/>
          </p:cNvPicPr>
          <p:nvPr/>
        </p:nvPicPr>
        <p:blipFill>
          <a:blip r:embed="rId4"/>
          <a:stretch>
            <a:fillRect/>
          </a:stretch>
        </p:blipFill>
        <p:spPr>
          <a:xfrm>
            <a:off x="10693909" y="-36507"/>
            <a:ext cx="1588581" cy="1588581"/>
          </a:xfrm>
          <a:prstGeom prst="rect">
            <a:avLst/>
          </a:prstGeom>
        </p:spPr>
      </p:pic>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5"/>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432665" y="2362691"/>
            <a:ext cx="5158665" cy="2132618"/>
          </a:xfrm>
        </p:spPr>
        <p:txBody>
          <a:bodyPr>
            <a:normAutofit fontScale="90000"/>
          </a:bodyPr>
          <a:lstStyle/>
          <a:p>
            <a:r>
              <a:rPr lang="se-NO" b="1" dirty="0">
                <a:solidFill>
                  <a:schemeClr val="bg1"/>
                </a:solidFill>
                <a:latin typeface="Josefin Sans" pitchFamily="2" charset="0"/>
              </a:rPr>
              <a:t>Maid mearkkaša áidnalunddot?</a:t>
            </a:r>
          </a:p>
        </p:txBody>
      </p:sp>
    </p:spTree>
    <p:extLst>
      <p:ext uri="{BB962C8B-B14F-4D97-AF65-F5344CB8AC3E}">
        <p14:creationId xmlns:p14="http://schemas.microsoft.com/office/powerpoint/2010/main" val="4191263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CDEA8D0-656E-C646-9F9B-FF01C8251D2B}"/>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descr="Rectangle&#10;&#10;Description automatically generated with medium confidence">
            <a:extLst>
              <a:ext uri="{FF2B5EF4-FFF2-40B4-BE49-F238E27FC236}">
                <a16:creationId xmlns:a16="http://schemas.microsoft.com/office/drawing/2014/main" id="{8D04D1C4-AB4A-0F4C-8259-74381B8E83AB}"/>
              </a:ext>
            </a:extLst>
          </p:cNvPr>
          <p:cNvPicPr>
            <a:picLocks noChangeAspect="1"/>
          </p:cNvPicPr>
          <p:nvPr/>
        </p:nvPicPr>
        <p:blipFill rotWithShape="1">
          <a:blip r:embed="rId4"/>
          <a:srcRect l="7200" r="9400" b="78400"/>
          <a:stretch/>
        </p:blipFill>
        <p:spPr>
          <a:xfrm>
            <a:off x="-21771" y="-21771"/>
            <a:ext cx="10168128" cy="1481328"/>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291388"/>
            <a:ext cx="5955792" cy="944055"/>
          </a:xfrm>
        </p:spPr>
        <p:txBody>
          <a:bodyPr anchor="t">
            <a:normAutofit fontScale="90000"/>
          </a:bodyPr>
          <a:lstStyle/>
          <a:p>
            <a:r>
              <a:rPr lang="se-NO" sz="6000" dirty="0">
                <a:solidFill>
                  <a:schemeClr val="bg1"/>
                </a:solidFill>
                <a:latin typeface="Josefin Sans" pitchFamily="2" charset="0"/>
                <a:cs typeface="Calibri" panose="020F0502020204030204" pitchFamily="34" charset="0"/>
              </a:rPr>
              <a:t>Čoahkkáigeassu</a:t>
            </a: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2717383"/>
            <a:ext cx="10347910" cy="3353633"/>
          </a:xfrm>
        </p:spPr>
        <p:txBody>
          <a:bodyPr>
            <a:normAutofit/>
          </a:bodyPr>
          <a:lstStyle/>
          <a:p>
            <a:r>
              <a:rPr lang="se-NO" sz="4400" dirty="0">
                <a:solidFill>
                  <a:schemeClr val="accent4"/>
                </a:solidFill>
                <a:latin typeface="Josefin Sans" pitchFamily="2" charset="0"/>
              </a:rPr>
              <a:t>Maid fuobmáidet rupmaša birra? </a:t>
            </a:r>
          </a:p>
          <a:p>
            <a:r>
              <a:rPr lang="se-NO" sz="4400" dirty="0">
                <a:solidFill>
                  <a:schemeClr val="accent4"/>
                </a:solidFill>
                <a:latin typeface="Josefin Sans" pitchFamily="2" charset="0"/>
              </a:rPr>
              <a:t>Lei go juoga mii lei váttis? </a:t>
            </a:r>
          </a:p>
          <a:p>
            <a:r>
              <a:rPr lang="se-NO" sz="4400" dirty="0">
                <a:solidFill>
                  <a:schemeClr val="accent4"/>
                </a:solidFill>
                <a:latin typeface="Josefin Sans" pitchFamily="2" charset="0"/>
              </a:rPr>
              <a:t>Guđe hárjehusaide liikuidet buoremusat?</a:t>
            </a:r>
            <a:endParaRPr lang="se-NO" sz="4400" dirty="0"/>
          </a:p>
        </p:txBody>
      </p:sp>
      <p:pic>
        <p:nvPicPr>
          <p:cNvPr id="8" name="Picture 12" descr="A picture containing text, sign&#10;&#10;Description automatically generated">
            <a:extLst>
              <a:ext uri="{FF2B5EF4-FFF2-40B4-BE49-F238E27FC236}">
                <a16:creationId xmlns:a16="http://schemas.microsoft.com/office/drawing/2014/main" id="{2E2C736F-1DF5-4363-9212-8347778953AA}"/>
              </a:ext>
            </a:extLst>
          </p:cNvPr>
          <p:cNvPicPr>
            <a:picLocks noChangeAspect="1"/>
          </p:cNvPicPr>
          <p:nvPr/>
        </p:nvPicPr>
        <p:blipFill>
          <a:blip r:embed="rId5"/>
          <a:stretch>
            <a:fillRect/>
          </a:stretch>
        </p:blipFill>
        <p:spPr>
          <a:xfrm>
            <a:off x="9980071" y="219802"/>
            <a:ext cx="622615" cy="603158"/>
          </a:xfrm>
          <a:prstGeom prst="rect">
            <a:avLst/>
          </a:prstGeom>
        </p:spPr>
      </p:pic>
      <p:pic>
        <p:nvPicPr>
          <p:cNvPr id="9" name="Bilde 8">
            <a:extLst>
              <a:ext uri="{FF2B5EF4-FFF2-40B4-BE49-F238E27FC236}">
                <a16:creationId xmlns:a16="http://schemas.microsoft.com/office/drawing/2014/main" id="{3373F3DC-7819-4C4C-9BB2-7CD89AF9DC33}"/>
              </a:ext>
            </a:extLst>
          </p:cNvPr>
          <p:cNvPicPr>
            <a:picLocks noChangeAspect="1"/>
          </p:cNvPicPr>
          <p:nvPr/>
        </p:nvPicPr>
        <p:blipFill>
          <a:blip r:embed="rId6"/>
          <a:stretch>
            <a:fillRect/>
          </a:stretch>
        </p:blipFill>
        <p:spPr>
          <a:xfrm>
            <a:off x="10693909" y="-36507"/>
            <a:ext cx="1588581" cy="1588581"/>
          </a:xfrm>
          <a:prstGeom prst="rect">
            <a:avLst/>
          </a:prstGeom>
        </p:spPr>
      </p:pic>
    </p:spTree>
    <p:extLst>
      <p:ext uri="{BB962C8B-B14F-4D97-AF65-F5344CB8AC3E}">
        <p14:creationId xmlns:p14="http://schemas.microsoft.com/office/powerpoint/2010/main" val="2973835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3"/>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276767" y="464299"/>
            <a:ext cx="4697457" cy="660717"/>
          </a:xfrm>
        </p:spPr>
        <p:txBody>
          <a:bodyPr>
            <a:normAutofit fontScale="90000"/>
          </a:bodyPr>
          <a:lstStyle/>
          <a:p>
            <a:r>
              <a:rPr lang="se-NO" b="1" dirty="0">
                <a:solidFill>
                  <a:schemeClr val="bg1"/>
                </a:solidFill>
                <a:latin typeface="Josefin Sans" pitchFamily="2" charset="0"/>
              </a:rPr>
              <a:t>Vuordámušat</a:t>
            </a:r>
            <a:r>
              <a:rPr lang="en-US" b="1" dirty="0">
                <a:solidFill>
                  <a:schemeClr val="bg1"/>
                </a:solidFill>
                <a:latin typeface="Josefin Sans" pitchFamily="2" charset="0"/>
              </a:rPr>
              <a:t>!</a:t>
            </a:r>
          </a:p>
        </p:txBody>
      </p:sp>
      <p:pic>
        <p:nvPicPr>
          <p:cNvPr id="11" name="Plassholder for innhold 5" descr="Et bilde som inneholder tekst&#10;&#10;Automatisk generert beskrivelse">
            <a:extLst>
              <a:ext uri="{FF2B5EF4-FFF2-40B4-BE49-F238E27FC236}">
                <a16:creationId xmlns:a16="http://schemas.microsoft.com/office/drawing/2014/main" id="{254C8E6A-DAC5-4F7A-9187-BCA2C9809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7443" y="1809116"/>
            <a:ext cx="4351338" cy="4351338"/>
          </a:xfrm>
          <a:prstGeom prst="rect">
            <a:avLst/>
          </a:prstGeom>
        </p:spPr>
      </p:pic>
      <p:sp>
        <p:nvSpPr>
          <p:cNvPr id="12" name="Plassholder for innhold 2">
            <a:extLst>
              <a:ext uri="{FF2B5EF4-FFF2-40B4-BE49-F238E27FC236}">
                <a16:creationId xmlns:a16="http://schemas.microsoft.com/office/drawing/2014/main" id="{4BB117B7-168A-4395-A0E5-9991E0C21497}"/>
              </a:ext>
            </a:extLst>
          </p:cNvPr>
          <p:cNvSpPr txBox="1">
            <a:spLocks/>
          </p:cNvSpPr>
          <p:nvPr/>
        </p:nvSpPr>
        <p:spPr>
          <a:xfrm>
            <a:off x="363218" y="1573123"/>
            <a:ext cx="5488941" cy="4984432"/>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se-NO" dirty="0">
                <a:solidFill>
                  <a:schemeClr val="bg1"/>
                </a:solidFill>
                <a:latin typeface="Josefin Sans" pitchFamily="2" charset="0"/>
              </a:rPr>
              <a:t>Earáin sáhttet lea vuordámušat dutnje ovdamearkka dihtii dan geažil masa don liikot, mo don neavttát, guđe bearrašii don gulat dahje guđe sohkabeallái don gulat.</a:t>
            </a:r>
          </a:p>
          <a:p>
            <a:pPr marL="342900" indent="-342900">
              <a:buFont typeface="Arial" panose="020B0604020202020204" pitchFamily="34" charset="0"/>
              <a:buChar char="•"/>
            </a:pPr>
            <a:r>
              <a:rPr lang="se-NO" dirty="0">
                <a:solidFill>
                  <a:schemeClr val="bg1"/>
                </a:solidFill>
                <a:latin typeface="Josefin Sans" pitchFamily="2" charset="0"/>
              </a:rPr>
              <a:t>Muhtumin sáhttá navdit ahte guhkes julggiiguin sáhttá viehkat hui johtilit dahje ahte son gii lea vuollegaš ii sáhte huikit jitnosit. </a:t>
            </a:r>
          </a:p>
          <a:p>
            <a:pPr marL="342900" indent="-342900">
              <a:buFont typeface="Arial" panose="020B0604020202020204" pitchFamily="34" charset="0"/>
              <a:buChar char="•"/>
            </a:pPr>
            <a:r>
              <a:rPr lang="se-NO" dirty="0">
                <a:solidFill>
                  <a:schemeClr val="bg1"/>
                </a:solidFill>
                <a:latin typeface="Josefin Sans" pitchFamily="2" charset="0"/>
              </a:rPr>
              <a:t>Muhtumiin leat maid iešguđet vuordámušat dasa maid bártnit ja nieiddat máhttet! </a:t>
            </a:r>
          </a:p>
          <a:p>
            <a:pPr marL="342900" indent="-342900">
              <a:buFont typeface="Arial" panose="020B0604020202020204" pitchFamily="34" charset="0"/>
              <a:buChar char="•"/>
            </a:pPr>
            <a:r>
              <a:rPr lang="se-NO" dirty="0">
                <a:solidFill>
                  <a:schemeClr val="bg1"/>
                </a:solidFill>
                <a:latin typeface="Josefin Sans" pitchFamily="2" charset="0"/>
              </a:rPr>
              <a:t>Mo sáhttet earáid vuordámušat váikkuhit dasa maid mii dahkat?</a:t>
            </a:r>
          </a:p>
        </p:txBody>
      </p:sp>
      <p:pic>
        <p:nvPicPr>
          <p:cNvPr id="8" name="Bilde 7">
            <a:extLst>
              <a:ext uri="{FF2B5EF4-FFF2-40B4-BE49-F238E27FC236}">
                <a16:creationId xmlns:a16="http://schemas.microsoft.com/office/drawing/2014/main" id="{1B0A2178-3AD3-485F-998D-8B4119669F3F}"/>
              </a:ext>
            </a:extLst>
          </p:cNvPr>
          <p:cNvPicPr>
            <a:picLocks noChangeAspect="1"/>
          </p:cNvPicPr>
          <p:nvPr/>
        </p:nvPicPr>
        <p:blipFill>
          <a:blip r:embed="rId5"/>
          <a:stretch>
            <a:fillRect/>
          </a:stretch>
        </p:blipFill>
        <p:spPr>
          <a:xfrm>
            <a:off x="10693909" y="-36507"/>
            <a:ext cx="1588581" cy="1588581"/>
          </a:xfrm>
          <a:prstGeom prst="rect">
            <a:avLst/>
          </a:prstGeom>
        </p:spPr>
      </p:pic>
    </p:spTree>
    <p:extLst>
      <p:ext uri="{BB962C8B-B14F-4D97-AF65-F5344CB8AC3E}">
        <p14:creationId xmlns:p14="http://schemas.microsoft.com/office/powerpoint/2010/main" val="1977246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6D3B3B-F760-4D49-978C-94FEB2307E94}"/>
              </a:ext>
            </a:extLst>
          </p:cNvPr>
          <p:cNvSpPr>
            <a:spLocks noGrp="1"/>
          </p:cNvSpPr>
          <p:nvPr>
            <p:ph type="title"/>
          </p:nvPr>
        </p:nvSpPr>
        <p:spPr/>
        <p:txBody>
          <a:bodyPr>
            <a:normAutofit/>
          </a:bodyPr>
          <a:lstStyle/>
          <a:p>
            <a:r>
              <a:rPr lang="se-NO" sz="4000" dirty="0">
                <a:solidFill>
                  <a:schemeClr val="bg1"/>
                </a:solidFill>
                <a:latin typeface="Josefin Sans" pitchFamily="2" charset="0"/>
              </a:rPr>
              <a:t>Don leat mávssolaš – aiddo nu mo don leat</a:t>
            </a:r>
            <a:r>
              <a:rPr lang="nb-NO" sz="4000" dirty="0">
                <a:solidFill>
                  <a:schemeClr val="bg1"/>
                </a:solidFill>
                <a:latin typeface="Josefin Sans" pitchFamily="2" charset="0"/>
              </a:rPr>
              <a:t>!</a:t>
            </a:r>
          </a:p>
        </p:txBody>
      </p:sp>
      <p:sp>
        <p:nvSpPr>
          <p:cNvPr id="3" name="Plassholder for innhold 2">
            <a:extLst>
              <a:ext uri="{FF2B5EF4-FFF2-40B4-BE49-F238E27FC236}">
                <a16:creationId xmlns:a16="http://schemas.microsoft.com/office/drawing/2014/main" id="{A04DFA3A-E601-413C-B673-1090D414BE30}"/>
              </a:ext>
            </a:extLst>
          </p:cNvPr>
          <p:cNvSpPr>
            <a:spLocks noGrp="1"/>
          </p:cNvSpPr>
          <p:nvPr>
            <p:ph sz="half" idx="1"/>
          </p:nvPr>
        </p:nvSpPr>
        <p:spPr>
          <a:xfrm>
            <a:off x="838200" y="1825625"/>
            <a:ext cx="5397708" cy="4667250"/>
          </a:xfrm>
        </p:spPr>
        <p:txBody>
          <a:bodyPr>
            <a:normAutofit fontScale="92500"/>
          </a:bodyPr>
          <a:lstStyle/>
          <a:p>
            <a:r>
              <a:rPr lang="se-NO" dirty="0">
                <a:solidFill>
                  <a:schemeClr val="bg1"/>
                </a:solidFill>
                <a:latin typeface="Josefin Sans" pitchFamily="2" charset="0"/>
              </a:rPr>
              <a:t>Odne mii leat ságastallan dan birra mo mii leat iešguđetláganat.</a:t>
            </a:r>
          </a:p>
          <a:p>
            <a:pPr lvl="1"/>
            <a:r>
              <a:rPr lang="se-NO" dirty="0">
                <a:solidFill>
                  <a:schemeClr val="bg1"/>
                </a:solidFill>
                <a:latin typeface="Josefin Sans" pitchFamily="2" charset="0"/>
              </a:rPr>
              <a:t>Mis leat iešguđetlágan dovddut</a:t>
            </a:r>
          </a:p>
          <a:p>
            <a:pPr lvl="1"/>
            <a:r>
              <a:rPr lang="se-NO" dirty="0">
                <a:solidFill>
                  <a:schemeClr val="bg1"/>
                </a:solidFill>
                <a:latin typeface="Josefin Sans" pitchFamily="2" charset="0"/>
              </a:rPr>
              <a:t>Mis leat iešguđetlágan rupmašat</a:t>
            </a:r>
          </a:p>
          <a:p>
            <a:pPr lvl="1"/>
            <a:r>
              <a:rPr lang="se-NO" dirty="0">
                <a:solidFill>
                  <a:schemeClr val="bg1"/>
                </a:solidFill>
                <a:latin typeface="Josefin Sans" pitchFamily="2" charset="0"/>
              </a:rPr>
              <a:t>Mii liikot iešguđetlágan áššiide</a:t>
            </a:r>
          </a:p>
          <a:p>
            <a:pPr lvl="1"/>
            <a:r>
              <a:rPr lang="se-NO" dirty="0">
                <a:solidFill>
                  <a:schemeClr val="bg1"/>
                </a:solidFill>
                <a:latin typeface="Josefin Sans" pitchFamily="2" charset="0"/>
              </a:rPr>
              <a:t>Mii máhttit bures iešguđetlágan áššiid</a:t>
            </a:r>
          </a:p>
          <a:p>
            <a:r>
              <a:rPr lang="se-NO" dirty="0">
                <a:solidFill>
                  <a:schemeClr val="bg1"/>
                </a:solidFill>
                <a:latin typeface="Josefin Sans" pitchFamily="2" charset="0"/>
              </a:rPr>
              <a:t>Deháleamos maid mii odne oahppat lea dát: mii leat buohkat seamma mávssolaččat. Aiddo nu mo mii leat!</a:t>
            </a:r>
          </a:p>
        </p:txBody>
      </p:sp>
      <p:pic>
        <p:nvPicPr>
          <p:cNvPr id="6" name="Plassholder for innhold 5">
            <a:extLst>
              <a:ext uri="{FF2B5EF4-FFF2-40B4-BE49-F238E27FC236}">
                <a16:creationId xmlns:a16="http://schemas.microsoft.com/office/drawing/2014/main" id="{4CD7585A-55C9-4607-86C5-3313307B81D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67707" y="1611410"/>
            <a:ext cx="5246590" cy="5246590"/>
          </a:xfrm>
        </p:spPr>
      </p:pic>
      <p:pic>
        <p:nvPicPr>
          <p:cNvPr id="5" name="Bilde 4">
            <a:extLst>
              <a:ext uri="{FF2B5EF4-FFF2-40B4-BE49-F238E27FC236}">
                <a16:creationId xmlns:a16="http://schemas.microsoft.com/office/drawing/2014/main" id="{A2887AC6-4E65-4BC9-A8E1-39DCDF1D2543}"/>
              </a:ext>
            </a:extLst>
          </p:cNvPr>
          <p:cNvPicPr>
            <a:picLocks noChangeAspect="1"/>
          </p:cNvPicPr>
          <p:nvPr/>
        </p:nvPicPr>
        <p:blipFill>
          <a:blip r:embed="rId4"/>
          <a:stretch>
            <a:fillRect/>
          </a:stretch>
        </p:blipFill>
        <p:spPr>
          <a:xfrm>
            <a:off x="11248456" y="-36506"/>
            <a:ext cx="1034034" cy="1034034"/>
          </a:xfrm>
          <a:prstGeom prst="rect">
            <a:avLst/>
          </a:prstGeom>
        </p:spPr>
      </p:pic>
    </p:spTree>
    <p:extLst>
      <p:ext uri="{BB962C8B-B14F-4D97-AF65-F5344CB8AC3E}">
        <p14:creationId xmlns:p14="http://schemas.microsoft.com/office/powerpoint/2010/main" val="3404347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CDEA8D0-656E-C646-9F9B-FF01C8251D2B}"/>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descr="Rectangle&#10;&#10;Description automatically generated with medium confidence">
            <a:extLst>
              <a:ext uri="{FF2B5EF4-FFF2-40B4-BE49-F238E27FC236}">
                <a16:creationId xmlns:a16="http://schemas.microsoft.com/office/drawing/2014/main" id="{8D04D1C4-AB4A-0F4C-8259-74381B8E83AB}"/>
              </a:ext>
            </a:extLst>
          </p:cNvPr>
          <p:cNvPicPr>
            <a:picLocks noChangeAspect="1"/>
          </p:cNvPicPr>
          <p:nvPr/>
        </p:nvPicPr>
        <p:blipFill rotWithShape="1">
          <a:blip r:embed="rId4"/>
          <a:srcRect l="7200" r="9400" b="78400"/>
          <a:stretch/>
        </p:blipFill>
        <p:spPr>
          <a:xfrm>
            <a:off x="-21771" y="-21771"/>
            <a:ext cx="10168128" cy="1481328"/>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295105" y="297965"/>
            <a:ext cx="9043767" cy="853200"/>
          </a:xfrm>
        </p:spPr>
        <p:txBody>
          <a:bodyPr anchor="t">
            <a:noAutofit/>
          </a:bodyPr>
          <a:lstStyle/>
          <a:p>
            <a:r>
              <a:rPr lang="se-NO" sz="4200" dirty="0">
                <a:solidFill>
                  <a:schemeClr val="bg1"/>
                </a:solidFill>
                <a:latin typeface="Josefin Sans" pitchFamily="2" charset="0"/>
                <a:cs typeface="Calibri" panose="020F0502020204030204" pitchFamily="34" charset="0"/>
              </a:rPr>
              <a:t>Mii leat buohkat áidnalunddogat</a:t>
            </a:r>
            <a:r>
              <a:rPr lang="en-US" sz="4200" dirty="0">
                <a:solidFill>
                  <a:schemeClr val="bg1"/>
                </a:solidFill>
                <a:latin typeface="Josefin Sans" pitchFamily="2" charset="0"/>
                <a:cs typeface="Calibri" panose="020F0502020204030204" pitchFamily="34" charset="0"/>
              </a:rPr>
              <a:t>!</a:t>
            </a:r>
            <a:endParaRPr lang="en-NO" sz="42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lstStyle/>
          <a:p>
            <a:r>
              <a:rPr lang="se-NO" sz="4000" dirty="0">
                <a:solidFill>
                  <a:srgbClr val="151F6D"/>
                </a:solidFill>
                <a:latin typeface="Josefin Sans" pitchFamily="2" charset="0"/>
              </a:rPr>
              <a:t>Mii leat buohkat sierraláganat, mis leat sierralágan beroštumit ja mii leat oaidnit iešguđetláganin. Juoga mii du mielas lea buorre, soaitá eará olbmo mielas leat váivi.</a:t>
            </a:r>
          </a:p>
          <a:p>
            <a:r>
              <a:rPr lang="se-NO" sz="4000" dirty="0">
                <a:solidFill>
                  <a:srgbClr val="151F6D"/>
                </a:solidFill>
                <a:latin typeface="Josefin Sans" pitchFamily="2" charset="0"/>
              </a:rPr>
              <a:t>Don leat áibbas áidnalunddot – ii oktage leat aiddo seammalágan go don.</a:t>
            </a:r>
            <a:endParaRPr lang="se-NO" dirty="0">
              <a:solidFill>
                <a:srgbClr val="151F6D"/>
              </a:solidFill>
            </a:endParaRPr>
          </a:p>
        </p:txBody>
      </p:sp>
      <p:pic>
        <p:nvPicPr>
          <p:cNvPr id="8" name="Bilde 7">
            <a:extLst>
              <a:ext uri="{FF2B5EF4-FFF2-40B4-BE49-F238E27FC236}">
                <a16:creationId xmlns:a16="http://schemas.microsoft.com/office/drawing/2014/main" id="{E00D8182-B229-4339-8112-FD96C68CE39A}"/>
              </a:ext>
            </a:extLst>
          </p:cNvPr>
          <p:cNvPicPr>
            <a:picLocks noChangeAspect="1"/>
          </p:cNvPicPr>
          <p:nvPr/>
        </p:nvPicPr>
        <p:blipFill>
          <a:blip r:embed="rId5"/>
          <a:stretch>
            <a:fillRect/>
          </a:stretch>
        </p:blipFill>
        <p:spPr>
          <a:xfrm>
            <a:off x="10693909" y="-36507"/>
            <a:ext cx="1588581" cy="1588581"/>
          </a:xfrm>
          <a:prstGeom prst="rect">
            <a:avLst/>
          </a:prstGeom>
        </p:spPr>
      </p:pic>
    </p:spTree>
    <p:extLst>
      <p:ext uri="{BB962C8B-B14F-4D97-AF65-F5344CB8AC3E}">
        <p14:creationId xmlns:p14="http://schemas.microsoft.com/office/powerpoint/2010/main" val="439129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CDEA8D0-656E-C646-9F9B-FF01C8251D2B}"/>
              </a:ext>
            </a:extLst>
          </p:cNvPr>
          <p:cNvPicPr>
            <a:picLocks noChangeAspect="1"/>
          </p:cNvPicPr>
          <p:nvPr/>
        </p:nvPicPr>
        <p:blipFill>
          <a:blip r:embed="rId3"/>
          <a:stretch>
            <a:fillRect/>
          </a:stretch>
        </p:blipFill>
        <p:spPr>
          <a:xfrm>
            <a:off x="0" y="0"/>
            <a:ext cx="12192000" cy="6858000"/>
          </a:xfrm>
          <a:prstGeom prst="rect">
            <a:avLst/>
          </a:prstGeom>
        </p:spPr>
      </p:pic>
      <p:pic>
        <p:nvPicPr>
          <p:cNvPr id="8" name="Picture 14" descr="A picture containing text&#10;&#10;Description automatically generated">
            <a:extLst>
              <a:ext uri="{FF2B5EF4-FFF2-40B4-BE49-F238E27FC236}">
                <a16:creationId xmlns:a16="http://schemas.microsoft.com/office/drawing/2014/main" id="{695C3530-4018-4EDD-BC6B-E6B19CEC4F40}"/>
              </a:ext>
            </a:extLst>
          </p:cNvPr>
          <p:cNvPicPr>
            <a:picLocks noChangeAspect="1"/>
          </p:cNvPicPr>
          <p:nvPr/>
        </p:nvPicPr>
        <p:blipFill>
          <a:blip r:embed="rId4"/>
          <a:stretch>
            <a:fillRect/>
          </a:stretch>
        </p:blipFill>
        <p:spPr>
          <a:xfrm>
            <a:off x="9819521" y="177418"/>
            <a:ext cx="759787" cy="854760"/>
          </a:xfrm>
          <a:prstGeom prst="rect">
            <a:avLst/>
          </a:prstGeom>
        </p:spPr>
      </p:pic>
      <p:pic>
        <p:nvPicPr>
          <p:cNvPr id="5" name="Picture 4" descr="Rectangle&#10;&#10;Description automatically generated with medium confidence">
            <a:extLst>
              <a:ext uri="{FF2B5EF4-FFF2-40B4-BE49-F238E27FC236}">
                <a16:creationId xmlns:a16="http://schemas.microsoft.com/office/drawing/2014/main" id="{8D04D1C4-AB4A-0F4C-8259-74381B8E83AB}"/>
              </a:ext>
            </a:extLst>
          </p:cNvPr>
          <p:cNvPicPr>
            <a:picLocks noChangeAspect="1"/>
          </p:cNvPicPr>
          <p:nvPr/>
        </p:nvPicPr>
        <p:blipFill rotWithShape="1">
          <a:blip r:embed="rId5"/>
          <a:srcRect l="7200" r="9400" b="78400"/>
          <a:stretch/>
        </p:blipFill>
        <p:spPr>
          <a:xfrm>
            <a:off x="-21771" y="-21771"/>
            <a:ext cx="10168128" cy="1481328"/>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7" y="246865"/>
            <a:ext cx="8594061" cy="944055"/>
          </a:xfrm>
        </p:spPr>
        <p:txBody>
          <a:bodyPr anchor="t">
            <a:noAutofit/>
          </a:bodyPr>
          <a:lstStyle/>
          <a:p>
            <a:r>
              <a:rPr lang="se-NO" dirty="0">
                <a:solidFill>
                  <a:schemeClr val="bg1"/>
                </a:solidFill>
                <a:latin typeface="Josefin Sans" pitchFamily="2" charset="0"/>
                <a:cs typeface="Calibri" panose="020F0502020204030204" pitchFamily="34" charset="0"/>
              </a:rPr>
              <a:t>Mii dahká du áidnalunddogin</a:t>
            </a:r>
            <a:r>
              <a:rPr lang="en-US" dirty="0">
                <a:solidFill>
                  <a:schemeClr val="bg1"/>
                </a:solidFill>
                <a:latin typeface="Josefin Sans" pitchFamily="2" charset="0"/>
                <a:cs typeface="Calibri" panose="020F0502020204030204" pitchFamily="34" charset="0"/>
              </a:rPr>
              <a:t>?</a:t>
            </a:r>
            <a:endParaRPr lang="en-NO"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7953034" cy="4351338"/>
          </a:xfrm>
        </p:spPr>
        <p:txBody>
          <a:bodyPr>
            <a:normAutofit fontScale="92500"/>
          </a:bodyPr>
          <a:lstStyle/>
          <a:p>
            <a:pPr lvl="1"/>
            <a:r>
              <a:rPr lang="se-NO" sz="4000" dirty="0">
                <a:solidFill>
                  <a:schemeClr val="accent4"/>
                </a:solidFill>
                <a:latin typeface="Josefin Sans" pitchFamily="2" charset="0"/>
              </a:rPr>
              <a:t>Du namma </a:t>
            </a:r>
          </a:p>
          <a:p>
            <a:pPr lvl="1"/>
            <a:r>
              <a:rPr lang="se-NO" sz="4000" dirty="0">
                <a:solidFill>
                  <a:schemeClr val="accent4"/>
                </a:solidFill>
                <a:latin typeface="Josefin Sans" pitchFamily="2" charset="0"/>
              </a:rPr>
              <a:t>Dat masa don liikot </a:t>
            </a:r>
          </a:p>
          <a:p>
            <a:pPr lvl="1"/>
            <a:r>
              <a:rPr lang="se-NO" sz="4000" dirty="0">
                <a:solidFill>
                  <a:schemeClr val="accent4"/>
                </a:solidFill>
                <a:latin typeface="Josefin Sans" pitchFamily="2" charset="0"/>
              </a:rPr>
              <a:t>Du bearaš </a:t>
            </a:r>
          </a:p>
          <a:p>
            <a:pPr lvl="1"/>
            <a:r>
              <a:rPr lang="se-NO" sz="4000" dirty="0">
                <a:solidFill>
                  <a:schemeClr val="accent4"/>
                </a:solidFill>
                <a:latin typeface="Josefin Sans" pitchFamily="2" charset="0"/>
              </a:rPr>
              <a:t>Du doaivagat ja niegut </a:t>
            </a:r>
          </a:p>
          <a:p>
            <a:pPr lvl="1"/>
            <a:r>
              <a:rPr lang="se-NO" sz="4000" dirty="0">
                <a:solidFill>
                  <a:schemeClr val="accent4"/>
                </a:solidFill>
                <a:latin typeface="Josefin Sans" pitchFamily="2" charset="0"/>
              </a:rPr>
              <a:t>Du dovddut </a:t>
            </a:r>
          </a:p>
          <a:p>
            <a:pPr lvl="1"/>
            <a:r>
              <a:rPr lang="se-NO" sz="4000" dirty="0">
                <a:solidFill>
                  <a:schemeClr val="accent4"/>
                </a:solidFill>
                <a:latin typeface="Josefin Sans" pitchFamily="2" charset="0"/>
              </a:rPr>
              <a:t>Mo don leat oaidnit  </a:t>
            </a:r>
          </a:p>
          <a:p>
            <a:pPr lvl="1"/>
            <a:r>
              <a:rPr lang="se-NO" sz="4000" dirty="0">
                <a:solidFill>
                  <a:schemeClr val="accent4"/>
                </a:solidFill>
                <a:latin typeface="Josefin Sans" pitchFamily="2" charset="0"/>
              </a:rPr>
              <a:t>… fuobmábehtet go eará áššiid?</a:t>
            </a:r>
            <a:endParaRPr lang="se-NO" dirty="0">
              <a:solidFill>
                <a:schemeClr val="accent4"/>
              </a:solidFill>
              <a:latin typeface="Josefin Sans" pitchFamily="2" charset="0"/>
            </a:endParaRPr>
          </a:p>
        </p:txBody>
      </p:sp>
      <p:pic>
        <p:nvPicPr>
          <p:cNvPr id="9" name="Bilde 8">
            <a:extLst>
              <a:ext uri="{FF2B5EF4-FFF2-40B4-BE49-F238E27FC236}">
                <a16:creationId xmlns:a16="http://schemas.microsoft.com/office/drawing/2014/main" id="{476A5590-BE49-401D-8495-E5145DFBF639}"/>
              </a:ext>
            </a:extLst>
          </p:cNvPr>
          <p:cNvPicPr>
            <a:picLocks noChangeAspect="1"/>
          </p:cNvPicPr>
          <p:nvPr/>
        </p:nvPicPr>
        <p:blipFill>
          <a:blip r:embed="rId6"/>
          <a:stretch>
            <a:fillRect/>
          </a:stretch>
        </p:blipFill>
        <p:spPr>
          <a:xfrm>
            <a:off x="10693909" y="-36507"/>
            <a:ext cx="1588581" cy="1588581"/>
          </a:xfrm>
          <a:prstGeom prst="rect">
            <a:avLst/>
          </a:prstGeom>
        </p:spPr>
      </p:pic>
    </p:spTree>
    <p:extLst>
      <p:ext uri="{BB962C8B-B14F-4D97-AF65-F5344CB8AC3E}">
        <p14:creationId xmlns:p14="http://schemas.microsoft.com/office/powerpoint/2010/main" val="2640092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a:extLst>
              <a:ext uri="{FF2B5EF4-FFF2-40B4-BE49-F238E27FC236}">
                <a16:creationId xmlns:a16="http://schemas.microsoft.com/office/drawing/2014/main" id="{9090C351-A4E8-469F-A70F-0F9FD72BD4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6098" y="794658"/>
            <a:ext cx="5633273" cy="6604263"/>
          </a:xfrm>
          <a:prstGeom prst="rect">
            <a:avLst/>
          </a:prstGeom>
        </p:spPr>
      </p:pic>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4"/>
          <a:srcRect t="17733" r="27625" b="7600"/>
          <a:stretch/>
        </p:blipFill>
        <p:spPr>
          <a:xfrm>
            <a:off x="-21771" y="-65313"/>
            <a:ext cx="8939760" cy="6948000"/>
          </a:xfrm>
          <a:prstGeom prst="rect">
            <a:avLst/>
          </a:prstGeom>
        </p:spPr>
      </p:pic>
      <p:sp>
        <p:nvSpPr>
          <p:cNvPr id="17" name="TekstSylinder 16">
            <a:extLst>
              <a:ext uri="{FF2B5EF4-FFF2-40B4-BE49-F238E27FC236}">
                <a16:creationId xmlns:a16="http://schemas.microsoft.com/office/drawing/2014/main" id="{0AD5912C-498D-4DB5-95F9-261656C7440B}"/>
              </a:ext>
            </a:extLst>
          </p:cNvPr>
          <p:cNvSpPr txBox="1"/>
          <p:nvPr/>
        </p:nvSpPr>
        <p:spPr>
          <a:xfrm>
            <a:off x="424998" y="2042380"/>
            <a:ext cx="6671100" cy="4708981"/>
          </a:xfrm>
          <a:prstGeom prst="rect">
            <a:avLst/>
          </a:prstGeom>
          <a:noFill/>
        </p:spPr>
        <p:txBody>
          <a:bodyPr wrap="square">
            <a:spAutoFit/>
          </a:bodyPr>
          <a:lstStyle/>
          <a:p>
            <a:pPr algn="l" rtl="0" fontAlgn="base">
              <a:buFont typeface="Arial" panose="020B0604020202020204" pitchFamily="34" charset="0"/>
              <a:buChar char="•"/>
            </a:pPr>
            <a:r>
              <a:rPr lang="se-NO" sz="3000" b="0" i="0" u="none" strike="noStrike" dirty="0">
                <a:solidFill>
                  <a:schemeClr val="accent6"/>
                </a:solidFill>
                <a:effectLst/>
                <a:latin typeface="Josefin Sans" pitchFamily="2" charset="0"/>
              </a:rPr>
              <a:t>Lasttat: geat leat du eallima deháleamos olbmot? </a:t>
            </a:r>
          </a:p>
          <a:p>
            <a:pPr algn="l" rtl="0" fontAlgn="base">
              <a:buFont typeface="Arial" panose="020B0604020202020204" pitchFamily="34" charset="0"/>
              <a:buChar char="•"/>
            </a:pPr>
            <a:r>
              <a:rPr lang="se-NO" sz="3000" b="0" i="0" u="none" strike="noStrike" dirty="0">
                <a:solidFill>
                  <a:schemeClr val="accent6"/>
                </a:solidFill>
                <a:effectLst/>
                <a:latin typeface="Josefin Sans" pitchFamily="2" charset="0"/>
              </a:rPr>
              <a:t>Oavssit: mat leat du doaivagat ja niegut?  </a:t>
            </a:r>
          </a:p>
          <a:p>
            <a:pPr algn="l" rtl="0" fontAlgn="base">
              <a:buFont typeface="Arial" panose="020B0604020202020204" pitchFamily="34" charset="0"/>
              <a:buChar char="•"/>
            </a:pPr>
            <a:r>
              <a:rPr lang="se-NO" sz="3000" b="0" i="0" u="none" strike="noStrike" dirty="0">
                <a:solidFill>
                  <a:schemeClr val="accent6"/>
                </a:solidFill>
                <a:effectLst/>
                <a:latin typeface="Josefin Sans" pitchFamily="2" charset="0"/>
              </a:rPr>
              <a:t>Mátta: maid don máhtát bures?  </a:t>
            </a:r>
          </a:p>
          <a:p>
            <a:pPr algn="l" rtl="0" fontAlgn="base">
              <a:buFont typeface="Arial" panose="020B0604020202020204" pitchFamily="34" charset="0"/>
              <a:buChar char="•"/>
            </a:pPr>
            <a:r>
              <a:rPr lang="se-NO" sz="3000" b="0" i="0" u="none" strike="noStrike" dirty="0">
                <a:solidFill>
                  <a:schemeClr val="accent6"/>
                </a:solidFill>
                <a:effectLst/>
                <a:latin typeface="Josefin Sans" pitchFamily="2" charset="0"/>
              </a:rPr>
              <a:t>Eana: masa don liikot? Mii lea dat buoremus maid dieđát? </a:t>
            </a:r>
          </a:p>
          <a:p>
            <a:pPr algn="l" rtl="0" fontAlgn="base">
              <a:buFont typeface="Arial" panose="020B0604020202020204" pitchFamily="34" charset="0"/>
              <a:buChar char="•"/>
            </a:pPr>
            <a:r>
              <a:rPr lang="se-NO" sz="3000" b="0" i="0" u="none" strike="noStrike" dirty="0">
                <a:solidFill>
                  <a:schemeClr val="accent6"/>
                </a:solidFill>
                <a:effectLst/>
                <a:latin typeface="Josefin Sans" pitchFamily="2" charset="0"/>
              </a:rPr>
              <a:t>Ruohttasat: maid liikot dahkat? Goas dovddat ahte dus lea duođai buorre?</a:t>
            </a:r>
            <a:endParaRPr lang="se-NO" sz="3000" b="0" i="0" dirty="0">
              <a:solidFill>
                <a:schemeClr val="accent6"/>
              </a:solidFill>
              <a:effectLst/>
              <a:latin typeface="Arial" panose="020B0604020202020204" pitchFamily="34" charset="0"/>
            </a:endParaRPr>
          </a:p>
        </p:txBody>
      </p:sp>
      <p:sp>
        <p:nvSpPr>
          <p:cNvPr id="18" name="Tittel 1">
            <a:extLst>
              <a:ext uri="{FF2B5EF4-FFF2-40B4-BE49-F238E27FC236}">
                <a16:creationId xmlns:a16="http://schemas.microsoft.com/office/drawing/2014/main" id="{903E3CCF-D3DE-4F24-9390-1A6FBE945CF7}"/>
              </a:ext>
            </a:extLst>
          </p:cNvPr>
          <p:cNvSpPr txBox="1">
            <a:spLocks/>
          </p:cNvSpPr>
          <p:nvPr/>
        </p:nvSpPr>
        <p:spPr>
          <a:xfrm>
            <a:off x="424998" y="360136"/>
            <a:ext cx="5286254" cy="155076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se-NO" sz="4400" b="1" dirty="0">
                <a:solidFill>
                  <a:schemeClr val="accent6"/>
                </a:solidFill>
                <a:latin typeface="Josefin Sans" pitchFamily="2" charset="0"/>
              </a:rPr>
              <a:t>Gii leat don? Ráhkat iežat muora!</a:t>
            </a:r>
          </a:p>
        </p:txBody>
      </p:sp>
      <p:pic>
        <p:nvPicPr>
          <p:cNvPr id="19" name="Picture 14" descr="A picture containing text&#10;&#10;Description automatically generated">
            <a:extLst>
              <a:ext uri="{FF2B5EF4-FFF2-40B4-BE49-F238E27FC236}">
                <a16:creationId xmlns:a16="http://schemas.microsoft.com/office/drawing/2014/main" id="{725A8B9C-66BF-4ECF-B351-FFEAA386B7AE}"/>
              </a:ext>
            </a:extLst>
          </p:cNvPr>
          <p:cNvPicPr>
            <a:picLocks noChangeAspect="1"/>
          </p:cNvPicPr>
          <p:nvPr/>
        </p:nvPicPr>
        <p:blipFill>
          <a:blip r:embed="rId5"/>
          <a:stretch>
            <a:fillRect/>
          </a:stretch>
        </p:blipFill>
        <p:spPr>
          <a:xfrm>
            <a:off x="9819521" y="177418"/>
            <a:ext cx="759787" cy="854760"/>
          </a:xfrm>
          <a:prstGeom prst="rect">
            <a:avLst/>
          </a:prstGeom>
        </p:spPr>
      </p:pic>
      <p:pic>
        <p:nvPicPr>
          <p:cNvPr id="9" name="Bilde 8">
            <a:extLst>
              <a:ext uri="{FF2B5EF4-FFF2-40B4-BE49-F238E27FC236}">
                <a16:creationId xmlns:a16="http://schemas.microsoft.com/office/drawing/2014/main" id="{5BADCE06-3F0D-426E-B0CB-3DBB85DA75D8}"/>
              </a:ext>
            </a:extLst>
          </p:cNvPr>
          <p:cNvPicPr>
            <a:picLocks noChangeAspect="1"/>
          </p:cNvPicPr>
          <p:nvPr/>
        </p:nvPicPr>
        <p:blipFill>
          <a:blip r:embed="rId6"/>
          <a:stretch>
            <a:fillRect/>
          </a:stretch>
        </p:blipFill>
        <p:spPr>
          <a:xfrm>
            <a:off x="10693909" y="-36507"/>
            <a:ext cx="1588581" cy="1588581"/>
          </a:xfrm>
          <a:prstGeom prst="rect">
            <a:avLst/>
          </a:prstGeom>
        </p:spPr>
      </p:pic>
    </p:spTree>
    <p:extLst>
      <p:ext uri="{BB962C8B-B14F-4D97-AF65-F5344CB8AC3E}">
        <p14:creationId xmlns:p14="http://schemas.microsoft.com/office/powerpoint/2010/main" val="4189076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4"/>
          <a:srcRect t="17733" r="27625" b="7600"/>
          <a:stretch/>
        </p:blipFill>
        <p:spPr>
          <a:xfrm>
            <a:off x="-21771" y="-65313"/>
            <a:ext cx="8939760" cy="6948000"/>
          </a:xfrm>
          <a:prstGeom prst="rect">
            <a:avLst/>
          </a:prstGeom>
        </p:spPr>
      </p:pic>
      <p:sp>
        <p:nvSpPr>
          <p:cNvPr id="17" name="TekstSylinder 16">
            <a:extLst>
              <a:ext uri="{FF2B5EF4-FFF2-40B4-BE49-F238E27FC236}">
                <a16:creationId xmlns:a16="http://schemas.microsoft.com/office/drawing/2014/main" id="{0AD5912C-498D-4DB5-95F9-261656C7440B}"/>
              </a:ext>
            </a:extLst>
          </p:cNvPr>
          <p:cNvSpPr txBox="1"/>
          <p:nvPr/>
        </p:nvSpPr>
        <p:spPr>
          <a:xfrm>
            <a:off x="424998" y="2318081"/>
            <a:ext cx="6052002" cy="3970318"/>
          </a:xfrm>
          <a:prstGeom prst="rect">
            <a:avLst/>
          </a:prstGeom>
          <a:noFill/>
        </p:spPr>
        <p:txBody>
          <a:bodyPr wrap="square">
            <a:spAutoFit/>
          </a:bodyPr>
          <a:lstStyle/>
          <a:p>
            <a:pPr marL="571500" indent="-571500">
              <a:buFont typeface="Arial" panose="020B0604020202020204" pitchFamily="34" charset="0"/>
              <a:buChar char="•"/>
            </a:pPr>
            <a:r>
              <a:rPr lang="se-NO" sz="2800" dirty="0">
                <a:solidFill>
                  <a:schemeClr val="accent6"/>
                </a:solidFill>
                <a:latin typeface="Josefin Sans" pitchFamily="2" charset="0"/>
              </a:rPr>
              <a:t>Geahčat buot sierralágan muoraid! </a:t>
            </a:r>
          </a:p>
          <a:p>
            <a:pPr marL="571500" indent="-571500">
              <a:buFont typeface="Arial" panose="020B0604020202020204" pitchFamily="34" charset="0"/>
              <a:buChar char="•"/>
            </a:pPr>
            <a:r>
              <a:rPr lang="se-NO" sz="2800" dirty="0">
                <a:solidFill>
                  <a:schemeClr val="accent6"/>
                </a:solidFill>
                <a:latin typeface="Josefin Sans" pitchFamily="2" charset="0"/>
              </a:rPr>
              <a:t>Mii liikot iešguđet diŋggaide, mii máhttit iešguđet áššiid, ja mis leat iešguđet dehálaš olbmot iežamet eallimis.  </a:t>
            </a:r>
          </a:p>
          <a:p>
            <a:pPr marL="571500" indent="-571500">
              <a:buFont typeface="Arial" panose="020B0604020202020204" pitchFamily="34" charset="0"/>
              <a:buChar char="•"/>
            </a:pPr>
            <a:r>
              <a:rPr lang="se-NO" sz="2800" dirty="0">
                <a:solidFill>
                  <a:schemeClr val="accent6"/>
                </a:solidFill>
                <a:latin typeface="Josefin Sans" pitchFamily="2" charset="0"/>
              </a:rPr>
              <a:t>Jurddaš man ahkit livččii jus buot muorat livčče áibbas ovttaláganat!</a:t>
            </a:r>
          </a:p>
        </p:txBody>
      </p:sp>
      <p:sp>
        <p:nvSpPr>
          <p:cNvPr id="18" name="Tittel 1">
            <a:extLst>
              <a:ext uri="{FF2B5EF4-FFF2-40B4-BE49-F238E27FC236}">
                <a16:creationId xmlns:a16="http://schemas.microsoft.com/office/drawing/2014/main" id="{903E3CCF-D3DE-4F24-9390-1A6FBE945CF7}"/>
              </a:ext>
            </a:extLst>
          </p:cNvPr>
          <p:cNvSpPr txBox="1">
            <a:spLocks/>
          </p:cNvSpPr>
          <p:nvPr/>
        </p:nvSpPr>
        <p:spPr>
          <a:xfrm>
            <a:off x="424998" y="360136"/>
            <a:ext cx="4986403" cy="1550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se-NO" sz="4400" b="1" dirty="0">
                <a:solidFill>
                  <a:schemeClr val="accent6"/>
                </a:solidFill>
                <a:latin typeface="Josefin Sans" pitchFamily="2" charset="0"/>
              </a:rPr>
              <a:t>Iešguđetlágan muoraid vuovdi!</a:t>
            </a:r>
          </a:p>
        </p:txBody>
      </p:sp>
      <p:pic>
        <p:nvPicPr>
          <p:cNvPr id="9" name="Picture 14" descr="A picture containing text&#10;&#10;Description automatically generated">
            <a:extLst>
              <a:ext uri="{FF2B5EF4-FFF2-40B4-BE49-F238E27FC236}">
                <a16:creationId xmlns:a16="http://schemas.microsoft.com/office/drawing/2014/main" id="{3578DE81-878C-4C6C-8D84-23056ECFB573}"/>
              </a:ext>
            </a:extLst>
          </p:cNvPr>
          <p:cNvPicPr>
            <a:picLocks noChangeAspect="1"/>
          </p:cNvPicPr>
          <p:nvPr/>
        </p:nvPicPr>
        <p:blipFill>
          <a:blip r:embed="rId5"/>
          <a:stretch>
            <a:fillRect/>
          </a:stretch>
        </p:blipFill>
        <p:spPr>
          <a:xfrm>
            <a:off x="9819521" y="177418"/>
            <a:ext cx="759787" cy="854760"/>
          </a:xfrm>
          <a:prstGeom prst="rect">
            <a:avLst/>
          </a:prstGeom>
        </p:spPr>
      </p:pic>
      <p:pic>
        <p:nvPicPr>
          <p:cNvPr id="7" name="Bilde 6">
            <a:extLst>
              <a:ext uri="{FF2B5EF4-FFF2-40B4-BE49-F238E27FC236}">
                <a16:creationId xmlns:a16="http://schemas.microsoft.com/office/drawing/2014/main" id="{CE737F42-7B58-474A-A4DA-53C40D0D5E91}"/>
              </a:ext>
            </a:extLst>
          </p:cNvPr>
          <p:cNvPicPr>
            <a:picLocks noChangeAspect="1"/>
          </p:cNvPicPr>
          <p:nvPr/>
        </p:nvPicPr>
        <p:blipFill>
          <a:blip r:embed="rId6"/>
          <a:stretch>
            <a:fillRect/>
          </a:stretch>
        </p:blipFill>
        <p:spPr>
          <a:xfrm>
            <a:off x="10693909" y="-36507"/>
            <a:ext cx="1588581" cy="1588581"/>
          </a:xfrm>
          <a:prstGeom prst="rect">
            <a:avLst/>
          </a:prstGeom>
        </p:spPr>
      </p:pic>
    </p:spTree>
    <p:extLst>
      <p:ext uri="{BB962C8B-B14F-4D97-AF65-F5344CB8AC3E}">
        <p14:creationId xmlns:p14="http://schemas.microsoft.com/office/powerpoint/2010/main" val="1452585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3"/>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331361" y="463903"/>
            <a:ext cx="2985880" cy="660717"/>
          </a:xfrm>
        </p:spPr>
        <p:txBody>
          <a:bodyPr>
            <a:normAutofit fontScale="90000"/>
          </a:bodyPr>
          <a:lstStyle/>
          <a:p>
            <a:r>
              <a:rPr lang="se-NO" b="1" dirty="0">
                <a:solidFill>
                  <a:schemeClr val="bg1"/>
                </a:solidFill>
                <a:latin typeface="Josefin Sans" pitchFamily="2" charset="0"/>
              </a:rPr>
              <a:t>Dovddut</a:t>
            </a:r>
          </a:p>
        </p:txBody>
      </p:sp>
      <p:sp>
        <p:nvSpPr>
          <p:cNvPr id="9" name="TekstSylinder 8">
            <a:extLst>
              <a:ext uri="{FF2B5EF4-FFF2-40B4-BE49-F238E27FC236}">
                <a16:creationId xmlns:a16="http://schemas.microsoft.com/office/drawing/2014/main" id="{06DB9556-5333-45EF-A90D-F9B1179C9FA9}"/>
              </a:ext>
            </a:extLst>
          </p:cNvPr>
          <p:cNvSpPr txBox="1"/>
          <p:nvPr/>
        </p:nvSpPr>
        <p:spPr>
          <a:xfrm>
            <a:off x="331361" y="1502231"/>
            <a:ext cx="5438069" cy="4708981"/>
          </a:xfrm>
          <a:prstGeom prst="rect">
            <a:avLst/>
          </a:prstGeom>
          <a:noFill/>
        </p:spPr>
        <p:txBody>
          <a:bodyPr wrap="square">
            <a:spAutoFit/>
          </a:bodyPr>
          <a:lstStyle/>
          <a:p>
            <a:pPr marL="0" indent="0">
              <a:buNone/>
            </a:pPr>
            <a:r>
              <a:rPr lang="se-NO" sz="3000" dirty="0">
                <a:solidFill>
                  <a:schemeClr val="accent6"/>
                </a:solidFill>
                <a:latin typeface="Josefin Sans" pitchFamily="2" charset="0"/>
              </a:rPr>
              <a:t>Juoga mii dahká du danin gii don leat, leat du dovddut. Dovddut sáhttet dutnje muitalit mii du mielas lea buorre, váivi, suohtas dahje ahkit.  Go olmmoš dárkilit iská dovdduidis, de olmmoš buorebut oahppá dovadat iežas. Dovddut addet dutnje ollu dieđuid iežat birra!</a:t>
            </a:r>
          </a:p>
        </p:txBody>
      </p:sp>
      <p:sp>
        <p:nvSpPr>
          <p:cNvPr id="10" name="TekstSylinder 9">
            <a:extLst>
              <a:ext uri="{FF2B5EF4-FFF2-40B4-BE49-F238E27FC236}">
                <a16:creationId xmlns:a16="http://schemas.microsoft.com/office/drawing/2014/main" id="{BEE747E1-FB09-4603-8791-45BF86DCFE87}"/>
              </a:ext>
            </a:extLst>
          </p:cNvPr>
          <p:cNvSpPr txBox="1"/>
          <p:nvPr/>
        </p:nvSpPr>
        <p:spPr>
          <a:xfrm>
            <a:off x="7424056" y="1824902"/>
            <a:ext cx="4240639" cy="3046988"/>
          </a:xfrm>
          <a:prstGeom prst="rect">
            <a:avLst/>
          </a:prstGeom>
          <a:noFill/>
        </p:spPr>
        <p:txBody>
          <a:bodyPr wrap="square" rtlCol="0">
            <a:spAutoFit/>
          </a:bodyPr>
          <a:lstStyle/>
          <a:p>
            <a:r>
              <a:rPr lang="se-NO" sz="2400" dirty="0">
                <a:solidFill>
                  <a:schemeClr val="accent4"/>
                </a:solidFill>
                <a:latin typeface="Josefin Sans" pitchFamily="2" charset="0"/>
              </a:rPr>
              <a:t>Dovddut sáhttet maiddái muitalit midjiide gokko min ráját leat. Go dakkár dovdu badjána mii lea eannjehas ja unohas, de mearkkaša dat ahte juoga galgá bissánit. Dalle mii fuobmát iežamet rájáid.  </a:t>
            </a:r>
          </a:p>
        </p:txBody>
      </p:sp>
      <p:sp>
        <p:nvSpPr>
          <p:cNvPr id="11" name="Plassholder for innhold 3">
            <a:extLst>
              <a:ext uri="{FF2B5EF4-FFF2-40B4-BE49-F238E27FC236}">
                <a16:creationId xmlns:a16="http://schemas.microsoft.com/office/drawing/2014/main" id="{68B8504C-7858-422A-A7FB-80DA72A2F742}"/>
              </a:ext>
            </a:extLst>
          </p:cNvPr>
          <p:cNvSpPr txBox="1">
            <a:spLocks/>
          </p:cNvSpPr>
          <p:nvPr/>
        </p:nvSpPr>
        <p:spPr>
          <a:xfrm>
            <a:off x="7424056" y="5220299"/>
            <a:ext cx="4240639" cy="9282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e-NO" sz="2000" dirty="0">
                <a:solidFill>
                  <a:schemeClr val="accent4"/>
                </a:solidFill>
                <a:latin typeface="Josefin Sans" pitchFamily="2" charset="0"/>
              </a:rPr>
              <a:t>Filmmaš dovdduid birra</a:t>
            </a:r>
            <a:r>
              <a:rPr lang="sv-SE" sz="2000" dirty="0">
                <a:solidFill>
                  <a:schemeClr val="accent4"/>
                </a:solidFill>
                <a:latin typeface="Josefin Sans" pitchFamily="2" charset="0"/>
              </a:rPr>
              <a:t>: https://youtu.be/uRsYpYCpORg</a:t>
            </a:r>
            <a:endParaRPr lang="nb-NO" sz="2000" dirty="0">
              <a:solidFill>
                <a:schemeClr val="accent4"/>
              </a:solidFill>
              <a:latin typeface="Josefin Sans" pitchFamily="2" charset="0"/>
            </a:endParaRPr>
          </a:p>
        </p:txBody>
      </p:sp>
      <p:pic>
        <p:nvPicPr>
          <p:cNvPr id="12" name="Picture 6" descr="Shape, icon&#10;&#10;Description automatically generated">
            <a:extLst>
              <a:ext uri="{FF2B5EF4-FFF2-40B4-BE49-F238E27FC236}">
                <a16:creationId xmlns:a16="http://schemas.microsoft.com/office/drawing/2014/main" id="{010BE5BC-1B4C-4FD8-A29C-5CFCE8192630}"/>
              </a:ext>
            </a:extLst>
          </p:cNvPr>
          <p:cNvPicPr>
            <a:picLocks noChangeAspect="1"/>
          </p:cNvPicPr>
          <p:nvPr/>
        </p:nvPicPr>
        <p:blipFill>
          <a:blip r:embed="rId4"/>
          <a:stretch>
            <a:fillRect/>
          </a:stretch>
        </p:blipFill>
        <p:spPr>
          <a:xfrm>
            <a:off x="9880792" y="236906"/>
            <a:ext cx="721894" cy="670330"/>
          </a:xfrm>
          <a:prstGeom prst="rect">
            <a:avLst/>
          </a:prstGeom>
        </p:spPr>
      </p:pic>
      <p:pic>
        <p:nvPicPr>
          <p:cNvPr id="13" name="Bilde 12">
            <a:extLst>
              <a:ext uri="{FF2B5EF4-FFF2-40B4-BE49-F238E27FC236}">
                <a16:creationId xmlns:a16="http://schemas.microsoft.com/office/drawing/2014/main" id="{CE44B6DF-679D-4B87-8A51-228B83FCA3DB}"/>
              </a:ext>
            </a:extLst>
          </p:cNvPr>
          <p:cNvPicPr>
            <a:picLocks noChangeAspect="1"/>
          </p:cNvPicPr>
          <p:nvPr/>
        </p:nvPicPr>
        <p:blipFill>
          <a:blip r:embed="rId5"/>
          <a:stretch>
            <a:fillRect/>
          </a:stretch>
        </p:blipFill>
        <p:spPr>
          <a:xfrm>
            <a:off x="10693909" y="-36507"/>
            <a:ext cx="1588581" cy="1588581"/>
          </a:xfrm>
          <a:prstGeom prst="rect">
            <a:avLst/>
          </a:prstGeom>
        </p:spPr>
      </p:pic>
    </p:spTree>
    <p:extLst>
      <p:ext uri="{BB962C8B-B14F-4D97-AF65-F5344CB8AC3E}">
        <p14:creationId xmlns:p14="http://schemas.microsoft.com/office/powerpoint/2010/main" val="4041358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CDEA8D0-656E-C646-9F9B-FF01C8251D2B}"/>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descr="Rectangle&#10;&#10;Description automatically generated with medium confidence">
            <a:extLst>
              <a:ext uri="{FF2B5EF4-FFF2-40B4-BE49-F238E27FC236}">
                <a16:creationId xmlns:a16="http://schemas.microsoft.com/office/drawing/2014/main" id="{8D04D1C4-AB4A-0F4C-8259-74381B8E83AB}"/>
              </a:ext>
            </a:extLst>
          </p:cNvPr>
          <p:cNvPicPr>
            <a:picLocks noChangeAspect="1"/>
          </p:cNvPicPr>
          <p:nvPr/>
        </p:nvPicPr>
        <p:blipFill rotWithShape="1">
          <a:blip r:embed="rId4"/>
          <a:srcRect l="7200" r="9400" b="78400"/>
          <a:stretch/>
        </p:blipFill>
        <p:spPr>
          <a:xfrm>
            <a:off x="-21771" y="-21771"/>
            <a:ext cx="10168128" cy="1481328"/>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291388"/>
            <a:ext cx="8193666" cy="944055"/>
          </a:xfrm>
        </p:spPr>
        <p:txBody>
          <a:bodyPr anchor="t">
            <a:normAutofit fontScale="90000"/>
          </a:bodyPr>
          <a:lstStyle/>
          <a:p>
            <a:r>
              <a:rPr lang="se-NO" sz="6000" dirty="0">
                <a:solidFill>
                  <a:schemeClr val="bg1"/>
                </a:solidFill>
                <a:latin typeface="Josefin Sans" pitchFamily="2" charset="0"/>
                <a:cs typeface="Calibri" panose="020F0502020204030204" pitchFamily="34" charset="0"/>
              </a:rPr>
              <a:t>Mat dovdduid leat mis</a:t>
            </a:r>
            <a:r>
              <a:rPr lang="nb-NO" sz="6000" dirty="0">
                <a:solidFill>
                  <a:schemeClr val="bg1"/>
                </a:solidFill>
                <a:latin typeface="Josefin Sans" pitchFamily="2" charset="0"/>
                <a:cs typeface="Calibri" panose="020F0502020204030204" pitchFamily="34" charset="0"/>
              </a:rPr>
              <a:t>?</a:t>
            </a:r>
            <a:endParaRPr lang="en-NO" sz="6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901337" y="2999287"/>
            <a:ext cx="9701349" cy="1766661"/>
          </a:xfrm>
        </p:spPr>
        <p:txBody>
          <a:bodyPr>
            <a:normAutofit lnSpcReduction="10000"/>
          </a:bodyPr>
          <a:lstStyle/>
          <a:p>
            <a:pPr marL="0" indent="0" algn="ctr">
              <a:buNone/>
            </a:pPr>
            <a:r>
              <a:rPr lang="se-NO" sz="4400" b="1" dirty="0">
                <a:solidFill>
                  <a:schemeClr val="accent4"/>
                </a:solidFill>
                <a:latin typeface="Josefin Sans" pitchFamily="2" charset="0"/>
              </a:rPr>
              <a:t>Dál mii áigut ságastit veaháš muhtun dovdduid birra mat mis leat.</a:t>
            </a:r>
          </a:p>
        </p:txBody>
      </p:sp>
      <p:pic>
        <p:nvPicPr>
          <p:cNvPr id="9" name="Picture 6" descr="Shape, icon&#10;&#10;Description automatically generated">
            <a:extLst>
              <a:ext uri="{FF2B5EF4-FFF2-40B4-BE49-F238E27FC236}">
                <a16:creationId xmlns:a16="http://schemas.microsoft.com/office/drawing/2014/main" id="{265ED5D7-B5BA-4BB2-A9FF-5451E1C396D3}"/>
              </a:ext>
            </a:extLst>
          </p:cNvPr>
          <p:cNvPicPr>
            <a:picLocks noChangeAspect="1"/>
          </p:cNvPicPr>
          <p:nvPr/>
        </p:nvPicPr>
        <p:blipFill>
          <a:blip r:embed="rId5"/>
          <a:stretch>
            <a:fillRect/>
          </a:stretch>
        </p:blipFill>
        <p:spPr>
          <a:xfrm>
            <a:off x="9880792" y="236906"/>
            <a:ext cx="721894" cy="670330"/>
          </a:xfrm>
          <a:prstGeom prst="rect">
            <a:avLst/>
          </a:prstGeom>
        </p:spPr>
      </p:pic>
      <p:pic>
        <p:nvPicPr>
          <p:cNvPr id="8" name="Bilde 7">
            <a:extLst>
              <a:ext uri="{FF2B5EF4-FFF2-40B4-BE49-F238E27FC236}">
                <a16:creationId xmlns:a16="http://schemas.microsoft.com/office/drawing/2014/main" id="{7F1EA2FD-0919-43ED-BA77-C370F20BE3D2}"/>
              </a:ext>
            </a:extLst>
          </p:cNvPr>
          <p:cNvPicPr>
            <a:picLocks noChangeAspect="1"/>
          </p:cNvPicPr>
          <p:nvPr/>
        </p:nvPicPr>
        <p:blipFill>
          <a:blip r:embed="rId6"/>
          <a:stretch>
            <a:fillRect/>
          </a:stretch>
        </p:blipFill>
        <p:spPr>
          <a:xfrm>
            <a:off x="10693909" y="-36507"/>
            <a:ext cx="1588581" cy="1588581"/>
          </a:xfrm>
          <a:prstGeom prst="rect">
            <a:avLst/>
          </a:prstGeom>
        </p:spPr>
      </p:pic>
    </p:spTree>
    <p:extLst>
      <p:ext uri="{BB962C8B-B14F-4D97-AF65-F5344CB8AC3E}">
        <p14:creationId xmlns:p14="http://schemas.microsoft.com/office/powerpoint/2010/main" val="2925287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3"/>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642528" y="464299"/>
            <a:ext cx="3239924" cy="660717"/>
          </a:xfrm>
        </p:spPr>
        <p:txBody>
          <a:bodyPr>
            <a:normAutofit fontScale="90000"/>
          </a:bodyPr>
          <a:lstStyle/>
          <a:p>
            <a:r>
              <a:rPr lang="se-NO" b="1" dirty="0">
                <a:solidFill>
                  <a:schemeClr val="bg1"/>
                </a:solidFill>
                <a:latin typeface="Josefin Sans" pitchFamily="2" charset="0"/>
              </a:rPr>
              <a:t>Suhttan</a:t>
            </a:r>
            <a:r>
              <a:rPr lang="en-US" b="1" dirty="0">
                <a:solidFill>
                  <a:schemeClr val="bg1"/>
                </a:solidFill>
                <a:latin typeface="Josefin Sans" pitchFamily="2" charset="0"/>
              </a:rPr>
              <a:t>!</a:t>
            </a:r>
          </a:p>
        </p:txBody>
      </p:sp>
      <p:pic>
        <p:nvPicPr>
          <p:cNvPr id="8" name="Picture 6" descr="Shape, icon&#10;&#10;Description automatically generated">
            <a:extLst>
              <a:ext uri="{FF2B5EF4-FFF2-40B4-BE49-F238E27FC236}">
                <a16:creationId xmlns:a16="http://schemas.microsoft.com/office/drawing/2014/main" id="{78E8D761-7B16-4081-A113-7F31E0ABF063}"/>
              </a:ext>
            </a:extLst>
          </p:cNvPr>
          <p:cNvPicPr>
            <a:picLocks noChangeAspect="1"/>
          </p:cNvPicPr>
          <p:nvPr/>
        </p:nvPicPr>
        <p:blipFill>
          <a:blip r:embed="rId4"/>
          <a:stretch>
            <a:fillRect/>
          </a:stretch>
        </p:blipFill>
        <p:spPr>
          <a:xfrm>
            <a:off x="9880792" y="236906"/>
            <a:ext cx="721894" cy="670330"/>
          </a:xfrm>
          <a:prstGeom prst="rect">
            <a:avLst/>
          </a:prstGeom>
        </p:spPr>
      </p:pic>
      <p:sp>
        <p:nvSpPr>
          <p:cNvPr id="9" name="Plassholder for innhold 2">
            <a:extLst>
              <a:ext uri="{FF2B5EF4-FFF2-40B4-BE49-F238E27FC236}">
                <a16:creationId xmlns:a16="http://schemas.microsoft.com/office/drawing/2014/main" id="{FB4F03F9-E567-4241-8D5E-8D59F952D99D}"/>
              </a:ext>
            </a:extLst>
          </p:cNvPr>
          <p:cNvSpPr txBox="1">
            <a:spLocks/>
          </p:cNvSpPr>
          <p:nvPr/>
        </p:nvSpPr>
        <p:spPr>
          <a:xfrm>
            <a:off x="120283" y="1649572"/>
            <a:ext cx="5975717" cy="4744129"/>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Arial" panose="020B0604020202020204" pitchFamily="34" charset="0"/>
              <a:buChar char="•"/>
            </a:pPr>
            <a:r>
              <a:rPr lang="se-NO" sz="3600" dirty="0">
                <a:solidFill>
                  <a:schemeClr val="bg1"/>
                </a:solidFill>
                <a:latin typeface="Josefin Sans" pitchFamily="2" charset="0"/>
              </a:rPr>
              <a:t>Mo dovdo go don leat duođai suhttan?  </a:t>
            </a:r>
          </a:p>
          <a:p>
            <a:pPr marL="457200" indent="-457200">
              <a:buFont typeface="Arial" panose="020B0604020202020204" pitchFamily="34" charset="0"/>
              <a:buChar char="•"/>
            </a:pPr>
            <a:r>
              <a:rPr lang="se-NO" sz="3600" dirty="0">
                <a:solidFill>
                  <a:schemeClr val="bg1"/>
                </a:solidFill>
                <a:latin typeface="Josefin Sans" pitchFamily="2" charset="0"/>
              </a:rPr>
              <a:t>Mo lea du ámadadju hápmi?   </a:t>
            </a:r>
          </a:p>
          <a:p>
            <a:pPr marL="457200" indent="-457200">
              <a:buFont typeface="Arial" panose="020B0604020202020204" pitchFamily="34" charset="0"/>
              <a:buChar char="•"/>
            </a:pPr>
            <a:r>
              <a:rPr lang="se-NO" sz="3600" dirty="0">
                <a:solidFill>
                  <a:schemeClr val="bg1"/>
                </a:solidFill>
                <a:latin typeface="Josefin Sans" pitchFamily="2" charset="0"/>
              </a:rPr>
              <a:t>Mas don sáhtát oaidnit ahte earát leat suhttan? Leat go sii oaidnit nu go don vai sáhttet go leat oaidnit earálágánin?  </a:t>
            </a:r>
          </a:p>
          <a:p>
            <a:pPr marL="457200" indent="-457200">
              <a:buFont typeface="Arial" panose="020B0604020202020204" pitchFamily="34" charset="0"/>
              <a:buChar char="•"/>
            </a:pPr>
            <a:r>
              <a:rPr lang="se-NO" sz="3600" dirty="0">
                <a:solidFill>
                  <a:schemeClr val="bg1"/>
                </a:solidFill>
                <a:latin typeface="Josefin Sans" pitchFamily="2" charset="0"/>
              </a:rPr>
              <a:t>Mii suhttada du?</a:t>
            </a:r>
          </a:p>
        </p:txBody>
      </p:sp>
      <p:pic>
        <p:nvPicPr>
          <p:cNvPr id="10" name="Grafikk 9" descr="Omriss av et sint ansikt kontur">
            <a:extLst>
              <a:ext uri="{FF2B5EF4-FFF2-40B4-BE49-F238E27FC236}">
                <a16:creationId xmlns:a16="http://schemas.microsoft.com/office/drawing/2014/main" id="{D06C0B48-86DD-4625-A59F-0C55E40BE9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00000" y="1800000"/>
            <a:ext cx="3600000" cy="3600000"/>
          </a:xfrm>
          <a:prstGeom prst="rect">
            <a:avLst/>
          </a:prstGeom>
        </p:spPr>
      </p:pic>
      <p:pic>
        <p:nvPicPr>
          <p:cNvPr id="11" name="Bilde 10">
            <a:extLst>
              <a:ext uri="{FF2B5EF4-FFF2-40B4-BE49-F238E27FC236}">
                <a16:creationId xmlns:a16="http://schemas.microsoft.com/office/drawing/2014/main" id="{9D3CEDEC-41E1-4387-BABE-36FEB6DFB5FF}"/>
              </a:ext>
            </a:extLst>
          </p:cNvPr>
          <p:cNvPicPr>
            <a:picLocks noChangeAspect="1"/>
          </p:cNvPicPr>
          <p:nvPr/>
        </p:nvPicPr>
        <p:blipFill>
          <a:blip r:embed="rId7"/>
          <a:stretch>
            <a:fillRect/>
          </a:stretch>
        </p:blipFill>
        <p:spPr>
          <a:xfrm>
            <a:off x="10693909" y="-36507"/>
            <a:ext cx="1588581" cy="1588581"/>
          </a:xfrm>
          <a:prstGeom prst="rect">
            <a:avLst/>
          </a:prstGeom>
        </p:spPr>
      </p:pic>
    </p:spTree>
    <p:extLst>
      <p:ext uri="{BB962C8B-B14F-4D97-AF65-F5344CB8AC3E}">
        <p14:creationId xmlns:p14="http://schemas.microsoft.com/office/powerpoint/2010/main" val="1726442129"/>
      </p:ext>
    </p:extLst>
  </p:cSld>
  <p:clrMapOvr>
    <a:masterClrMapping/>
  </p:clrMapOvr>
</p:sld>
</file>

<file path=ppt/theme/theme1.xml><?xml version="1.0" encoding="utf-8"?>
<a:theme xmlns:a="http://schemas.openxmlformats.org/drawingml/2006/main" name="Office Theme">
  <a:themeElements>
    <a:clrScheme name="Sex og Politikk">
      <a:dk1>
        <a:sysClr val="windowText" lastClr="000000"/>
      </a:dk1>
      <a:lt1>
        <a:sysClr val="window" lastClr="FFFFFF"/>
      </a:lt1>
      <a:dk2>
        <a:srgbClr val="A6192E"/>
      </a:dk2>
      <a:lt2>
        <a:srgbClr val="D3BBA8"/>
      </a:lt2>
      <a:accent1>
        <a:srgbClr val="E16F10"/>
      </a:accent1>
      <a:accent2>
        <a:srgbClr val="C5003E"/>
      </a:accent2>
      <a:accent3>
        <a:srgbClr val="7C2855"/>
      </a:accent3>
      <a:accent4>
        <a:srgbClr val="151F6D"/>
      </a:accent4>
      <a:accent5>
        <a:srgbClr val="00A499"/>
      </a:accent5>
      <a:accent6>
        <a:srgbClr val="FFFFFF"/>
      </a:accent6>
      <a:hlink>
        <a:srgbClr val="C5003E"/>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87BF2F20B5AA74C8E33701AC526598A" ma:contentTypeVersion="12" ma:contentTypeDescription="Opprett et nytt dokument." ma:contentTypeScope="" ma:versionID="608ebbdc20c091fbfe6eeaef33faf545">
  <xsd:schema xmlns:xsd="http://www.w3.org/2001/XMLSchema" xmlns:xs="http://www.w3.org/2001/XMLSchema" xmlns:p="http://schemas.microsoft.com/office/2006/metadata/properties" xmlns:ns2="3455f26c-c92f-461a-8bd3-9d4b7b25ae45" xmlns:ns3="60e76758-918d-458b-bf34-b5278c84057e" targetNamespace="http://schemas.microsoft.com/office/2006/metadata/properties" ma:root="true" ma:fieldsID="4e605938f78b64f731a5679d7b9c86e4" ns2:_="" ns3:_="">
    <xsd:import namespace="3455f26c-c92f-461a-8bd3-9d4b7b25ae45"/>
    <xsd:import namespace="60e76758-918d-458b-bf34-b5278c8405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55f26c-c92f-461a-8bd3-9d4b7b25ae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e76758-918d-458b-bf34-b5278c84057e"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8CC27D1-2371-4CA2-894B-CF0A15967813}"/>
</file>

<file path=customXml/itemProps2.xml><?xml version="1.0" encoding="utf-8"?>
<ds:datastoreItem xmlns:ds="http://schemas.openxmlformats.org/officeDocument/2006/customXml" ds:itemID="{A1ADE442-4CC0-462A-B896-51138351C097}"/>
</file>

<file path=customXml/itemProps3.xml><?xml version="1.0" encoding="utf-8"?>
<ds:datastoreItem xmlns:ds="http://schemas.openxmlformats.org/officeDocument/2006/customXml" ds:itemID="{E98B30A9-6CD4-42A0-B184-A4A0979FB63B}"/>
</file>

<file path=docProps/app.xml><?xml version="1.0" encoding="utf-8"?>
<Properties xmlns="http://schemas.openxmlformats.org/officeDocument/2006/extended-properties" xmlns:vt="http://schemas.openxmlformats.org/officeDocument/2006/docPropsVTypes">
  <TotalTime>620</TotalTime>
  <Words>2258</Words>
  <Application>Microsoft Office PowerPoint</Application>
  <PresentationFormat>Widescreen</PresentationFormat>
  <Paragraphs>177</Paragraphs>
  <Slides>22</Slides>
  <Notes>22</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22</vt:i4>
      </vt:variant>
    </vt:vector>
  </HeadingPairs>
  <TitlesOfParts>
    <vt:vector size="27" baseType="lpstr">
      <vt:lpstr>Arial</vt:lpstr>
      <vt:lpstr>Calibri</vt:lpstr>
      <vt:lpstr>Calibri Light</vt:lpstr>
      <vt:lpstr>Josefin Sans</vt:lpstr>
      <vt:lpstr>Office Theme</vt:lpstr>
      <vt:lpstr>Identitehta ja iešdovdu – gii mun lean?</vt:lpstr>
      <vt:lpstr>Maid mearkkaša áidnalunddot?</vt:lpstr>
      <vt:lpstr>Mii leat buohkat áidnalunddogat!</vt:lpstr>
      <vt:lpstr>Mii dahká du áidnalunddogin?</vt:lpstr>
      <vt:lpstr>PowerPoint-presentasjon</vt:lpstr>
      <vt:lpstr>PowerPoint-presentasjon</vt:lpstr>
      <vt:lpstr>Dovddut</vt:lpstr>
      <vt:lpstr>Mat dovdduid leat mis?</vt:lpstr>
      <vt:lpstr>Suhttan!</vt:lpstr>
      <vt:lpstr>Balus leat</vt:lpstr>
      <vt:lpstr>Ahkit ja váivves miella</vt:lpstr>
      <vt:lpstr>Ilus</vt:lpstr>
      <vt:lpstr>Fuobmá-behtet go eará dovdduid?</vt:lpstr>
      <vt:lpstr>PowerPoint-presentasjon</vt:lpstr>
      <vt:lpstr>Čoahkkáigeassu</vt:lpstr>
      <vt:lpstr>Rumaš</vt:lpstr>
      <vt:lpstr>Geige munnje gieđa</vt:lpstr>
      <vt:lpstr>Čoahkkáigeassu</vt:lpstr>
      <vt:lpstr>Rumašlahpesviehkan!</vt:lpstr>
      <vt:lpstr>Čoahkkáigeassu</vt:lpstr>
      <vt:lpstr>Vuordámušat!</vt:lpstr>
      <vt:lpstr>Don leat mávssolaš – aiddo nu mo don leat!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Simen Gulliksen</dc:creator>
  <cp:lastModifiedBy>Ella de Figueiredo Lykke</cp:lastModifiedBy>
  <cp:revision>14</cp:revision>
  <dcterms:created xsi:type="dcterms:W3CDTF">2022-01-03T08:54:51Z</dcterms:created>
  <dcterms:modified xsi:type="dcterms:W3CDTF">2022-01-14T10:20:37Z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0x010100287BF2F20B5AA74C8E33701AC526598A</vt:lpwstr>
  </property>
</Properties>
</file>