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60" r:id="rId2"/>
    <p:sldId id="263" r:id="rId3"/>
    <p:sldId id="257" r:id="rId4"/>
    <p:sldId id="268" r:id="rId5"/>
    <p:sldId id="261" r:id="rId6"/>
    <p:sldId id="272" r:id="rId7"/>
    <p:sldId id="273" r:id="rId8"/>
    <p:sldId id="269" r:id="rId9"/>
    <p:sldId id="274" r:id="rId10"/>
    <p:sldId id="280" r:id="rId11"/>
    <p:sldId id="281" r:id="rId12"/>
    <p:sldId id="282" r:id="rId13"/>
    <p:sldId id="278" r:id="rId14"/>
    <p:sldId id="283" r:id="rId15"/>
    <p:sldId id="284" r:id="rId16"/>
    <p:sldId id="279" r:id="rId17"/>
    <p:sldId id="285" r:id="rId18"/>
    <p:sldId id="270" r:id="rId19"/>
    <p:sldId id="286" r:id="rId20"/>
    <p:sldId id="287" r:id="rId21"/>
    <p:sldId id="288" r:id="rId22"/>
    <p:sldId id="277" r:id="rId23"/>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B"/>
    <a:srgbClr val="F9F9FC"/>
    <a:srgbClr val="F9F8FC"/>
    <a:srgbClr val="FCFBFD"/>
    <a:srgbClr val="151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8CA436-D772-4C2B-BC67-ECA53DD6D375}" v="167" dt="2022-01-14T11:25:46.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43"/>
    <p:restoredTop sz="73087" autoAdjust="0"/>
  </p:normalViewPr>
  <p:slideViewPr>
    <p:cSldViewPr snapToGrid="0" snapToObjects="1">
      <p:cViewPr>
        <p:scale>
          <a:sx n="100" d="100"/>
          <a:sy n="100" d="100"/>
        </p:scale>
        <p:origin x="44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161F94EA-DAF1-401E-9D65-9BC2C71D2E55}"/>
    <pc:docChg chg="undo custSel addSld delSld modSld sldOrd">
      <pc:chgData name="Ella de Figueiredo Lykke" userId="938a913d-b5e1-4333-adef-82f26c90ce3a" providerId="ADAL" clId="{161F94EA-DAF1-401E-9D65-9BC2C71D2E55}" dt="2022-01-03T12:12:28.870" v="1009" actId="207"/>
      <pc:docMkLst>
        <pc:docMk/>
      </pc:docMkLst>
      <pc:sldChg chg="del">
        <pc:chgData name="Ella de Figueiredo Lykke" userId="938a913d-b5e1-4333-adef-82f26c90ce3a" providerId="ADAL" clId="{161F94EA-DAF1-401E-9D65-9BC2C71D2E55}" dt="2022-01-03T11:52:20.754" v="996" actId="2696"/>
        <pc:sldMkLst>
          <pc:docMk/>
          <pc:sldMk cId="1939206121" sldId="256"/>
        </pc:sldMkLst>
      </pc:sldChg>
      <pc:sldChg chg="modSp mod modNotesTx">
        <pc:chgData name="Ella de Figueiredo Lykke" userId="938a913d-b5e1-4333-adef-82f26c90ce3a" providerId="ADAL" clId="{161F94EA-DAF1-401E-9D65-9BC2C71D2E55}" dt="2022-01-03T12:12:28.870" v="1009" actId="207"/>
        <pc:sldMkLst>
          <pc:docMk/>
          <pc:sldMk cId="439129745" sldId="257"/>
        </pc:sldMkLst>
        <pc:spChg chg="mod">
          <ac:chgData name="Ella de Figueiredo Lykke" userId="938a913d-b5e1-4333-adef-82f26c90ce3a" providerId="ADAL" clId="{161F94EA-DAF1-401E-9D65-9BC2C71D2E55}" dt="2022-01-03T12:12:28.870" v="1009" actId="207"/>
          <ac:spMkLst>
            <pc:docMk/>
            <pc:sldMk cId="439129745" sldId="257"/>
            <ac:spMk id="3" creationId="{7F9AD99C-A1AA-5B46-BF05-0AFFA4CF9B3F}"/>
          </ac:spMkLst>
        </pc:spChg>
      </pc:sldChg>
      <pc:sldChg chg="del">
        <pc:chgData name="Ella de Figueiredo Lykke" userId="938a913d-b5e1-4333-adef-82f26c90ce3a" providerId="ADAL" clId="{161F94EA-DAF1-401E-9D65-9BC2C71D2E55}" dt="2022-01-03T11:52:20.754" v="996" actId="2696"/>
        <pc:sldMkLst>
          <pc:docMk/>
          <pc:sldMk cId="3763920775" sldId="258"/>
        </pc:sldMkLst>
      </pc:sldChg>
      <pc:sldChg chg="del">
        <pc:chgData name="Ella de Figueiredo Lykke" userId="938a913d-b5e1-4333-adef-82f26c90ce3a" providerId="ADAL" clId="{161F94EA-DAF1-401E-9D65-9BC2C71D2E55}" dt="2022-01-03T11:52:20.754" v="996" actId="2696"/>
        <pc:sldMkLst>
          <pc:docMk/>
          <pc:sldMk cId="3217658263" sldId="259"/>
        </pc:sldMkLst>
      </pc:sldChg>
      <pc:sldChg chg="addSp modSp">
        <pc:chgData name="Ella de Figueiredo Lykke" userId="938a913d-b5e1-4333-adef-82f26c90ce3a" providerId="ADAL" clId="{161F94EA-DAF1-401E-9D65-9BC2C71D2E55}" dt="2022-01-03T11:12:48.362" v="72"/>
        <pc:sldMkLst>
          <pc:docMk/>
          <pc:sldMk cId="4189076949" sldId="261"/>
        </pc:sldMkLst>
        <pc:picChg chg="add mod">
          <ac:chgData name="Ella de Figueiredo Lykke" userId="938a913d-b5e1-4333-adef-82f26c90ce3a" providerId="ADAL" clId="{161F94EA-DAF1-401E-9D65-9BC2C71D2E55}" dt="2022-01-03T11:12:48.362" v="72"/>
          <ac:picMkLst>
            <pc:docMk/>
            <pc:sldMk cId="4189076949" sldId="261"/>
            <ac:picMk id="19" creationId="{725A8B9C-66BF-4ECF-B351-FFEAA386B7AE}"/>
          </ac:picMkLst>
        </pc:picChg>
      </pc:sldChg>
      <pc:sldChg chg="del">
        <pc:chgData name="Ella de Figueiredo Lykke" userId="938a913d-b5e1-4333-adef-82f26c90ce3a" providerId="ADAL" clId="{161F94EA-DAF1-401E-9D65-9BC2C71D2E55}" dt="2022-01-03T11:52:20.754" v="996" actId="2696"/>
        <pc:sldMkLst>
          <pc:docMk/>
          <pc:sldMk cId="3794259482" sldId="262"/>
        </pc:sldMkLst>
      </pc:sldChg>
      <pc:sldChg chg="del">
        <pc:chgData name="Ella de Figueiredo Lykke" userId="938a913d-b5e1-4333-adef-82f26c90ce3a" providerId="ADAL" clId="{161F94EA-DAF1-401E-9D65-9BC2C71D2E55}" dt="2022-01-03T11:52:20.754" v="996" actId="2696"/>
        <pc:sldMkLst>
          <pc:docMk/>
          <pc:sldMk cId="1691999560" sldId="264"/>
        </pc:sldMkLst>
      </pc:sldChg>
      <pc:sldChg chg="del">
        <pc:chgData name="Ella de Figueiredo Lykke" userId="938a913d-b5e1-4333-adef-82f26c90ce3a" providerId="ADAL" clId="{161F94EA-DAF1-401E-9D65-9BC2C71D2E55}" dt="2022-01-03T11:52:20.754" v="996" actId="2696"/>
        <pc:sldMkLst>
          <pc:docMk/>
          <pc:sldMk cId="558384766" sldId="265"/>
        </pc:sldMkLst>
      </pc:sldChg>
      <pc:sldChg chg="del">
        <pc:chgData name="Ella de Figueiredo Lykke" userId="938a913d-b5e1-4333-adef-82f26c90ce3a" providerId="ADAL" clId="{161F94EA-DAF1-401E-9D65-9BC2C71D2E55}" dt="2022-01-03T11:52:20.754" v="996" actId="2696"/>
        <pc:sldMkLst>
          <pc:docMk/>
          <pc:sldMk cId="3785791839" sldId="266"/>
        </pc:sldMkLst>
      </pc:sldChg>
      <pc:sldChg chg="del">
        <pc:chgData name="Ella de Figueiredo Lykke" userId="938a913d-b5e1-4333-adef-82f26c90ce3a" providerId="ADAL" clId="{161F94EA-DAF1-401E-9D65-9BC2C71D2E55}" dt="2022-01-03T11:52:20.754" v="996" actId="2696"/>
        <pc:sldMkLst>
          <pc:docMk/>
          <pc:sldMk cId="2184479641" sldId="267"/>
        </pc:sldMkLst>
      </pc:sldChg>
      <pc:sldChg chg="modSp mod">
        <pc:chgData name="Ella de Figueiredo Lykke" userId="938a913d-b5e1-4333-adef-82f26c90ce3a" providerId="ADAL" clId="{161F94EA-DAF1-401E-9D65-9BC2C71D2E55}" dt="2022-01-03T11:12:43.793" v="71" actId="1076"/>
        <pc:sldMkLst>
          <pc:docMk/>
          <pc:sldMk cId="2640092815" sldId="268"/>
        </pc:sldMkLst>
        <pc:picChg chg="mod ord">
          <ac:chgData name="Ella de Figueiredo Lykke" userId="938a913d-b5e1-4333-adef-82f26c90ce3a" providerId="ADAL" clId="{161F94EA-DAF1-401E-9D65-9BC2C71D2E55}" dt="2022-01-03T11:12:38.147" v="69" actId="167"/>
          <ac:picMkLst>
            <pc:docMk/>
            <pc:sldMk cId="2640092815" sldId="268"/>
            <ac:picMk id="4" creationId="{9CDEA8D0-656E-C646-9F9B-FF01C8251D2B}"/>
          </ac:picMkLst>
        </pc:picChg>
        <pc:picChg chg="mod ord">
          <ac:chgData name="Ella de Figueiredo Lykke" userId="938a913d-b5e1-4333-adef-82f26c90ce3a" providerId="ADAL" clId="{161F94EA-DAF1-401E-9D65-9BC2C71D2E55}" dt="2022-01-03T11:12:43.793" v="71" actId="1076"/>
          <ac:picMkLst>
            <pc:docMk/>
            <pc:sldMk cId="2640092815" sldId="268"/>
            <ac:picMk id="8" creationId="{695C3530-4018-4EDD-BC6B-E6B19CEC4F40}"/>
          </ac:picMkLst>
        </pc:picChg>
      </pc:sldChg>
      <pc:sldChg chg="addSp delSp modSp mod">
        <pc:chgData name="Ella de Figueiredo Lykke" userId="938a913d-b5e1-4333-adef-82f26c90ce3a" providerId="ADAL" clId="{161F94EA-DAF1-401E-9D65-9BC2C71D2E55}" dt="2022-01-03T11:19:04.152" v="241" actId="20577"/>
        <pc:sldMkLst>
          <pc:docMk/>
          <pc:sldMk cId="2925287446" sldId="269"/>
        </pc:sldMkLst>
        <pc:spChg chg="mod">
          <ac:chgData name="Ella de Figueiredo Lykke" userId="938a913d-b5e1-4333-adef-82f26c90ce3a" providerId="ADAL" clId="{161F94EA-DAF1-401E-9D65-9BC2C71D2E55}" dt="2022-01-03T11:17:44.747" v="164" actId="27636"/>
          <ac:spMkLst>
            <pc:docMk/>
            <pc:sldMk cId="2925287446" sldId="269"/>
            <ac:spMk id="2" creationId="{F59C6FFC-F252-3945-A921-A670C36F2AE6}"/>
          </ac:spMkLst>
        </pc:spChg>
        <pc:spChg chg="mod">
          <ac:chgData name="Ella de Figueiredo Lykke" userId="938a913d-b5e1-4333-adef-82f26c90ce3a" providerId="ADAL" clId="{161F94EA-DAF1-401E-9D65-9BC2C71D2E55}" dt="2022-01-03T11:19:04.152" v="241" actId="20577"/>
          <ac:spMkLst>
            <pc:docMk/>
            <pc:sldMk cId="2925287446" sldId="269"/>
            <ac:spMk id="3" creationId="{7F9AD99C-A1AA-5B46-BF05-0AFFA4CF9B3F}"/>
          </ac:spMkLst>
        </pc:spChg>
        <pc:picChg chg="add del mod">
          <ac:chgData name="Ella de Figueiredo Lykke" userId="938a913d-b5e1-4333-adef-82f26c90ce3a" providerId="ADAL" clId="{161F94EA-DAF1-401E-9D65-9BC2C71D2E55}" dt="2022-01-03T11:17:26.414" v="137"/>
          <ac:picMkLst>
            <pc:docMk/>
            <pc:sldMk cId="2925287446" sldId="269"/>
            <ac:picMk id="8" creationId="{B4EDE00F-9630-49AF-AC82-1C06C211096B}"/>
          </ac:picMkLst>
        </pc:picChg>
        <pc:picChg chg="add mod">
          <ac:chgData name="Ella de Figueiredo Lykke" userId="938a913d-b5e1-4333-adef-82f26c90ce3a" providerId="ADAL" clId="{161F94EA-DAF1-401E-9D65-9BC2C71D2E55}" dt="2022-01-03T11:17:32.689" v="138"/>
          <ac:picMkLst>
            <pc:docMk/>
            <pc:sldMk cId="2925287446" sldId="269"/>
            <ac:picMk id="9" creationId="{265ED5D7-B5BA-4BB2-A9FF-5451E1C396D3}"/>
          </ac:picMkLst>
        </pc:picChg>
      </pc:sldChg>
      <pc:sldChg chg="addSp delSp modSp mod setBg modNotesTx">
        <pc:chgData name="Ella de Figueiredo Lykke" userId="938a913d-b5e1-4333-adef-82f26c90ce3a" providerId="ADAL" clId="{161F94EA-DAF1-401E-9D65-9BC2C71D2E55}" dt="2022-01-03T11:44:48.370" v="912" actId="1076"/>
        <pc:sldMkLst>
          <pc:docMk/>
          <pc:sldMk cId="69135913" sldId="270"/>
        </pc:sldMkLst>
        <pc:spChg chg="mod">
          <ac:chgData name="Ella de Figueiredo Lykke" userId="938a913d-b5e1-4333-adef-82f26c90ce3a" providerId="ADAL" clId="{161F94EA-DAF1-401E-9D65-9BC2C71D2E55}" dt="2022-01-03T11:43:58.114" v="901" actId="20577"/>
          <ac:spMkLst>
            <pc:docMk/>
            <pc:sldMk cId="69135913" sldId="270"/>
            <ac:spMk id="2" creationId="{F59C6FFC-F252-3945-A921-A670C36F2AE6}"/>
          </ac:spMkLst>
        </pc:spChg>
        <pc:spChg chg="mod">
          <ac:chgData name="Ella de Figueiredo Lykke" userId="938a913d-b5e1-4333-adef-82f26c90ce3a" providerId="ADAL" clId="{161F94EA-DAF1-401E-9D65-9BC2C71D2E55}" dt="2022-01-03T11:44:48.370" v="912" actId="1076"/>
          <ac:spMkLst>
            <pc:docMk/>
            <pc:sldMk cId="69135913" sldId="270"/>
            <ac:spMk id="3" creationId="{7F9AD99C-A1AA-5B46-BF05-0AFFA4CF9B3F}"/>
          </ac:spMkLst>
        </pc:spChg>
        <pc:spChg chg="add del">
          <ac:chgData name="Ella de Figueiredo Lykke" userId="938a913d-b5e1-4333-adef-82f26c90ce3a" providerId="ADAL" clId="{161F94EA-DAF1-401E-9D65-9BC2C71D2E55}" dt="2022-01-03T11:43:52.233" v="889" actId="26606"/>
          <ac:spMkLst>
            <pc:docMk/>
            <pc:sldMk cId="69135913" sldId="270"/>
            <ac:spMk id="13" creationId="{C4E4288A-DFC8-40A2-90E5-70E851A933AD}"/>
          </ac:spMkLst>
        </pc:spChg>
        <pc:spChg chg="add del">
          <ac:chgData name="Ella de Figueiredo Lykke" userId="938a913d-b5e1-4333-adef-82f26c90ce3a" providerId="ADAL" clId="{161F94EA-DAF1-401E-9D65-9BC2C71D2E55}" dt="2022-01-03T11:43:52.233" v="889" actId="26606"/>
          <ac:spMkLst>
            <pc:docMk/>
            <pc:sldMk cId="69135913" sldId="270"/>
            <ac:spMk id="19" creationId="{A9456821-26B9-4181-B181-305FB820DCC4}"/>
          </ac:spMkLst>
        </pc:spChg>
        <pc:spChg chg="add del">
          <ac:chgData name="Ella de Figueiredo Lykke" userId="938a913d-b5e1-4333-adef-82f26c90ce3a" providerId="ADAL" clId="{161F94EA-DAF1-401E-9D65-9BC2C71D2E55}" dt="2022-01-03T11:43:52.233" v="889" actId="26606"/>
          <ac:spMkLst>
            <pc:docMk/>
            <pc:sldMk cId="69135913" sldId="270"/>
            <ac:spMk id="21" creationId="{0035D6FE-7FA2-4D67-8767-6F7E98AB1602}"/>
          </ac:spMkLst>
        </pc:spChg>
        <pc:spChg chg="add del">
          <ac:chgData name="Ella de Figueiredo Lykke" userId="938a913d-b5e1-4333-adef-82f26c90ce3a" providerId="ADAL" clId="{161F94EA-DAF1-401E-9D65-9BC2C71D2E55}" dt="2022-01-03T11:43:52.233" v="889" actId="26606"/>
          <ac:spMkLst>
            <pc:docMk/>
            <pc:sldMk cId="69135913" sldId="270"/>
            <ac:spMk id="23" creationId="{0381C401-8AFE-4396-B195-C21EA1C7FB55}"/>
          </ac:spMkLst>
        </pc:spChg>
        <pc:grpChg chg="add del">
          <ac:chgData name="Ella de Figueiredo Lykke" userId="938a913d-b5e1-4333-adef-82f26c90ce3a" providerId="ADAL" clId="{161F94EA-DAF1-401E-9D65-9BC2C71D2E55}" dt="2022-01-03T11:43:52.233" v="889" actId="26606"/>
          <ac:grpSpMkLst>
            <pc:docMk/>
            <pc:sldMk cId="69135913" sldId="270"/>
            <ac:grpSpMk id="15" creationId="{B63C2D82-D4FA-4A37-BB01-1E7B21E4FF20}"/>
          </ac:grpSpMkLst>
        </pc:grpChg>
        <pc:picChg chg="mod ord">
          <ac:chgData name="Ella de Figueiredo Lykke" userId="938a913d-b5e1-4333-adef-82f26c90ce3a" providerId="ADAL" clId="{161F94EA-DAF1-401E-9D65-9BC2C71D2E55}" dt="2022-01-03T11:43:52.233" v="889" actId="26606"/>
          <ac:picMkLst>
            <pc:docMk/>
            <pc:sldMk cId="69135913" sldId="270"/>
            <ac:picMk id="4" creationId="{9CDEA8D0-656E-C646-9F9B-FF01C8251D2B}"/>
          </ac:picMkLst>
        </pc:picChg>
        <pc:picChg chg="mod ord">
          <ac:chgData name="Ella de Figueiredo Lykke" userId="938a913d-b5e1-4333-adef-82f26c90ce3a" providerId="ADAL" clId="{161F94EA-DAF1-401E-9D65-9BC2C71D2E55}" dt="2022-01-03T11:43:52.233" v="889" actId="26606"/>
          <ac:picMkLst>
            <pc:docMk/>
            <pc:sldMk cId="69135913" sldId="270"/>
            <ac:picMk id="5" creationId="{8D04D1C4-AB4A-0F4C-8259-74381B8E83AB}"/>
          </ac:picMkLst>
        </pc:picChg>
        <pc:picChg chg="mod ord">
          <ac:chgData name="Ella de Figueiredo Lykke" userId="938a913d-b5e1-4333-adef-82f26c90ce3a" providerId="ADAL" clId="{161F94EA-DAF1-401E-9D65-9BC2C71D2E55}" dt="2022-01-03T11:43:52.233" v="889" actId="26606"/>
          <ac:picMkLst>
            <pc:docMk/>
            <pc:sldMk cId="69135913" sldId="270"/>
            <ac:picMk id="7" creationId="{9C0EAACE-0316-4E92-B1A5-294263559B8E}"/>
          </ac:picMkLst>
        </pc:picChg>
        <pc:picChg chg="add mod">
          <ac:chgData name="Ella de Figueiredo Lykke" userId="938a913d-b5e1-4333-adef-82f26c90ce3a" providerId="ADAL" clId="{161F94EA-DAF1-401E-9D65-9BC2C71D2E55}" dt="2022-01-03T11:43:48.480" v="887"/>
          <ac:picMkLst>
            <pc:docMk/>
            <pc:sldMk cId="69135913" sldId="270"/>
            <ac:picMk id="8" creationId="{2E2C736F-1DF5-4363-9212-8347778953AA}"/>
          </ac:picMkLst>
        </pc:picChg>
      </pc:sldChg>
      <pc:sldChg chg="del">
        <pc:chgData name="Ella de Figueiredo Lykke" userId="938a913d-b5e1-4333-adef-82f26c90ce3a" providerId="ADAL" clId="{161F94EA-DAF1-401E-9D65-9BC2C71D2E55}" dt="2022-01-03T11:52:20.754" v="996" actId="2696"/>
        <pc:sldMkLst>
          <pc:docMk/>
          <pc:sldMk cId="4270760379" sldId="271"/>
        </pc:sldMkLst>
      </pc:sldChg>
      <pc:sldChg chg="addSp delSp modSp mod setBg modNotesTx">
        <pc:chgData name="Ella de Figueiredo Lykke" userId="938a913d-b5e1-4333-adef-82f26c90ce3a" providerId="ADAL" clId="{161F94EA-DAF1-401E-9D65-9BC2C71D2E55}" dt="2022-01-03T11:12:51.412" v="73"/>
        <pc:sldMkLst>
          <pc:docMk/>
          <pc:sldMk cId="1452585272" sldId="272"/>
        </pc:sldMkLst>
        <pc:spChg chg="mod">
          <ac:chgData name="Ella de Figueiredo Lykke" userId="938a913d-b5e1-4333-adef-82f26c90ce3a" providerId="ADAL" clId="{161F94EA-DAF1-401E-9D65-9BC2C71D2E55}" dt="2022-01-03T11:11:26.296" v="60" actId="1076"/>
          <ac:spMkLst>
            <pc:docMk/>
            <pc:sldMk cId="1452585272" sldId="272"/>
            <ac:spMk id="17" creationId="{0AD5912C-498D-4DB5-95F9-261656C7440B}"/>
          </ac:spMkLst>
        </pc:spChg>
        <pc:spChg chg="mod">
          <ac:chgData name="Ella de Figueiredo Lykke" userId="938a913d-b5e1-4333-adef-82f26c90ce3a" providerId="ADAL" clId="{161F94EA-DAF1-401E-9D65-9BC2C71D2E55}" dt="2022-01-03T11:10:22.426" v="47" actId="20577"/>
          <ac:spMkLst>
            <pc:docMk/>
            <pc:sldMk cId="1452585272" sldId="272"/>
            <ac:spMk id="18" creationId="{903E3CCF-D3DE-4F24-9390-1A6FBE945CF7}"/>
          </ac:spMkLst>
        </pc:spChg>
        <pc:picChg chg="add del mod">
          <ac:chgData name="Ella de Figueiredo Lykke" userId="938a913d-b5e1-4333-adef-82f26c90ce3a" providerId="ADAL" clId="{161F94EA-DAF1-401E-9D65-9BC2C71D2E55}" dt="2022-01-03T11:12:21.527" v="68" actId="478"/>
          <ac:picMkLst>
            <pc:docMk/>
            <pc:sldMk cId="1452585272" sldId="272"/>
            <ac:picMk id="7" creationId="{8E2D71CF-205E-4149-B68C-1B797EEE2DDA}"/>
          </ac:picMkLst>
        </pc:picChg>
        <pc:picChg chg="add mod">
          <ac:chgData name="Ella de Figueiredo Lykke" userId="938a913d-b5e1-4333-adef-82f26c90ce3a" providerId="ADAL" clId="{161F94EA-DAF1-401E-9D65-9BC2C71D2E55}" dt="2022-01-03T11:12:51.412" v="73"/>
          <ac:picMkLst>
            <pc:docMk/>
            <pc:sldMk cId="1452585272" sldId="272"/>
            <ac:picMk id="9" creationId="{3578DE81-878C-4C6C-8D84-23056ECFB573}"/>
          </ac:picMkLst>
        </pc:picChg>
        <pc:picChg chg="del">
          <ac:chgData name="Ella de Figueiredo Lykke" userId="938a913d-b5e1-4333-adef-82f26c90ce3a" providerId="ADAL" clId="{161F94EA-DAF1-401E-9D65-9BC2C71D2E55}" dt="2022-01-03T11:11:27.902" v="61" actId="478"/>
          <ac:picMkLst>
            <pc:docMk/>
            <pc:sldMk cId="1452585272" sldId="272"/>
            <ac:picMk id="15" creationId="{9090C351-A4E8-469F-A70F-0F9FD72BD43D}"/>
          </ac:picMkLst>
        </pc:picChg>
      </pc:sldChg>
      <pc:sldChg chg="addSp delSp modSp add mod ord modNotesTx">
        <pc:chgData name="Ella de Figueiredo Lykke" userId="938a913d-b5e1-4333-adef-82f26c90ce3a" providerId="ADAL" clId="{161F94EA-DAF1-401E-9D65-9BC2C71D2E55}" dt="2022-01-03T11:54:47.254" v="1002"/>
        <pc:sldMkLst>
          <pc:docMk/>
          <pc:sldMk cId="4041358599" sldId="273"/>
        </pc:sldMkLst>
        <pc:spChg chg="mod">
          <ac:chgData name="Ella de Figueiredo Lykke" userId="938a913d-b5e1-4333-adef-82f26c90ce3a" providerId="ADAL" clId="{161F94EA-DAF1-401E-9D65-9BC2C71D2E55}" dt="2022-01-03T11:14:40.642" v="90" actId="1076"/>
          <ac:spMkLst>
            <pc:docMk/>
            <pc:sldMk cId="4041358599" sldId="273"/>
            <ac:spMk id="2" creationId="{C6EEFCF1-044F-A545-82C0-A7AB77575321}"/>
          </ac:spMkLst>
        </pc:spChg>
        <pc:spChg chg="add del mod">
          <ac:chgData name="Ella de Figueiredo Lykke" userId="938a913d-b5e1-4333-adef-82f26c90ce3a" providerId="ADAL" clId="{161F94EA-DAF1-401E-9D65-9BC2C71D2E55}" dt="2022-01-03T11:15:20.279" v="111" actId="478"/>
          <ac:spMkLst>
            <pc:docMk/>
            <pc:sldMk cId="4041358599" sldId="273"/>
            <ac:spMk id="4" creationId="{D2D5A635-37CD-4B0A-AAD3-FECB3BE435D0}"/>
          </ac:spMkLst>
        </pc:spChg>
        <pc:spChg chg="add mod">
          <ac:chgData name="Ella de Figueiredo Lykke" userId="938a913d-b5e1-4333-adef-82f26c90ce3a" providerId="ADAL" clId="{161F94EA-DAF1-401E-9D65-9BC2C71D2E55}" dt="2022-01-03T11:15:12.270" v="110" actId="1035"/>
          <ac:spMkLst>
            <pc:docMk/>
            <pc:sldMk cId="4041358599" sldId="273"/>
            <ac:spMk id="9" creationId="{06DB9556-5333-45EF-A90D-F9B1179C9FA9}"/>
          </ac:spMkLst>
        </pc:spChg>
        <pc:spChg chg="add mod">
          <ac:chgData name="Ella de Figueiredo Lykke" userId="938a913d-b5e1-4333-adef-82f26c90ce3a" providerId="ADAL" clId="{161F94EA-DAF1-401E-9D65-9BC2C71D2E55}" dt="2022-01-03T11:15:40.153" v="118" actId="1076"/>
          <ac:spMkLst>
            <pc:docMk/>
            <pc:sldMk cId="4041358599" sldId="273"/>
            <ac:spMk id="10" creationId="{BEE747E1-FB09-4603-8791-45BF86DCFE87}"/>
          </ac:spMkLst>
        </pc:spChg>
        <pc:spChg chg="add mod">
          <ac:chgData name="Ella de Figueiredo Lykke" userId="938a913d-b5e1-4333-adef-82f26c90ce3a" providerId="ADAL" clId="{161F94EA-DAF1-401E-9D65-9BC2C71D2E55}" dt="2022-01-03T11:16:11.721" v="127" actId="1076"/>
          <ac:spMkLst>
            <pc:docMk/>
            <pc:sldMk cId="4041358599" sldId="273"/>
            <ac:spMk id="11" creationId="{68B8504C-7858-422A-A7FB-80DA72A2F742}"/>
          </ac:spMkLst>
        </pc:spChg>
        <pc:picChg chg="add mod">
          <ac:chgData name="Ella de Figueiredo Lykke" userId="938a913d-b5e1-4333-adef-82f26c90ce3a" providerId="ADAL" clId="{161F94EA-DAF1-401E-9D65-9BC2C71D2E55}" dt="2022-01-03T11:17:04.353" v="135" actId="1076"/>
          <ac:picMkLst>
            <pc:docMk/>
            <pc:sldMk cId="4041358599" sldId="273"/>
            <ac:picMk id="12" creationId="{010BE5BC-1B4C-4FD8-A29C-5CFCE8192630}"/>
          </ac:picMkLst>
        </pc:picChg>
        <pc:picChg chg="del">
          <ac:chgData name="Ella de Figueiredo Lykke" userId="938a913d-b5e1-4333-adef-82f26c90ce3a" providerId="ADAL" clId="{161F94EA-DAF1-401E-9D65-9BC2C71D2E55}" dt="2022-01-03T11:14:26.427" v="80" actId="478"/>
          <ac:picMkLst>
            <pc:docMk/>
            <pc:sldMk cId="4041358599" sldId="273"/>
            <ac:picMk id="13" creationId="{A3890FE5-085C-460A-A684-8E962A374C54}"/>
          </ac:picMkLst>
        </pc:picChg>
      </pc:sldChg>
      <pc:sldChg chg="addSp delSp modSp add mod ord modNotesTx">
        <pc:chgData name="Ella de Figueiredo Lykke" userId="938a913d-b5e1-4333-adef-82f26c90ce3a" providerId="ADAL" clId="{161F94EA-DAF1-401E-9D65-9BC2C71D2E55}" dt="2022-01-03T11:27:14.758" v="319" actId="1076"/>
        <pc:sldMkLst>
          <pc:docMk/>
          <pc:sldMk cId="1726442129" sldId="274"/>
        </pc:sldMkLst>
        <pc:spChg chg="mod">
          <ac:chgData name="Ella de Figueiredo Lykke" userId="938a913d-b5e1-4333-adef-82f26c90ce3a" providerId="ADAL" clId="{161F94EA-DAF1-401E-9D65-9BC2C71D2E55}" dt="2022-01-03T11:21:31.913" v="262" actId="1076"/>
          <ac:spMkLst>
            <pc:docMk/>
            <pc:sldMk cId="1726442129" sldId="274"/>
            <ac:spMk id="2" creationId="{C6EEFCF1-044F-A545-82C0-A7AB77575321}"/>
          </ac:spMkLst>
        </pc:spChg>
        <pc:spChg chg="add del mod">
          <ac:chgData name="Ella de Figueiredo Lykke" userId="938a913d-b5e1-4333-adef-82f26c90ce3a" providerId="ADAL" clId="{161F94EA-DAF1-401E-9D65-9BC2C71D2E55}" dt="2022-01-03T11:21:17.932" v="255" actId="478"/>
          <ac:spMkLst>
            <pc:docMk/>
            <pc:sldMk cId="1726442129" sldId="274"/>
            <ac:spMk id="4" creationId="{2474917A-B5BE-41D3-BD93-43EB5FE73843}"/>
          </ac:spMkLst>
        </pc:spChg>
        <pc:spChg chg="add mod">
          <ac:chgData name="Ella de Figueiredo Lykke" userId="938a913d-b5e1-4333-adef-82f26c90ce3a" providerId="ADAL" clId="{161F94EA-DAF1-401E-9D65-9BC2C71D2E55}" dt="2022-01-03T11:23:23.604" v="281" actId="27636"/>
          <ac:spMkLst>
            <pc:docMk/>
            <pc:sldMk cId="1726442129" sldId="274"/>
            <ac:spMk id="9" creationId="{FB4F03F9-E567-4241-8D5E-8D59F952D99D}"/>
          </ac:spMkLst>
        </pc:spChg>
        <pc:spChg chg="add del mod">
          <ac:chgData name="Ella de Figueiredo Lykke" userId="938a913d-b5e1-4333-adef-82f26c90ce3a" providerId="ADAL" clId="{161F94EA-DAF1-401E-9D65-9BC2C71D2E55}" dt="2022-01-03T11:25:04.007" v="293" actId="22"/>
          <ac:spMkLst>
            <pc:docMk/>
            <pc:sldMk cId="1726442129" sldId="274"/>
            <ac:spMk id="14" creationId="{D427F924-10B8-470E-AC57-B94673FFC641}"/>
          </ac:spMkLst>
        </pc:spChg>
        <pc:picChg chg="add mod">
          <ac:chgData name="Ella de Figueiredo Lykke" userId="938a913d-b5e1-4333-adef-82f26c90ce3a" providerId="ADAL" clId="{161F94EA-DAF1-401E-9D65-9BC2C71D2E55}" dt="2022-01-03T11:21:12.650" v="254"/>
          <ac:picMkLst>
            <pc:docMk/>
            <pc:sldMk cId="1726442129" sldId="274"/>
            <ac:picMk id="8" creationId="{78E8D761-7B16-4081-A113-7F31E0ABF063}"/>
          </ac:picMkLst>
        </pc:picChg>
        <pc:picChg chg="add mod">
          <ac:chgData name="Ella de Figueiredo Lykke" userId="938a913d-b5e1-4333-adef-82f26c90ce3a" providerId="ADAL" clId="{161F94EA-DAF1-401E-9D65-9BC2C71D2E55}" dt="2022-01-03T11:27:14.758" v="319" actId="1076"/>
          <ac:picMkLst>
            <pc:docMk/>
            <pc:sldMk cId="1726442129" sldId="274"/>
            <ac:picMk id="10" creationId="{D06C0B48-86DD-4625-A59F-0C55E40BE957}"/>
          </ac:picMkLst>
        </pc:picChg>
        <pc:picChg chg="del">
          <ac:chgData name="Ella de Figueiredo Lykke" userId="938a913d-b5e1-4333-adef-82f26c90ce3a" providerId="ADAL" clId="{161F94EA-DAF1-401E-9D65-9BC2C71D2E55}" dt="2022-01-03T11:20:56.576" v="249" actId="478"/>
          <ac:picMkLst>
            <pc:docMk/>
            <pc:sldMk cId="1726442129" sldId="274"/>
            <ac:picMk id="13" creationId="{A3890FE5-085C-460A-A684-8E962A374C54}"/>
          </ac:picMkLst>
        </pc:picChg>
      </pc:sldChg>
      <pc:sldChg chg="add del">
        <pc:chgData name="Ella de Figueiredo Lykke" userId="938a913d-b5e1-4333-adef-82f26c90ce3a" providerId="ADAL" clId="{161F94EA-DAF1-401E-9D65-9BC2C71D2E55}" dt="2022-01-03T11:52:20.754" v="996" actId="2696"/>
        <pc:sldMkLst>
          <pc:docMk/>
          <pc:sldMk cId="2917789832" sldId="275"/>
        </pc:sldMkLst>
      </pc:sldChg>
      <pc:sldChg chg="add del">
        <pc:chgData name="Ella de Figueiredo Lykke" userId="938a913d-b5e1-4333-adef-82f26c90ce3a" providerId="ADAL" clId="{161F94EA-DAF1-401E-9D65-9BC2C71D2E55}" dt="2022-01-03T11:52:20.754" v="996" actId="2696"/>
        <pc:sldMkLst>
          <pc:docMk/>
          <pc:sldMk cId="13196816" sldId="276"/>
        </pc:sldMkLst>
      </pc:sldChg>
      <pc:sldChg chg="add del">
        <pc:chgData name="Ella de Figueiredo Lykke" userId="938a913d-b5e1-4333-adef-82f26c90ce3a" providerId="ADAL" clId="{161F94EA-DAF1-401E-9D65-9BC2C71D2E55}" dt="2022-01-03T11:52:20.754" v="996" actId="2696"/>
        <pc:sldMkLst>
          <pc:docMk/>
          <pc:sldMk cId="1378360470" sldId="277"/>
        </pc:sldMkLst>
      </pc:sldChg>
      <pc:sldChg chg="modSp add mod setBg">
        <pc:chgData name="Ella de Figueiredo Lykke" userId="938a913d-b5e1-4333-adef-82f26c90ce3a" providerId="ADAL" clId="{161F94EA-DAF1-401E-9D65-9BC2C71D2E55}" dt="2022-01-03T11:52:46.230" v="1000" actId="2711"/>
        <pc:sldMkLst>
          <pc:docMk/>
          <pc:sldMk cId="3404347156" sldId="277"/>
        </pc:sldMkLst>
        <pc:spChg chg="mod">
          <ac:chgData name="Ella de Figueiredo Lykke" userId="938a913d-b5e1-4333-adef-82f26c90ce3a" providerId="ADAL" clId="{161F94EA-DAF1-401E-9D65-9BC2C71D2E55}" dt="2022-01-03T11:52:42.253" v="999" actId="2711"/>
          <ac:spMkLst>
            <pc:docMk/>
            <pc:sldMk cId="3404347156" sldId="277"/>
            <ac:spMk id="2" creationId="{A36D3B3B-F760-4D49-978C-94FEB2307E94}"/>
          </ac:spMkLst>
        </pc:spChg>
        <pc:spChg chg="mod">
          <ac:chgData name="Ella de Figueiredo Lykke" userId="938a913d-b5e1-4333-adef-82f26c90ce3a" providerId="ADAL" clId="{161F94EA-DAF1-401E-9D65-9BC2C71D2E55}" dt="2022-01-03T11:52:46.230" v="1000" actId="2711"/>
          <ac:spMkLst>
            <pc:docMk/>
            <pc:sldMk cId="3404347156" sldId="277"/>
            <ac:spMk id="3" creationId="{A04DFA3A-E601-413C-B673-1090D414BE30}"/>
          </ac:spMkLst>
        </pc:spChg>
      </pc:sldChg>
      <pc:sldChg chg="addSp delSp modSp add mod modNotesTx">
        <pc:chgData name="Ella de Figueiredo Lykke" userId="938a913d-b5e1-4333-adef-82f26c90ce3a" providerId="ADAL" clId="{161F94EA-DAF1-401E-9D65-9BC2C71D2E55}" dt="2022-01-03T11:33:57.621" v="757" actId="113"/>
        <pc:sldMkLst>
          <pc:docMk/>
          <pc:sldMk cId="3211760499" sldId="278"/>
        </pc:sldMkLst>
        <pc:spChg chg="mod">
          <ac:chgData name="Ella de Figueiredo Lykke" userId="938a913d-b5e1-4333-adef-82f26c90ce3a" providerId="ADAL" clId="{161F94EA-DAF1-401E-9D65-9BC2C71D2E55}" dt="2022-01-03T11:33:57.621" v="757" actId="113"/>
          <ac:spMkLst>
            <pc:docMk/>
            <pc:sldMk cId="3211760499" sldId="278"/>
            <ac:spMk id="2" creationId="{C6EEFCF1-044F-A545-82C0-A7AB77575321}"/>
          </ac:spMkLst>
        </pc:spChg>
        <pc:spChg chg="add del mod">
          <ac:chgData name="Ella de Figueiredo Lykke" userId="938a913d-b5e1-4333-adef-82f26c90ce3a" providerId="ADAL" clId="{161F94EA-DAF1-401E-9D65-9BC2C71D2E55}" dt="2022-01-03T11:31:58.791" v="729"/>
          <ac:spMkLst>
            <pc:docMk/>
            <pc:sldMk cId="3211760499" sldId="278"/>
            <ac:spMk id="4" creationId="{C2B335C1-4D98-485A-810C-6FE3DFA33D54}"/>
          </ac:spMkLst>
        </pc:spChg>
        <pc:spChg chg="add del mod">
          <ac:chgData name="Ella de Figueiredo Lykke" userId="938a913d-b5e1-4333-adef-82f26c90ce3a" providerId="ADAL" clId="{161F94EA-DAF1-401E-9D65-9BC2C71D2E55}" dt="2022-01-03T11:32:04.816" v="731" actId="478"/>
          <ac:spMkLst>
            <pc:docMk/>
            <pc:sldMk cId="3211760499" sldId="278"/>
            <ac:spMk id="9" creationId="{A6EA01D9-EBF4-4872-AEBB-04C88362EA34}"/>
          </ac:spMkLst>
        </pc:spChg>
        <pc:picChg chg="add del mod">
          <ac:chgData name="Ella de Figueiredo Lykke" userId="938a913d-b5e1-4333-adef-82f26c90ce3a" providerId="ADAL" clId="{161F94EA-DAF1-401E-9D65-9BC2C71D2E55}" dt="2022-01-03T11:32:02.554" v="730" actId="478"/>
          <ac:picMkLst>
            <pc:docMk/>
            <pc:sldMk cId="3211760499" sldId="278"/>
            <ac:picMk id="8" creationId="{8575893E-7E81-4953-8538-2654C5BCAB71}"/>
          </ac:picMkLst>
        </pc:picChg>
        <pc:picChg chg="add mod">
          <ac:chgData name="Ella de Figueiredo Lykke" userId="938a913d-b5e1-4333-adef-82f26c90ce3a" providerId="ADAL" clId="{161F94EA-DAF1-401E-9D65-9BC2C71D2E55}" dt="2022-01-03T11:32:42.051" v="747"/>
          <ac:picMkLst>
            <pc:docMk/>
            <pc:sldMk cId="3211760499" sldId="278"/>
            <ac:picMk id="11" creationId="{4F8FFA77-40AD-43C4-8FCA-7A34E33ECD5A}"/>
          </ac:picMkLst>
        </pc:picChg>
        <pc:picChg chg="add mod ord">
          <ac:chgData name="Ella de Figueiredo Lykke" userId="938a913d-b5e1-4333-adef-82f26c90ce3a" providerId="ADAL" clId="{161F94EA-DAF1-401E-9D65-9BC2C71D2E55}" dt="2022-01-03T11:33:20.593" v="755" actId="1076"/>
          <ac:picMkLst>
            <pc:docMk/>
            <pc:sldMk cId="3211760499" sldId="278"/>
            <ac:picMk id="12" creationId="{BBD6DD8B-D3F0-421E-B40D-487265F20328}"/>
          </ac:picMkLst>
        </pc:picChg>
        <pc:picChg chg="del">
          <ac:chgData name="Ella de Figueiredo Lykke" userId="938a913d-b5e1-4333-adef-82f26c90ce3a" providerId="ADAL" clId="{161F94EA-DAF1-401E-9D65-9BC2C71D2E55}" dt="2022-01-03T11:21:00.003" v="251" actId="478"/>
          <ac:picMkLst>
            <pc:docMk/>
            <pc:sldMk cId="3211760499" sldId="278"/>
            <ac:picMk id="13" creationId="{A3890FE5-085C-460A-A684-8E962A374C54}"/>
          </ac:picMkLst>
        </pc:picChg>
      </pc:sldChg>
      <pc:sldChg chg="addSp delSp modSp add mod modNotesTx">
        <pc:chgData name="Ella de Figueiredo Lykke" userId="938a913d-b5e1-4333-adef-82f26c90ce3a" providerId="ADAL" clId="{161F94EA-DAF1-401E-9D65-9BC2C71D2E55}" dt="2022-01-03T11:39:29.213" v="848" actId="1076"/>
        <pc:sldMkLst>
          <pc:docMk/>
          <pc:sldMk cId="3204959007" sldId="279"/>
        </pc:sldMkLst>
        <pc:spChg chg="mod">
          <ac:chgData name="Ella de Figueiredo Lykke" userId="938a913d-b5e1-4333-adef-82f26c90ce3a" providerId="ADAL" clId="{161F94EA-DAF1-401E-9D65-9BC2C71D2E55}" dt="2022-01-03T11:37:58.793" v="834" actId="1076"/>
          <ac:spMkLst>
            <pc:docMk/>
            <pc:sldMk cId="3204959007" sldId="279"/>
            <ac:spMk id="2" creationId="{C6EEFCF1-044F-A545-82C0-A7AB77575321}"/>
          </ac:spMkLst>
        </pc:spChg>
        <pc:spChg chg="add del mod">
          <ac:chgData name="Ella de Figueiredo Lykke" userId="938a913d-b5e1-4333-adef-82f26c90ce3a" providerId="ADAL" clId="{161F94EA-DAF1-401E-9D65-9BC2C71D2E55}" dt="2022-01-03T11:37:38.296" v="826" actId="478"/>
          <ac:spMkLst>
            <pc:docMk/>
            <pc:sldMk cId="3204959007" sldId="279"/>
            <ac:spMk id="4" creationId="{1457079B-E2B5-427C-9665-4E251B0D6687}"/>
          </ac:spMkLst>
        </pc:spChg>
        <pc:spChg chg="add mod">
          <ac:chgData name="Ella de Figueiredo Lykke" userId="938a913d-b5e1-4333-adef-82f26c90ce3a" providerId="ADAL" clId="{161F94EA-DAF1-401E-9D65-9BC2C71D2E55}" dt="2022-01-03T11:38:18.092" v="841" actId="27636"/>
          <ac:spMkLst>
            <pc:docMk/>
            <pc:sldMk cId="3204959007" sldId="279"/>
            <ac:spMk id="9" creationId="{8691399D-8870-473F-BA82-F07226596DFD}"/>
          </ac:spMkLst>
        </pc:spChg>
        <pc:picChg chg="mod">
          <ac:chgData name="Ella de Figueiredo Lykke" userId="938a913d-b5e1-4333-adef-82f26c90ce3a" providerId="ADAL" clId="{161F94EA-DAF1-401E-9D65-9BC2C71D2E55}" dt="2022-01-03T11:37:36.579" v="825" actId="1076"/>
          <ac:picMkLst>
            <pc:docMk/>
            <pc:sldMk cId="3204959007" sldId="279"/>
            <ac:picMk id="6" creationId="{D6760734-068C-6343-96E3-6759D9794D40}"/>
          </ac:picMkLst>
        </pc:picChg>
        <pc:picChg chg="add mod">
          <ac:chgData name="Ella de Figueiredo Lykke" userId="938a913d-b5e1-4333-adef-82f26c90ce3a" providerId="ADAL" clId="{161F94EA-DAF1-401E-9D65-9BC2C71D2E55}" dt="2022-01-03T11:38:32.657" v="843" actId="14100"/>
          <ac:picMkLst>
            <pc:docMk/>
            <pc:sldMk cId="3204959007" sldId="279"/>
            <ac:picMk id="8" creationId="{D25F4253-1CFA-4E51-AE64-5E3519DF64AD}"/>
          </ac:picMkLst>
        </pc:picChg>
        <pc:picChg chg="add mod">
          <ac:chgData name="Ella de Figueiredo Lykke" userId="938a913d-b5e1-4333-adef-82f26c90ce3a" providerId="ADAL" clId="{161F94EA-DAF1-401E-9D65-9BC2C71D2E55}" dt="2022-01-03T11:39:29.213" v="848" actId="1076"/>
          <ac:picMkLst>
            <pc:docMk/>
            <pc:sldMk cId="3204959007" sldId="279"/>
            <ac:picMk id="10" creationId="{2B2B57A0-8B29-4A62-B138-25062961F040}"/>
          </ac:picMkLst>
        </pc:picChg>
        <pc:picChg chg="del">
          <ac:chgData name="Ella de Figueiredo Lykke" userId="938a913d-b5e1-4333-adef-82f26c90ce3a" providerId="ADAL" clId="{161F94EA-DAF1-401E-9D65-9BC2C71D2E55}" dt="2022-01-03T11:21:03.237" v="253" actId="478"/>
          <ac:picMkLst>
            <pc:docMk/>
            <pc:sldMk cId="3204959007" sldId="279"/>
            <ac:picMk id="13" creationId="{A3890FE5-085C-460A-A684-8E962A374C54}"/>
          </ac:picMkLst>
        </pc:picChg>
      </pc:sldChg>
      <pc:sldChg chg="addSp delSp modSp add mod modNotesTx">
        <pc:chgData name="Ella de Figueiredo Lykke" userId="938a913d-b5e1-4333-adef-82f26c90ce3a" providerId="ADAL" clId="{161F94EA-DAF1-401E-9D65-9BC2C71D2E55}" dt="2022-01-03T11:28:32.799" v="348"/>
        <pc:sldMkLst>
          <pc:docMk/>
          <pc:sldMk cId="3404151064" sldId="280"/>
        </pc:sldMkLst>
        <pc:spChg chg="mod">
          <ac:chgData name="Ella de Figueiredo Lykke" userId="938a913d-b5e1-4333-adef-82f26c90ce3a" providerId="ADAL" clId="{161F94EA-DAF1-401E-9D65-9BC2C71D2E55}" dt="2022-01-03T11:25:28.104" v="303" actId="14100"/>
          <ac:spMkLst>
            <pc:docMk/>
            <pc:sldMk cId="3404151064" sldId="280"/>
            <ac:spMk id="2" creationId="{C6EEFCF1-044F-A545-82C0-A7AB77575321}"/>
          </ac:spMkLst>
        </pc:spChg>
        <pc:spChg chg="mod">
          <ac:chgData name="Ella de Figueiredo Lykke" userId="938a913d-b5e1-4333-adef-82f26c90ce3a" providerId="ADAL" clId="{161F94EA-DAF1-401E-9D65-9BC2C71D2E55}" dt="2022-01-03T11:25:44.872" v="308" actId="14100"/>
          <ac:spMkLst>
            <pc:docMk/>
            <pc:sldMk cId="3404151064" sldId="280"/>
            <ac:spMk id="9" creationId="{FB4F03F9-E567-4241-8D5E-8D59F952D99D}"/>
          </ac:spMkLst>
        </pc:spChg>
        <pc:picChg chg="add mod">
          <ac:chgData name="Ella de Figueiredo Lykke" userId="938a913d-b5e1-4333-adef-82f26c90ce3a" providerId="ADAL" clId="{161F94EA-DAF1-401E-9D65-9BC2C71D2E55}" dt="2022-01-03T11:27:33.489" v="321" actId="1076"/>
          <ac:picMkLst>
            <pc:docMk/>
            <pc:sldMk cId="3404151064" sldId="280"/>
            <ac:picMk id="4" creationId="{6DD55F01-2E12-4B5A-8384-E9FBE2AE824D}"/>
          </ac:picMkLst>
        </pc:picChg>
        <pc:picChg chg="del">
          <ac:chgData name="Ella de Figueiredo Lykke" userId="938a913d-b5e1-4333-adef-82f26c90ce3a" providerId="ADAL" clId="{161F94EA-DAF1-401E-9D65-9BC2C71D2E55}" dt="2022-01-03T11:25:48.677" v="309" actId="478"/>
          <ac:picMkLst>
            <pc:docMk/>
            <pc:sldMk cId="3404151064" sldId="280"/>
            <ac:picMk id="10" creationId="{D06C0B48-86DD-4625-A59F-0C55E40BE957}"/>
          </ac:picMkLst>
        </pc:picChg>
      </pc:sldChg>
      <pc:sldChg chg="addSp delSp modSp add mod modNotesTx">
        <pc:chgData name="Ella de Figueiredo Lykke" userId="938a913d-b5e1-4333-adef-82f26c90ce3a" providerId="ADAL" clId="{161F94EA-DAF1-401E-9D65-9BC2C71D2E55}" dt="2022-01-03T11:29:27.185" v="352" actId="22"/>
        <pc:sldMkLst>
          <pc:docMk/>
          <pc:sldMk cId="288904160" sldId="281"/>
        </pc:sldMkLst>
        <pc:spChg chg="mod">
          <ac:chgData name="Ella de Figueiredo Lykke" userId="938a913d-b5e1-4333-adef-82f26c90ce3a" providerId="ADAL" clId="{161F94EA-DAF1-401E-9D65-9BC2C71D2E55}" dt="2022-01-03T11:28:00.218" v="340" actId="14100"/>
          <ac:spMkLst>
            <pc:docMk/>
            <pc:sldMk cId="288904160" sldId="281"/>
            <ac:spMk id="2" creationId="{C6EEFCF1-044F-A545-82C0-A7AB77575321}"/>
          </ac:spMkLst>
        </pc:spChg>
        <pc:spChg chg="mod">
          <ac:chgData name="Ella de Figueiredo Lykke" userId="938a913d-b5e1-4333-adef-82f26c90ce3a" providerId="ADAL" clId="{161F94EA-DAF1-401E-9D65-9BC2C71D2E55}" dt="2022-01-03T11:28:22.189" v="347" actId="27636"/>
          <ac:spMkLst>
            <pc:docMk/>
            <pc:sldMk cId="288904160" sldId="281"/>
            <ac:spMk id="9" creationId="{FB4F03F9-E567-4241-8D5E-8D59F952D99D}"/>
          </ac:spMkLst>
        </pc:spChg>
        <pc:spChg chg="add del">
          <ac:chgData name="Ella de Figueiredo Lykke" userId="938a913d-b5e1-4333-adef-82f26c90ce3a" providerId="ADAL" clId="{161F94EA-DAF1-401E-9D65-9BC2C71D2E55}" dt="2022-01-03T11:29:27.185" v="352" actId="22"/>
          <ac:spMkLst>
            <pc:docMk/>
            <pc:sldMk cId="288904160" sldId="281"/>
            <ac:spMk id="10" creationId="{12C4308E-7ED2-4527-8CFA-38350895D20A}"/>
          </ac:spMkLst>
        </pc:spChg>
        <pc:picChg chg="mod">
          <ac:chgData name="Ella de Figueiredo Lykke" userId="938a913d-b5e1-4333-adef-82f26c90ce3a" providerId="ADAL" clId="{161F94EA-DAF1-401E-9D65-9BC2C71D2E55}" dt="2022-01-03T11:29:12.654" v="350" actId="14826"/>
          <ac:picMkLst>
            <pc:docMk/>
            <pc:sldMk cId="288904160" sldId="281"/>
            <ac:picMk id="4" creationId="{6DD55F01-2E12-4B5A-8384-E9FBE2AE824D}"/>
          </ac:picMkLst>
        </pc:picChg>
      </pc:sldChg>
      <pc:sldChg chg="modSp add mod modNotesTx">
        <pc:chgData name="Ella de Figueiredo Lykke" userId="938a913d-b5e1-4333-adef-82f26c90ce3a" providerId="ADAL" clId="{161F94EA-DAF1-401E-9D65-9BC2C71D2E55}" dt="2022-01-03T11:31:25.295" v="693" actId="20577"/>
        <pc:sldMkLst>
          <pc:docMk/>
          <pc:sldMk cId="3487945446" sldId="282"/>
        </pc:sldMkLst>
        <pc:spChg chg="mod">
          <ac:chgData name="Ella de Figueiredo Lykke" userId="938a913d-b5e1-4333-adef-82f26c90ce3a" providerId="ADAL" clId="{161F94EA-DAF1-401E-9D65-9BC2C71D2E55}" dt="2022-01-03T11:29:48.752" v="358" actId="20577"/>
          <ac:spMkLst>
            <pc:docMk/>
            <pc:sldMk cId="3487945446" sldId="282"/>
            <ac:spMk id="2" creationId="{C6EEFCF1-044F-A545-82C0-A7AB77575321}"/>
          </ac:spMkLst>
        </pc:spChg>
        <pc:spChg chg="mod">
          <ac:chgData name="Ella de Figueiredo Lykke" userId="938a913d-b5e1-4333-adef-82f26c90ce3a" providerId="ADAL" clId="{161F94EA-DAF1-401E-9D65-9BC2C71D2E55}" dt="2022-01-03T11:30:53.174" v="541" actId="20577"/>
          <ac:spMkLst>
            <pc:docMk/>
            <pc:sldMk cId="3487945446" sldId="282"/>
            <ac:spMk id="9" creationId="{FB4F03F9-E567-4241-8D5E-8D59F952D99D}"/>
          </ac:spMkLst>
        </pc:spChg>
        <pc:picChg chg="mod">
          <ac:chgData name="Ella de Figueiredo Lykke" userId="938a913d-b5e1-4333-adef-82f26c90ce3a" providerId="ADAL" clId="{161F94EA-DAF1-401E-9D65-9BC2C71D2E55}" dt="2022-01-03T11:29:44.494" v="354" actId="14826"/>
          <ac:picMkLst>
            <pc:docMk/>
            <pc:sldMk cId="3487945446" sldId="282"/>
            <ac:picMk id="4" creationId="{6DD55F01-2E12-4B5A-8384-E9FBE2AE824D}"/>
          </ac:picMkLst>
        </pc:picChg>
      </pc:sldChg>
      <pc:sldChg chg="addSp delSp modSp add mod modNotesTx">
        <pc:chgData name="Ella de Figueiredo Lykke" userId="938a913d-b5e1-4333-adef-82f26c90ce3a" providerId="ADAL" clId="{161F94EA-DAF1-401E-9D65-9BC2C71D2E55}" dt="2022-01-03T11:35:59.270" v="788"/>
        <pc:sldMkLst>
          <pc:docMk/>
          <pc:sldMk cId="2403168114" sldId="283"/>
        </pc:sldMkLst>
        <pc:spChg chg="del">
          <ac:chgData name="Ella de Figueiredo Lykke" userId="938a913d-b5e1-4333-adef-82f26c90ce3a" providerId="ADAL" clId="{161F94EA-DAF1-401E-9D65-9BC2C71D2E55}" dt="2022-01-03T11:34:20.128" v="759" actId="478"/>
          <ac:spMkLst>
            <pc:docMk/>
            <pc:sldMk cId="2403168114" sldId="283"/>
            <ac:spMk id="2" creationId="{C6EEFCF1-044F-A545-82C0-A7AB77575321}"/>
          </ac:spMkLst>
        </pc:spChg>
        <pc:spChg chg="add del mod">
          <ac:chgData name="Ella de Figueiredo Lykke" userId="938a913d-b5e1-4333-adef-82f26c90ce3a" providerId="ADAL" clId="{161F94EA-DAF1-401E-9D65-9BC2C71D2E55}" dt="2022-01-03T11:34:28.671" v="760" actId="478"/>
          <ac:spMkLst>
            <pc:docMk/>
            <pc:sldMk cId="2403168114" sldId="283"/>
            <ac:spMk id="4" creationId="{204AF3A2-0281-4627-91A0-ED3E137C4514}"/>
          </ac:spMkLst>
        </pc:spChg>
        <pc:spChg chg="add mod">
          <ac:chgData name="Ella de Figueiredo Lykke" userId="938a913d-b5e1-4333-adef-82f26c90ce3a" providerId="ADAL" clId="{161F94EA-DAF1-401E-9D65-9BC2C71D2E55}" dt="2022-01-03T11:34:52.753" v="767" actId="1076"/>
          <ac:spMkLst>
            <pc:docMk/>
            <pc:sldMk cId="2403168114" sldId="283"/>
            <ac:spMk id="9" creationId="{E064E6C6-E41A-4EED-B189-8EA2CA741245}"/>
          </ac:spMkLst>
        </pc:spChg>
        <pc:spChg chg="add mod">
          <ac:chgData name="Ella de Figueiredo Lykke" userId="938a913d-b5e1-4333-adef-82f26c90ce3a" providerId="ADAL" clId="{161F94EA-DAF1-401E-9D65-9BC2C71D2E55}" dt="2022-01-03T11:35:29.247" v="782" actId="14100"/>
          <ac:spMkLst>
            <pc:docMk/>
            <pc:sldMk cId="2403168114" sldId="283"/>
            <ac:spMk id="13" creationId="{CA37B883-4030-40A8-A9BD-D45F7419E48D}"/>
          </ac:spMkLst>
        </pc:spChg>
        <pc:picChg chg="del">
          <ac:chgData name="Ella de Figueiredo Lykke" userId="938a913d-b5e1-4333-adef-82f26c90ce3a" providerId="ADAL" clId="{161F94EA-DAF1-401E-9D65-9BC2C71D2E55}" dt="2022-01-03T11:35:31.020" v="783" actId="478"/>
          <ac:picMkLst>
            <pc:docMk/>
            <pc:sldMk cId="2403168114" sldId="283"/>
            <ac:picMk id="12" creationId="{BBD6DD8B-D3F0-421E-B40D-487265F20328}"/>
          </ac:picMkLst>
        </pc:picChg>
        <pc:picChg chg="add mod">
          <ac:chgData name="Ella de Figueiredo Lykke" userId="938a913d-b5e1-4333-adef-82f26c90ce3a" providerId="ADAL" clId="{161F94EA-DAF1-401E-9D65-9BC2C71D2E55}" dt="2022-01-03T11:35:53.264" v="787" actId="1076"/>
          <ac:picMkLst>
            <pc:docMk/>
            <pc:sldMk cId="2403168114" sldId="283"/>
            <ac:picMk id="14" creationId="{89AF8101-7D53-4720-91EF-09AEE901520B}"/>
          </ac:picMkLst>
        </pc:picChg>
      </pc:sldChg>
      <pc:sldChg chg="modSp add mod ord modNotesTx">
        <pc:chgData name="Ella de Figueiredo Lykke" userId="938a913d-b5e1-4333-adef-82f26c90ce3a" providerId="ADAL" clId="{161F94EA-DAF1-401E-9D65-9BC2C71D2E55}" dt="2022-01-03T11:37:13.512" v="823"/>
        <pc:sldMkLst>
          <pc:docMk/>
          <pc:sldMk cId="348204342" sldId="284"/>
        </pc:sldMkLst>
        <pc:spChg chg="mod">
          <ac:chgData name="Ella de Figueiredo Lykke" userId="938a913d-b5e1-4333-adef-82f26c90ce3a" providerId="ADAL" clId="{161F94EA-DAF1-401E-9D65-9BC2C71D2E55}" dt="2022-01-03T11:36:22.148" v="807" actId="20577"/>
          <ac:spMkLst>
            <pc:docMk/>
            <pc:sldMk cId="348204342" sldId="284"/>
            <ac:spMk id="2" creationId="{F59C6FFC-F252-3945-A921-A670C36F2AE6}"/>
          </ac:spMkLst>
        </pc:spChg>
        <pc:spChg chg="mod">
          <ac:chgData name="Ella de Figueiredo Lykke" userId="938a913d-b5e1-4333-adef-82f26c90ce3a" providerId="ADAL" clId="{161F94EA-DAF1-401E-9D65-9BC2C71D2E55}" dt="2022-01-03T11:36:59.843" v="822" actId="403"/>
          <ac:spMkLst>
            <pc:docMk/>
            <pc:sldMk cId="348204342" sldId="284"/>
            <ac:spMk id="3" creationId="{7F9AD99C-A1AA-5B46-BF05-0AFFA4CF9B3F}"/>
          </ac:spMkLst>
        </pc:spChg>
      </pc:sldChg>
      <pc:sldChg chg="addSp delSp modSp add mod modNotesTx">
        <pc:chgData name="Ella de Figueiredo Lykke" userId="938a913d-b5e1-4333-adef-82f26c90ce3a" providerId="ADAL" clId="{161F94EA-DAF1-401E-9D65-9BC2C71D2E55}" dt="2022-01-03T11:43:21.158" v="886" actId="1035"/>
        <pc:sldMkLst>
          <pc:docMk/>
          <pc:sldMk cId="3956225240" sldId="285"/>
        </pc:sldMkLst>
        <pc:spChg chg="mod">
          <ac:chgData name="Ella de Figueiredo Lykke" userId="938a913d-b5e1-4333-adef-82f26c90ce3a" providerId="ADAL" clId="{161F94EA-DAF1-401E-9D65-9BC2C71D2E55}" dt="2022-01-03T11:39:57.497" v="864" actId="14100"/>
          <ac:spMkLst>
            <pc:docMk/>
            <pc:sldMk cId="3956225240" sldId="285"/>
            <ac:spMk id="2" creationId="{C6EEFCF1-044F-A545-82C0-A7AB77575321}"/>
          </ac:spMkLst>
        </pc:spChg>
        <pc:spChg chg="del">
          <ac:chgData name="Ella de Figueiredo Lykke" userId="938a913d-b5e1-4333-adef-82f26c90ce3a" providerId="ADAL" clId="{161F94EA-DAF1-401E-9D65-9BC2C71D2E55}" dt="2022-01-03T11:40:06.767" v="865" actId="478"/>
          <ac:spMkLst>
            <pc:docMk/>
            <pc:sldMk cId="3956225240" sldId="285"/>
            <ac:spMk id="9" creationId="{8691399D-8870-473F-BA82-F07226596DFD}"/>
          </ac:spMkLst>
        </pc:spChg>
        <pc:spChg chg="add mod">
          <ac:chgData name="Ella de Figueiredo Lykke" userId="938a913d-b5e1-4333-adef-82f26c90ce3a" providerId="ADAL" clId="{161F94EA-DAF1-401E-9D65-9BC2C71D2E55}" dt="2022-01-03T11:40:34.913" v="878" actId="14100"/>
          <ac:spMkLst>
            <pc:docMk/>
            <pc:sldMk cId="3956225240" sldId="285"/>
            <ac:spMk id="11" creationId="{B3DBE855-953E-46EA-9450-D1AE93ACD450}"/>
          </ac:spMkLst>
        </pc:spChg>
        <pc:picChg chg="del">
          <ac:chgData name="Ella de Figueiredo Lykke" userId="938a913d-b5e1-4333-adef-82f26c90ce3a" providerId="ADAL" clId="{161F94EA-DAF1-401E-9D65-9BC2C71D2E55}" dt="2022-01-03T11:42:41.366" v="879" actId="478"/>
          <ac:picMkLst>
            <pc:docMk/>
            <pc:sldMk cId="3956225240" sldId="285"/>
            <ac:picMk id="8" creationId="{D25F4253-1CFA-4E51-AE64-5E3519DF64AD}"/>
          </ac:picMkLst>
        </pc:picChg>
        <pc:picChg chg="add mod">
          <ac:chgData name="Ella de Figueiredo Lykke" userId="938a913d-b5e1-4333-adef-82f26c90ce3a" providerId="ADAL" clId="{161F94EA-DAF1-401E-9D65-9BC2C71D2E55}" dt="2022-01-03T11:43:18.145" v="885" actId="1035"/>
          <ac:picMkLst>
            <pc:docMk/>
            <pc:sldMk cId="3956225240" sldId="285"/>
            <ac:picMk id="12" creationId="{4D699C80-F2F4-4371-A9DF-54DDE1A836B5}"/>
          </ac:picMkLst>
        </pc:picChg>
        <pc:picChg chg="add mod">
          <ac:chgData name="Ella de Figueiredo Lykke" userId="938a913d-b5e1-4333-adef-82f26c90ce3a" providerId="ADAL" clId="{161F94EA-DAF1-401E-9D65-9BC2C71D2E55}" dt="2022-01-03T11:43:21.158" v="886" actId="1035"/>
          <ac:picMkLst>
            <pc:docMk/>
            <pc:sldMk cId="3956225240" sldId="285"/>
            <ac:picMk id="13" creationId="{4B112444-5962-43D3-AF01-0C66FC305305}"/>
          </ac:picMkLst>
        </pc:picChg>
      </pc:sldChg>
      <pc:sldChg chg="addSp delSp modSp add mod ord modNotesTx">
        <pc:chgData name="Ella de Figueiredo Lykke" userId="938a913d-b5e1-4333-adef-82f26c90ce3a" providerId="ADAL" clId="{161F94EA-DAF1-401E-9D65-9BC2C71D2E55}" dt="2022-01-03T11:47:56.965" v="944" actId="404"/>
        <pc:sldMkLst>
          <pc:docMk/>
          <pc:sldMk cId="3162877301" sldId="286"/>
        </pc:sldMkLst>
        <pc:spChg chg="mod">
          <ac:chgData name="Ella de Figueiredo Lykke" userId="938a913d-b5e1-4333-adef-82f26c90ce3a" providerId="ADAL" clId="{161F94EA-DAF1-401E-9D65-9BC2C71D2E55}" dt="2022-01-03T11:47:56.965" v="944" actId="404"/>
          <ac:spMkLst>
            <pc:docMk/>
            <pc:sldMk cId="3162877301" sldId="286"/>
            <ac:spMk id="2" creationId="{C6EEFCF1-044F-A545-82C0-A7AB77575321}"/>
          </ac:spMkLst>
        </pc:spChg>
        <pc:spChg chg="del mod">
          <ac:chgData name="Ella de Figueiredo Lykke" userId="938a913d-b5e1-4333-adef-82f26c90ce3a" providerId="ADAL" clId="{161F94EA-DAF1-401E-9D65-9BC2C71D2E55}" dt="2022-01-03T11:46:46.348" v="933" actId="478"/>
          <ac:spMkLst>
            <pc:docMk/>
            <pc:sldMk cId="3162877301" sldId="286"/>
            <ac:spMk id="9" creationId="{8691399D-8870-473F-BA82-F07226596DFD}"/>
          </ac:spMkLst>
        </pc:spChg>
        <pc:spChg chg="add mod">
          <ac:chgData name="Ella de Figueiredo Lykke" userId="938a913d-b5e1-4333-adef-82f26c90ce3a" providerId="ADAL" clId="{161F94EA-DAF1-401E-9D65-9BC2C71D2E55}" dt="2022-01-03T11:47:11.431" v="939" actId="403"/>
          <ac:spMkLst>
            <pc:docMk/>
            <pc:sldMk cId="3162877301" sldId="286"/>
            <ac:spMk id="12" creationId="{2E83A338-8DA3-4BC7-AC52-9AF093651D0D}"/>
          </ac:spMkLst>
        </pc:spChg>
        <pc:picChg chg="mod">
          <ac:chgData name="Ella de Figueiredo Lykke" userId="938a913d-b5e1-4333-adef-82f26c90ce3a" providerId="ADAL" clId="{161F94EA-DAF1-401E-9D65-9BC2C71D2E55}" dt="2022-01-03T11:46:40.510" v="930" actId="1076"/>
          <ac:picMkLst>
            <pc:docMk/>
            <pc:sldMk cId="3162877301" sldId="286"/>
            <ac:picMk id="6" creationId="{D6760734-068C-6343-96E3-6759D9794D40}"/>
          </ac:picMkLst>
        </pc:picChg>
        <pc:picChg chg="del">
          <ac:chgData name="Ella de Figueiredo Lykke" userId="938a913d-b5e1-4333-adef-82f26c90ce3a" providerId="ADAL" clId="{161F94EA-DAF1-401E-9D65-9BC2C71D2E55}" dt="2022-01-03T11:46:21.309" v="926" actId="478"/>
          <ac:picMkLst>
            <pc:docMk/>
            <pc:sldMk cId="3162877301" sldId="286"/>
            <ac:picMk id="8" creationId="{D25F4253-1CFA-4E51-AE64-5E3519DF64AD}"/>
          </ac:picMkLst>
        </pc:picChg>
        <pc:picChg chg="add mod">
          <ac:chgData name="Ella de Figueiredo Lykke" userId="938a913d-b5e1-4333-adef-82f26c90ce3a" providerId="ADAL" clId="{161F94EA-DAF1-401E-9D65-9BC2C71D2E55}" dt="2022-01-03T11:46:32.083" v="928" actId="1076"/>
          <ac:picMkLst>
            <pc:docMk/>
            <pc:sldMk cId="3162877301" sldId="286"/>
            <ac:picMk id="11" creationId="{8BAB829F-4F8E-413F-963A-08F95A8CAEBF}"/>
          </ac:picMkLst>
        </pc:picChg>
      </pc:sldChg>
      <pc:sldChg chg="modSp add mod ord modNotesTx">
        <pc:chgData name="Ella de Figueiredo Lykke" userId="938a913d-b5e1-4333-adef-82f26c90ce3a" providerId="ADAL" clId="{161F94EA-DAF1-401E-9D65-9BC2C71D2E55}" dt="2022-01-03T11:57:08.810" v="1005" actId="1076"/>
        <pc:sldMkLst>
          <pc:docMk/>
          <pc:sldMk cId="2973835230" sldId="287"/>
        </pc:sldMkLst>
        <pc:spChg chg="mod">
          <ac:chgData name="Ella de Figueiredo Lykke" userId="938a913d-b5e1-4333-adef-82f26c90ce3a" providerId="ADAL" clId="{161F94EA-DAF1-401E-9D65-9BC2C71D2E55}" dt="2022-01-03T11:57:08.810" v="1005" actId="1076"/>
          <ac:spMkLst>
            <pc:docMk/>
            <pc:sldMk cId="2973835230" sldId="287"/>
            <ac:spMk id="3" creationId="{7F9AD99C-A1AA-5B46-BF05-0AFFA4CF9B3F}"/>
          </ac:spMkLst>
        </pc:spChg>
      </pc:sldChg>
      <pc:sldChg chg="addSp delSp modSp add mod ord modNotesTx">
        <pc:chgData name="Ella de Figueiredo Lykke" userId="938a913d-b5e1-4333-adef-82f26c90ce3a" providerId="ADAL" clId="{161F94EA-DAF1-401E-9D65-9BC2C71D2E55}" dt="2022-01-03T11:52:07.917" v="995" actId="478"/>
        <pc:sldMkLst>
          <pc:docMk/>
          <pc:sldMk cId="1977246351" sldId="288"/>
        </pc:sldMkLst>
        <pc:spChg chg="mod">
          <ac:chgData name="Ella de Figueiredo Lykke" userId="938a913d-b5e1-4333-adef-82f26c90ce3a" providerId="ADAL" clId="{161F94EA-DAF1-401E-9D65-9BC2C71D2E55}" dt="2022-01-03T11:51:00.624" v="977" actId="14100"/>
          <ac:spMkLst>
            <pc:docMk/>
            <pc:sldMk cId="1977246351" sldId="288"/>
            <ac:spMk id="2" creationId="{C6EEFCF1-044F-A545-82C0-A7AB77575321}"/>
          </ac:spMkLst>
        </pc:spChg>
        <pc:spChg chg="del">
          <ac:chgData name="Ella de Figueiredo Lykke" userId="938a913d-b5e1-4333-adef-82f26c90ce3a" providerId="ADAL" clId="{161F94EA-DAF1-401E-9D65-9BC2C71D2E55}" dt="2022-01-03T11:51:21.676" v="981" actId="478"/>
          <ac:spMkLst>
            <pc:docMk/>
            <pc:sldMk cId="1977246351" sldId="288"/>
            <ac:spMk id="9" creationId="{8691399D-8870-473F-BA82-F07226596DFD}"/>
          </ac:spMkLst>
        </pc:spChg>
        <pc:spChg chg="add mod">
          <ac:chgData name="Ella de Figueiredo Lykke" userId="938a913d-b5e1-4333-adef-82f26c90ce3a" providerId="ADAL" clId="{161F94EA-DAF1-401E-9D65-9BC2C71D2E55}" dt="2022-01-03T11:51:42.091" v="993" actId="20577"/>
          <ac:spMkLst>
            <pc:docMk/>
            <pc:sldMk cId="1977246351" sldId="288"/>
            <ac:spMk id="12" creationId="{4BB117B7-168A-4395-A0E5-9991E0C21497}"/>
          </ac:spMkLst>
        </pc:spChg>
        <pc:picChg chg="del">
          <ac:chgData name="Ella de Figueiredo Lykke" userId="938a913d-b5e1-4333-adef-82f26c90ce3a" providerId="ADAL" clId="{161F94EA-DAF1-401E-9D65-9BC2C71D2E55}" dt="2022-01-03T11:51:06.235" v="978" actId="478"/>
          <ac:picMkLst>
            <pc:docMk/>
            <pc:sldMk cId="1977246351" sldId="288"/>
            <ac:picMk id="8" creationId="{D25F4253-1CFA-4E51-AE64-5E3519DF64AD}"/>
          </ac:picMkLst>
        </pc:picChg>
        <pc:picChg chg="del">
          <ac:chgData name="Ella de Figueiredo Lykke" userId="938a913d-b5e1-4333-adef-82f26c90ce3a" providerId="ADAL" clId="{161F94EA-DAF1-401E-9D65-9BC2C71D2E55}" dt="2022-01-03T11:52:07.917" v="995" actId="478"/>
          <ac:picMkLst>
            <pc:docMk/>
            <pc:sldMk cId="1977246351" sldId="288"/>
            <ac:picMk id="10" creationId="{2B2B57A0-8B29-4A62-B138-25062961F040}"/>
          </ac:picMkLst>
        </pc:picChg>
        <pc:picChg chg="add mod">
          <ac:chgData name="Ella de Figueiredo Lykke" userId="938a913d-b5e1-4333-adef-82f26c90ce3a" providerId="ADAL" clId="{161F94EA-DAF1-401E-9D65-9BC2C71D2E55}" dt="2022-01-03T11:51:10.227" v="980" actId="1076"/>
          <ac:picMkLst>
            <pc:docMk/>
            <pc:sldMk cId="1977246351" sldId="288"/>
            <ac:picMk id="11" creationId="{254C8E6A-DAC5-4F7A-9187-BCA2C98091AD}"/>
          </ac:picMkLst>
        </pc:picChg>
      </pc:sldChg>
    </pc:docChg>
  </pc:docChgLst>
  <pc:docChgLst>
    <pc:chgData name="Ella de Figueiredo Lykke" userId="938a913d-b5e1-4333-adef-82f26c90ce3a" providerId="ADAL" clId="{F48CA436-D772-4C2B-BC67-ECA53DD6D375}"/>
    <pc:docChg chg="custSel modSld modMainMaster">
      <pc:chgData name="Ella de Figueiredo Lykke" userId="938a913d-b5e1-4333-adef-82f26c90ce3a" providerId="ADAL" clId="{F48CA436-D772-4C2B-BC67-ECA53DD6D375}" dt="2022-01-14T11:25:46.006" v="246"/>
      <pc:docMkLst>
        <pc:docMk/>
      </pc:docMkLst>
      <pc:sldChg chg="addSp delSp modSp mod">
        <pc:chgData name="Ella de Figueiredo Lykke" userId="938a913d-b5e1-4333-adef-82f26c90ce3a" providerId="ADAL" clId="{F48CA436-D772-4C2B-BC67-ECA53DD6D375}" dt="2022-01-14T11:21:03.267" v="64" actId="1076"/>
        <pc:sldMkLst>
          <pc:docMk/>
          <pc:sldMk cId="439129745" sldId="257"/>
        </pc:sldMkLst>
        <pc:picChg chg="del">
          <ac:chgData name="Ella de Figueiredo Lykke" userId="938a913d-b5e1-4333-adef-82f26c90ce3a" providerId="ADAL" clId="{F48CA436-D772-4C2B-BC67-ECA53DD6D375}" dt="2022-01-14T11:20:58.477" v="61" actId="478"/>
          <ac:picMkLst>
            <pc:docMk/>
            <pc:sldMk cId="439129745" sldId="257"/>
            <ac:picMk id="7" creationId="{9C0EAACE-0316-4E92-B1A5-294263559B8E}"/>
          </ac:picMkLst>
        </pc:picChg>
        <pc:picChg chg="add mod">
          <ac:chgData name="Ella de Figueiredo Lykke" userId="938a913d-b5e1-4333-adef-82f26c90ce3a" providerId="ADAL" clId="{F48CA436-D772-4C2B-BC67-ECA53DD6D375}" dt="2022-01-14T11:21:03.267" v="64" actId="1076"/>
          <ac:picMkLst>
            <pc:docMk/>
            <pc:sldMk cId="439129745" sldId="257"/>
            <ac:picMk id="8" creationId="{EB9656DE-975E-448F-A986-F67F6AC593D1}"/>
          </ac:picMkLst>
        </pc:picChg>
      </pc:sldChg>
      <pc:sldChg chg="addSp delSp modSp mod">
        <pc:chgData name="Ella de Figueiredo Lykke" userId="938a913d-b5e1-4333-adef-82f26c90ce3a" providerId="ADAL" clId="{F48CA436-D772-4C2B-BC67-ECA53DD6D375}" dt="2022-01-14T11:19:46.965" v="30" actId="1076"/>
        <pc:sldMkLst>
          <pc:docMk/>
          <pc:sldMk cId="868316013" sldId="260"/>
        </pc:sldMkLst>
        <pc:spChg chg="mod">
          <ac:chgData name="Ella de Figueiredo Lykke" userId="938a913d-b5e1-4333-adef-82f26c90ce3a" providerId="ADAL" clId="{F48CA436-D772-4C2B-BC67-ECA53DD6D375}" dt="2022-01-05T16:34:13.511" v="1" actId="14100"/>
          <ac:spMkLst>
            <pc:docMk/>
            <pc:sldMk cId="868316013" sldId="260"/>
            <ac:spMk id="5" creationId="{4FB1B645-D772-446C-BCEC-BFA01C7BC517}"/>
          </ac:spMkLst>
        </pc:spChg>
        <pc:picChg chg="del">
          <ac:chgData name="Ella de Figueiredo Lykke" userId="938a913d-b5e1-4333-adef-82f26c90ce3a" providerId="ADAL" clId="{F48CA436-D772-4C2B-BC67-ECA53DD6D375}" dt="2022-01-14T11:19:37.995" v="27" actId="478"/>
          <ac:picMkLst>
            <pc:docMk/>
            <pc:sldMk cId="868316013" sldId="260"/>
            <ac:picMk id="4" creationId="{038418DB-F6D0-4761-8073-56EFAEB75648}"/>
          </ac:picMkLst>
        </pc:picChg>
        <pc:picChg chg="add del mod">
          <ac:chgData name="Ella de Figueiredo Lykke" userId="938a913d-b5e1-4333-adef-82f26c90ce3a" providerId="ADAL" clId="{F48CA436-D772-4C2B-BC67-ECA53DD6D375}" dt="2022-01-14T11:16:29.150" v="11" actId="478"/>
          <ac:picMkLst>
            <pc:docMk/>
            <pc:sldMk cId="868316013" sldId="260"/>
            <ac:picMk id="7" creationId="{579B78F6-B52E-446C-B6D9-9069BCDB6DA0}"/>
          </ac:picMkLst>
        </pc:picChg>
        <pc:picChg chg="add del mod">
          <ac:chgData name="Ella de Figueiredo Lykke" userId="938a913d-b5e1-4333-adef-82f26c90ce3a" providerId="ADAL" clId="{F48CA436-D772-4C2B-BC67-ECA53DD6D375}" dt="2022-01-14T11:16:39.713" v="16" actId="478"/>
          <ac:picMkLst>
            <pc:docMk/>
            <pc:sldMk cId="868316013" sldId="260"/>
            <ac:picMk id="8" creationId="{5B0B39A1-68D6-4016-9B67-ED7EBD2BA067}"/>
          </ac:picMkLst>
        </pc:picChg>
        <pc:picChg chg="add mod ord">
          <ac:chgData name="Ella de Figueiredo Lykke" userId="938a913d-b5e1-4333-adef-82f26c90ce3a" providerId="ADAL" clId="{F48CA436-D772-4C2B-BC67-ECA53DD6D375}" dt="2022-01-14T11:19:46.965" v="30" actId="1076"/>
          <ac:picMkLst>
            <pc:docMk/>
            <pc:sldMk cId="868316013" sldId="260"/>
            <ac:picMk id="10" creationId="{5188D17F-02F5-4BD1-A569-E08AED10646F}"/>
          </ac:picMkLst>
        </pc:picChg>
      </pc:sldChg>
      <pc:sldChg chg="addSp delSp modSp mod">
        <pc:chgData name="Ella de Figueiredo Lykke" userId="938a913d-b5e1-4333-adef-82f26c90ce3a" providerId="ADAL" clId="{F48CA436-D772-4C2B-BC67-ECA53DD6D375}" dt="2022-01-14T11:21:18.556" v="70"/>
        <pc:sldMkLst>
          <pc:docMk/>
          <pc:sldMk cId="4189076949" sldId="261"/>
        </pc:sldMkLst>
        <pc:picChg chg="del">
          <ac:chgData name="Ella de Figueiredo Lykke" userId="938a913d-b5e1-4333-adef-82f26c90ce3a" providerId="ADAL" clId="{F48CA436-D772-4C2B-BC67-ECA53DD6D375}" dt="2022-01-14T11:21:18.219" v="69" actId="478"/>
          <ac:picMkLst>
            <pc:docMk/>
            <pc:sldMk cId="4189076949" sldId="261"/>
            <ac:picMk id="8" creationId="{96A7912D-265C-4419-A231-C951AC00664F}"/>
          </ac:picMkLst>
        </pc:picChg>
        <pc:picChg chg="add mod">
          <ac:chgData name="Ella de Figueiredo Lykke" userId="938a913d-b5e1-4333-adef-82f26c90ce3a" providerId="ADAL" clId="{F48CA436-D772-4C2B-BC67-ECA53DD6D375}" dt="2022-01-14T11:21:18.556" v="70"/>
          <ac:picMkLst>
            <pc:docMk/>
            <pc:sldMk cId="4189076949" sldId="261"/>
            <ac:picMk id="9" creationId="{B5F1F7D2-FC5F-442E-B1CB-391AE0E34E55}"/>
          </ac:picMkLst>
        </pc:picChg>
      </pc:sldChg>
      <pc:sldChg chg="addSp delSp modSp mod">
        <pc:chgData name="Ella de Figueiredo Lykke" userId="938a913d-b5e1-4333-adef-82f26c90ce3a" providerId="ADAL" clId="{F48CA436-D772-4C2B-BC67-ECA53DD6D375}" dt="2022-01-14T11:21:11.431" v="66"/>
        <pc:sldMkLst>
          <pc:docMk/>
          <pc:sldMk cId="4191263982" sldId="263"/>
        </pc:sldMkLst>
        <pc:picChg chg="add del mod ord">
          <ac:chgData name="Ella de Figueiredo Lykke" userId="938a913d-b5e1-4333-adef-82f26c90ce3a" providerId="ADAL" clId="{F48CA436-D772-4C2B-BC67-ECA53DD6D375}" dt="2022-01-14T11:21:11.425" v="65" actId="478"/>
          <ac:picMkLst>
            <pc:docMk/>
            <pc:sldMk cId="4191263982" sldId="263"/>
            <ac:picMk id="4" creationId="{98EE2229-BB19-4EA9-9CBC-F83B9F6DFCB3}"/>
          </ac:picMkLst>
        </pc:picChg>
        <pc:picChg chg="del">
          <ac:chgData name="Ella de Figueiredo Lykke" userId="938a913d-b5e1-4333-adef-82f26c90ce3a" providerId="ADAL" clId="{F48CA436-D772-4C2B-BC67-ECA53DD6D375}" dt="2022-01-14T11:20:42.058" v="57" actId="478"/>
          <ac:picMkLst>
            <pc:docMk/>
            <pc:sldMk cId="4191263982" sldId="263"/>
            <ac:picMk id="7" creationId="{0289E90F-34C2-4599-A27C-DE8FE188798E}"/>
          </ac:picMkLst>
        </pc:picChg>
        <pc:picChg chg="add del mod">
          <ac:chgData name="Ella de Figueiredo Lykke" userId="938a913d-b5e1-4333-adef-82f26c90ce3a" providerId="ADAL" clId="{F48CA436-D772-4C2B-BC67-ECA53DD6D375}" dt="2022-01-14T11:20:45.244" v="59"/>
          <ac:picMkLst>
            <pc:docMk/>
            <pc:sldMk cId="4191263982" sldId="263"/>
            <ac:picMk id="8" creationId="{EA4A313E-4ED8-4226-A6C0-9E36BDD7E97E}"/>
          </ac:picMkLst>
        </pc:picChg>
        <pc:picChg chg="add mod">
          <ac:chgData name="Ella de Figueiredo Lykke" userId="938a913d-b5e1-4333-adef-82f26c90ce3a" providerId="ADAL" clId="{F48CA436-D772-4C2B-BC67-ECA53DD6D375}" dt="2022-01-14T11:21:11.431" v="66"/>
          <ac:picMkLst>
            <pc:docMk/>
            <pc:sldMk cId="4191263982" sldId="263"/>
            <ac:picMk id="9" creationId="{9AFA8999-412E-44D1-9527-830E947A184C}"/>
          </ac:picMkLst>
        </pc:picChg>
        <pc:picChg chg="ord">
          <ac:chgData name="Ella de Figueiredo Lykke" userId="938a913d-b5e1-4333-adef-82f26c90ce3a" providerId="ADAL" clId="{F48CA436-D772-4C2B-BC67-ECA53DD6D375}" dt="2022-01-14T11:20:53.560" v="60" actId="167"/>
          <ac:picMkLst>
            <pc:docMk/>
            <pc:sldMk cId="4191263982" sldId="263"/>
            <ac:picMk id="13" creationId="{A3890FE5-085C-460A-A684-8E962A374C54}"/>
          </ac:picMkLst>
        </pc:picChg>
      </pc:sldChg>
      <pc:sldChg chg="addSp delSp modSp mod">
        <pc:chgData name="Ella de Figueiredo Lykke" userId="938a913d-b5e1-4333-adef-82f26c90ce3a" providerId="ADAL" clId="{F48CA436-D772-4C2B-BC67-ECA53DD6D375}" dt="2022-01-14T11:21:15.553" v="68"/>
        <pc:sldMkLst>
          <pc:docMk/>
          <pc:sldMk cId="2640092815" sldId="268"/>
        </pc:sldMkLst>
        <pc:picChg chg="del">
          <ac:chgData name="Ella de Figueiredo Lykke" userId="938a913d-b5e1-4333-adef-82f26c90ce3a" providerId="ADAL" clId="{F48CA436-D772-4C2B-BC67-ECA53DD6D375}" dt="2022-01-14T11:21:15.219" v="67" actId="478"/>
          <ac:picMkLst>
            <pc:docMk/>
            <pc:sldMk cId="2640092815" sldId="268"/>
            <ac:picMk id="7" creationId="{9C0EAACE-0316-4E92-B1A5-294263559B8E}"/>
          </ac:picMkLst>
        </pc:picChg>
        <pc:picChg chg="add mod">
          <ac:chgData name="Ella de Figueiredo Lykke" userId="938a913d-b5e1-4333-adef-82f26c90ce3a" providerId="ADAL" clId="{F48CA436-D772-4C2B-BC67-ECA53DD6D375}" dt="2022-01-14T11:21:15.553" v="68"/>
          <ac:picMkLst>
            <pc:docMk/>
            <pc:sldMk cId="2640092815" sldId="268"/>
            <ac:picMk id="9" creationId="{4D23941A-617D-48F6-863B-934E0B4792EA}"/>
          </ac:picMkLst>
        </pc:picChg>
      </pc:sldChg>
      <pc:sldChg chg="addSp delSp modSp mod">
        <pc:chgData name="Ella de Figueiredo Lykke" userId="938a913d-b5e1-4333-adef-82f26c90ce3a" providerId="ADAL" clId="{F48CA436-D772-4C2B-BC67-ECA53DD6D375}" dt="2022-01-14T11:21:36.624" v="74"/>
        <pc:sldMkLst>
          <pc:docMk/>
          <pc:sldMk cId="2925287446" sldId="269"/>
        </pc:sldMkLst>
        <pc:picChg chg="del">
          <ac:chgData name="Ella de Figueiredo Lykke" userId="938a913d-b5e1-4333-adef-82f26c90ce3a" providerId="ADAL" clId="{F48CA436-D772-4C2B-BC67-ECA53DD6D375}" dt="2022-01-14T11:21:36.362" v="73" actId="478"/>
          <ac:picMkLst>
            <pc:docMk/>
            <pc:sldMk cId="2925287446" sldId="269"/>
            <ac:picMk id="7" creationId="{9C0EAACE-0316-4E92-B1A5-294263559B8E}"/>
          </ac:picMkLst>
        </pc:picChg>
        <pc:picChg chg="add mod">
          <ac:chgData name="Ella de Figueiredo Lykke" userId="938a913d-b5e1-4333-adef-82f26c90ce3a" providerId="ADAL" clId="{F48CA436-D772-4C2B-BC67-ECA53DD6D375}" dt="2022-01-14T11:21:36.624" v="74"/>
          <ac:picMkLst>
            <pc:docMk/>
            <pc:sldMk cId="2925287446" sldId="269"/>
            <ac:picMk id="8" creationId="{7A07900B-6AF2-4D7B-AA26-B7D743B18376}"/>
          </ac:picMkLst>
        </pc:picChg>
      </pc:sldChg>
      <pc:sldChg chg="addSp delSp modSp mod">
        <pc:chgData name="Ella de Figueiredo Lykke" userId="938a913d-b5e1-4333-adef-82f26c90ce3a" providerId="ADAL" clId="{F48CA436-D772-4C2B-BC67-ECA53DD6D375}" dt="2022-01-14T11:22:09.189" v="96"/>
        <pc:sldMkLst>
          <pc:docMk/>
          <pc:sldMk cId="69135913" sldId="270"/>
        </pc:sldMkLst>
        <pc:picChg chg="del">
          <ac:chgData name="Ella de Figueiredo Lykke" userId="938a913d-b5e1-4333-adef-82f26c90ce3a" providerId="ADAL" clId="{F48CA436-D772-4C2B-BC67-ECA53DD6D375}" dt="2022-01-14T11:22:08.907" v="95" actId="478"/>
          <ac:picMkLst>
            <pc:docMk/>
            <pc:sldMk cId="69135913" sldId="270"/>
            <ac:picMk id="7" creationId="{9C0EAACE-0316-4E92-B1A5-294263559B8E}"/>
          </ac:picMkLst>
        </pc:picChg>
        <pc:picChg chg="add mod">
          <ac:chgData name="Ella de Figueiredo Lykke" userId="938a913d-b5e1-4333-adef-82f26c90ce3a" providerId="ADAL" clId="{F48CA436-D772-4C2B-BC67-ECA53DD6D375}" dt="2022-01-14T11:22:09.189" v="96"/>
          <ac:picMkLst>
            <pc:docMk/>
            <pc:sldMk cId="69135913" sldId="270"/>
            <ac:picMk id="9" creationId="{27FF793F-1824-45F3-A85D-97DA67873FDD}"/>
          </ac:picMkLst>
        </pc:picChg>
      </pc:sldChg>
      <pc:sldChg chg="addSp delSp modSp mod">
        <pc:chgData name="Ella de Figueiredo Lykke" userId="938a913d-b5e1-4333-adef-82f26c90ce3a" providerId="ADAL" clId="{F48CA436-D772-4C2B-BC67-ECA53DD6D375}" dt="2022-01-14T11:21:39.924" v="76"/>
        <pc:sldMkLst>
          <pc:docMk/>
          <pc:sldMk cId="1452585272" sldId="272"/>
        </pc:sldMkLst>
        <pc:picChg chg="add mod">
          <ac:chgData name="Ella de Figueiredo Lykke" userId="938a913d-b5e1-4333-adef-82f26c90ce3a" providerId="ADAL" clId="{F48CA436-D772-4C2B-BC67-ECA53DD6D375}" dt="2022-01-14T11:21:39.924" v="76"/>
          <ac:picMkLst>
            <pc:docMk/>
            <pc:sldMk cId="1452585272" sldId="272"/>
            <ac:picMk id="7" creationId="{14431151-ED35-4A5A-B61E-2A194013A34A}"/>
          </ac:picMkLst>
        </pc:picChg>
        <pc:picChg chg="del">
          <ac:chgData name="Ella de Figueiredo Lykke" userId="938a913d-b5e1-4333-adef-82f26c90ce3a" providerId="ADAL" clId="{F48CA436-D772-4C2B-BC67-ECA53DD6D375}" dt="2022-01-14T11:21:39.678" v="75" actId="478"/>
          <ac:picMkLst>
            <pc:docMk/>
            <pc:sldMk cId="1452585272" sldId="272"/>
            <ac:picMk id="8" creationId="{96A7912D-265C-4419-A231-C951AC00664F}"/>
          </ac:picMkLst>
        </pc:picChg>
      </pc:sldChg>
      <pc:sldChg chg="addSp delSp modSp mod">
        <pc:chgData name="Ella de Figueiredo Lykke" userId="938a913d-b5e1-4333-adef-82f26c90ce3a" providerId="ADAL" clId="{F48CA436-D772-4C2B-BC67-ECA53DD6D375}" dt="2022-01-14T11:21:34.138" v="72"/>
        <pc:sldMkLst>
          <pc:docMk/>
          <pc:sldMk cId="4041358599" sldId="273"/>
        </pc:sldMkLst>
        <pc:spChg chg="mod">
          <ac:chgData name="Ella de Figueiredo Lykke" userId="938a913d-b5e1-4333-adef-82f26c90ce3a" providerId="ADAL" clId="{F48CA436-D772-4C2B-BC67-ECA53DD6D375}" dt="2022-01-05T16:39:09.798" v="5" actId="1076"/>
          <ac:spMkLst>
            <pc:docMk/>
            <pc:sldMk cId="4041358599" sldId="273"/>
            <ac:spMk id="10" creationId="{BEE747E1-FB09-4603-8791-45BF86DCFE87}"/>
          </ac:spMkLst>
        </pc:spChg>
        <pc:spChg chg="mod">
          <ac:chgData name="Ella de Figueiredo Lykke" userId="938a913d-b5e1-4333-adef-82f26c90ce3a" providerId="ADAL" clId="{F48CA436-D772-4C2B-BC67-ECA53DD6D375}" dt="2022-01-05T16:39:06.486" v="4" actId="1076"/>
          <ac:spMkLst>
            <pc:docMk/>
            <pc:sldMk cId="4041358599" sldId="273"/>
            <ac:spMk id="11" creationId="{68B8504C-7858-422A-A7FB-80DA72A2F742}"/>
          </ac:spMkLst>
        </pc:spChg>
        <pc:picChg chg="del">
          <ac:chgData name="Ella de Figueiredo Lykke" userId="938a913d-b5e1-4333-adef-82f26c90ce3a" providerId="ADAL" clId="{F48CA436-D772-4C2B-BC67-ECA53DD6D375}" dt="2022-01-14T11:21:33.810" v="71" actId="478"/>
          <ac:picMkLst>
            <pc:docMk/>
            <pc:sldMk cId="4041358599" sldId="273"/>
            <ac:picMk id="7" creationId="{0289E90F-34C2-4599-A27C-DE8FE188798E}"/>
          </ac:picMkLst>
        </pc:picChg>
        <pc:picChg chg="add mod">
          <ac:chgData name="Ella de Figueiredo Lykke" userId="938a913d-b5e1-4333-adef-82f26c90ce3a" providerId="ADAL" clId="{F48CA436-D772-4C2B-BC67-ECA53DD6D375}" dt="2022-01-14T11:21:34.138" v="72"/>
          <ac:picMkLst>
            <pc:docMk/>
            <pc:sldMk cId="4041358599" sldId="273"/>
            <ac:picMk id="13" creationId="{EC2C4C3D-AE7F-4460-A4DC-C418CD42A703}"/>
          </ac:picMkLst>
        </pc:picChg>
      </pc:sldChg>
      <pc:sldChg chg="addSp delSp modSp mod">
        <pc:chgData name="Ella de Figueiredo Lykke" userId="938a913d-b5e1-4333-adef-82f26c90ce3a" providerId="ADAL" clId="{F48CA436-D772-4C2B-BC67-ECA53DD6D375}" dt="2022-01-14T11:21:48.111" v="80"/>
        <pc:sldMkLst>
          <pc:docMk/>
          <pc:sldMk cId="1726442129" sldId="274"/>
        </pc:sldMkLst>
        <pc:picChg chg="del">
          <ac:chgData name="Ella de Figueiredo Lykke" userId="938a913d-b5e1-4333-adef-82f26c90ce3a" providerId="ADAL" clId="{F48CA436-D772-4C2B-BC67-ECA53DD6D375}" dt="2022-01-14T11:21:47.705" v="79" actId="478"/>
          <ac:picMkLst>
            <pc:docMk/>
            <pc:sldMk cId="1726442129" sldId="274"/>
            <ac:picMk id="7" creationId="{0289E90F-34C2-4599-A27C-DE8FE188798E}"/>
          </ac:picMkLst>
        </pc:picChg>
        <pc:picChg chg="add del mod">
          <ac:chgData name="Ella de Figueiredo Lykke" userId="938a913d-b5e1-4333-adef-82f26c90ce3a" providerId="ADAL" clId="{F48CA436-D772-4C2B-BC67-ECA53DD6D375}" dt="2022-01-14T11:21:46.764" v="78"/>
          <ac:picMkLst>
            <pc:docMk/>
            <pc:sldMk cId="1726442129" sldId="274"/>
            <ac:picMk id="11" creationId="{E9680145-6FC2-49D4-B0FF-D8B5A94074D1}"/>
          </ac:picMkLst>
        </pc:picChg>
        <pc:picChg chg="add mod">
          <ac:chgData name="Ella de Figueiredo Lykke" userId="938a913d-b5e1-4333-adef-82f26c90ce3a" providerId="ADAL" clId="{F48CA436-D772-4C2B-BC67-ECA53DD6D375}" dt="2022-01-14T11:21:48.111" v="80"/>
          <ac:picMkLst>
            <pc:docMk/>
            <pc:sldMk cId="1726442129" sldId="274"/>
            <ac:picMk id="12" creationId="{642C6F3E-D2C5-4150-941B-75D730FE42CD}"/>
          </ac:picMkLst>
        </pc:picChg>
      </pc:sldChg>
      <pc:sldChg chg="addSp modSp">
        <pc:chgData name="Ella de Figueiredo Lykke" userId="938a913d-b5e1-4333-adef-82f26c90ce3a" providerId="ADAL" clId="{F48CA436-D772-4C2B-BC67-ECA53DD6D375}" dt="2022-01-14T11:22:33.474" v="104"/>
        <pc:sldMkLst>
          <pc:docMk/>
          <pc:sldMk cId="3404347156" sldId="277"/>
        </pc:sldMkLst>
        <pc:picChg chg="add mod">
          <ac:chgData name="Ella de Figueiredo Lykke" userId="938a913d-b5e1-4333-adef-82f26c90ce3a" providerId="ADAL" clId="{F48CA436-D772-4C2B-BC67-ECA53DD6D375}" dt="2022-01-14T11:22:33.474" v="104"/>
          <ac:picMkLst>
            <pc:docMk/>
            <pc:sldMk cId="3404347156" sldId="277"/>
            <ac:picMk id="5" creationId="{1C68EED8-656E-44B6-B01C-25627DF077BF}"/>
          </ac:picMkLst>
        </pc:picChg>
      </pc:sldChg>
      <pc:sldChg chg="addSp delSp modSp mod">
        <pc:chgData name="Ella de Figueiredo Lykke" userId="938a913d-b5e1-4333-adef-82f26c90ce3a" providerId="ADAL" clId="{F48CA436-D772-4C2B-BC67-ECA53DD6D375}" dt="2022-01-14T11:21:56.492" v="88"/>
        <pc:sldMkLst>
          <pc:docMk/>
          <pc:sldMk cId="3211760499" sldId="278"/>
        </pc:sldMkLst>
        <pc:picChg chg="del">
          <ac:chgData name="Ella de Figueiredo Lykke" userId="938a913d-b5e1-4333-adef-82f26c90ce3a" providerId="ADAL" clId="{F48CA436-D772-4C2B-BC67-ECA53DD6D375}" dt="2022-01-14T11:21:55.950" v="87" actId="478"/>
          <ac:picMkLst>
            <pc:docMk/>
            <pc:sldMk cId="3211760499" sldId="278"/>
            <ac:picMk id="7" creationId="{0289E90F-34C2-4599-A27C-DE8FE188798E}"/>
          </ac:picMkLst>
        </pc:picChg>
        <pc:picChg chg="add mod">
          <ac:chgData name="Ella de Figueiredo Lykke" userId="938a913d-b5e1-4333-adef-82f26c90ce3a" providerId="ADAL" clId="{F48CA436-D772-4C2B-BC67-ECA53DD6D375}" dt="2022-01-14T11:21:56.492" v="88"/>
          <ac:picMkLst>
            <pc:docMk/>
            <pc:sldMk cId="3211760499" sldId="278"/>
            <ac:picMk id="8" creationId="{468918AE-EF1F-43F6-93E9-9C1C3FA54233}"/>
          </ac:picMkLst>
        </pc:picChg>
      </pc:sldChg>
      <pc:sldChg chg="addSp delSp modSp mod">
        <pc:chgData name="Ella de Figueiredo Lykke" userId="938a913d-b5e1-4333-adef-82f26c90ce3a" providerId="ADAL" clId="{F48CA436-D772-4C2B-BC67-ECA53DD6D375}" dt="2022-01-14T11:22:04.806" v="92"/>
        <pc:sldMkLst>
          <pc:docMk/>
          <pc:sldMk cId="3204959007" sldId="279"/>
        </pc:sldMkLst>
        <pc:picChg chg="del">
          <ac:chgData name="Ella de Figueiredo Lykke" userId="938a913d-b5e1-4333-adef-82f26c90ce3a" providerId="ADAL" clId="{F48CA436-D772-4C2B-BC67-ECA53DD6D375}" dt="2022-01-14T11:22:04.792" v="91" actId="478"/>
          <ac:picMkLst>
            <pc:docMk/>
            <pc:sldMk cId="3204959007" sldId="279"/>
            <ac:picMk id="7" creationId="{0289E90F-34C2-4599-A27C-DE8FE188798E}"/>
          </ac:picMkLst>
        </pc:picChg>
        <pc:picChg chg="add mod">
          <ac:chgData name="Ella de Figueiredo Lykke" userId="938a913d-b5e1-4333-adef-82f26c90ce3a" providerId="ADAL" clId="{F48CA436-D772-4C2B-BC67-ECA53DD6D375}" dt="2022-01-14T11:22:04.806" v="92"/>
          <ac:picMkLst>
            <pc:docMk/>
            <pc:sldMk cId="3204959007" sldId="279"/>
            <ac:picMk id="11" creationId="{6F9EED1F-3C18-40B9-980D-F048BF3A0E3D}"/>
          </ac:picMkLst>
        </pc:picChg>
      </pc:sldChg>
      <pc:sldChg chg="addSp delSp modSp mod">
        <pc:chgData name="Ella de Figueiredo Lykke" userId="938a913d-b5e1-4333-adef-82f26c90ce3a" providerId="ADAL" clId="{F48CA436-D772-4C2B-BC67-ECA53DD6D375}" dt="2022-01-14T11:21:50.093" v="82"/>
        <pc:sldMkLst>
          <pc:docMk/>
          <pc:sldMk cId="3404151064" sldId="280"/>
        </pc:sldMkLst>
        <pc:picChg chg="del">
          <ac:chgData name="Ella de Figueiredo Lykke" userId="938a913d-b5e1-4333-adef-82f26c90ce3a" providerId="ADAL" clId="{F48CA436-D772-4C2B-BC67-ECA53DD6D375}" dt="2022-01-14T11:21:49.875" v="81" actId="478"/>
          <ac:picMkLst>
            <pc:docMk/>
            <pc:sldMk cId="3404151064" sldId="280"/>
            <ac:picMk id="7" creationId="{0289E90F-34C2-4599-A27C-DE8FE188798E}"/>
          </ac:picMkLst>
        </pc:picChg>
        <pc:picChg chg="add mod">
          <ac:chgData name="Ella de Figueiredo Lykke" userId="938a913d-b5e1-4333-adef-82f26c90ce3a" providerId="ADAL" clId="{F48CA436-D772-4C2B-BC67-ECA53DD6D375}" dt="2022-01-14T11:21:50.093" v="82"/>
          <ac:picMkLst>
            <pc:docMk/>
            <pc:sldMk cId="3404151064" sldId="280"/>
            <ac:picMk id="10" creationId="{C747D7F5-F829-4AA4-AD3D-3091E486FFF0}"/>
          </ac:picMkLst>
        </pc:picChg>
      </pc:sldChg>
      <pc:sldChg chg="addSp delSp modSp mod">
        <pc:chgData name="Ella de Figueiredo Lykke" userId="938a913d-b5e1-4333-adef-82f26c90ce3a" providerId="ADAL" clId="{F48CA436-D772-4C2B-BC67-ECA53DD6D375}" dt="2022-01-14T11:21:52.241" v="84"/>
        <pc:sldMkLst>
          <pc:docMk/>
          <pc:sldMk cId="288904160" sldId="281"/>
        </pc:sldMkLst>
        <pc:picChg chg="del">
          <ac:chgData name="Ella de Figueiredo Lykke" userId="938a913d-b5e1-4333-adef-82f26c90ce3a" providerId="ADAL" clId="{F48CA436-D772-4C2B-BC67-ECA53DD6D375}" dt="2022-01-14T11:21:52.002" v="83" actId="478"/>
          <ac:picMkLst>
            <pc:docMk/>
            <pc:sldMk cId="288904160" sldId="281"/>
            <ac:picMk id="7" creationId="{0289E90F-34C2-4599-A27C-DE8FE188798E}"/>
          </ac:picMkLst>
        </pc:picChg>
        <pc:picChg chg="add mod">
          <ac:chgData name="Ella de Figueiredo Lykke" userId="938a913d-b5e1-4333-adef-82f26c90ce3a" providerId="ADAL" clId="{F48CA436-D772-4C2B-BC67-ECA53DD6D375}" dt="2022-01-14T11:21:52.241" v="84"/>
          <ac:picMkLst>
            <pc:docMk/>
            <pc:sldMk cId="288904160" sldId="281"/>
            <ac:picMk id="10" creationId="{0BCEA4A1-443F-4AB1-B1F0-F490C86D0544}"/>
          </ac:picMkLst>
        </pc:picChg>
      </pc:sldChg>
      <pc:sldChg chg="addSp delSp modSp mod">
        <pc:chgData name="Ella de Figueiredo Lykke" userId="938a913d-b5e1-4333-adef-82f26c90ce3a" providerId="ADAL" clId="{F48CA436-D772-4C2B-BC67-ECA53DD6D375}" dt="2022-01-14T11:21:54.164" v="86"/>
        <pc:sldMkLst>
          <pc:docMk/>
          <pc:sldMk cId="3487945446" sldId="282"/>
        </pc:sldMkLst>
        <pc:picChg chg="del">
          <ac:chgData name="Ella de Figueiredo Lykke" userId="938a913d-b5e1-4333-adef-82f26c90ce3a" providerId="ADAL" clId="{F48CA436-D772-4C2B-BC67-ECA53DD6D375}" dt="2022-01-14T11:21:53.946" v="85" actId="478"/>
          <ac:picMkLst>
            <pc:docMk/>
            <pc:sldMk cId="3487945446" sldId="282"/>
            <ac:picMk id="7" creationId="{0289E90F-34C2-4599-A27C-DE8FE188798E}"/>
          </ac:picMkLst>
        </pc:picChg>
        <pc:picChg chg="add mod">
          <ac:chgData name="Ella de Figueiredo Lykke" userId="938a913d-b5e1-4333-adef-82f26c90ce3a" providerId="ADAL" clId="{F48CA436-D772-4C2B-BC67-ECA53DD6D375}" dt="2022-01-14T11:21:54.164" v="86"/>
          <ac:picMkLst>
            <pc:docMk/>
            <pc:sldMk cId="3487945446" sldId="282"/>
            <ac:picMk id="10" creationId="{44DB4944-8BE2-4F76-BF22-9F0211A17270}"/>
          </ac:picMkLst>
        </pc:picChg>
      </pc:sldChg>
      <pc:sldChg chg="modSp mod">
        <pc:chgData name="Ella de Figueiredo Lykke" userId="938a913d-b5e1-4333-adef-82f26c90ce3a" providerId="ADAL" clId="{F48CA436-D772-4C2B-BC67-ECA53DD6D375}" dt="2022-01-05T16:40:54.160" v="9" actId="14100"/>
        <pc:sldMkLst>
          <pc:docMk/>
          <pc:sldMk cId="2403168114" sldId="283"/>
        </pc:sldMkLst>
        <pc:spChg chg="mod">
          <ac:chgData name="Ella de Figueiredo Lykke" userId="938a913d-b5e1-4333-adef-82f26c90ce3a" providerId="ADAL" clId="{F48CA436-D772-4C2B-BC67-ECA53DD6D375}" dt="2022-01-05T16:40:48.422" v="8" actId="1076"/>
          <ac:spMkLst>
            <pc:docMk/>
            <pc:sldMk cId="2403168114" sldId="283"/>
            <ac:spMk id="9" creationId="{E064E6C6-E41A-4EED-B189-8EA2CA741245}"/>
          </ac:spMkLst>
        </pc:spChg>
        <pc:spChg chg="mod">
          <ac:chgData name="Ella de Figueiredo Lykke" userId="938a913d-b5e1-4333-adef-82f26c90ce3a" providerId="ADAL" clId="{F48CA436-D772-4C2B-BC67-ECA53DD6D375}" dt="2022-01-05T16:40:54.160" v="9" actId="14100"/>
          <ac:spMkLst>
            <pc:docMk/>
            <pc:sldMk cId="2403168114" sldId="283"/>
            <ac:spMk id="13" creationId="{CA37B883-4030-40A8-A9BD-D45F7419E48D}"/>
          </ac:spMkLst>
        </pc:spChg>
      </pc:sldChg>
      <pc:sldChg chg="addSp delSp modSp mod">
        <pc:chgData name="Ella de Figueiredo Lykke" userId="938a913d-b5e1-4333-adef-82f26c90ce3a" providerId="ADAL" clId="{F48CA436-D772-4C2B-BC67-ECA53DD6D375}" dt="2022-01-14T11:22:02.256" v="90"/>
        <pc:sldMkLst>
          <pc:docMk/>
          <pc:sldMk cId="348204342" sldId="284"/>
        </pc:sldMkLst>
        <pc:picChg chg="del">
          <ac:chgData name="Ella de Figueiredo Lykke" userId="938a913d-b5e1-4333-adef-82f26c90ce3a" providerId="ADAL" clId="{F48CA436-D772-4C2B-BC67-ECA53DD6D375}" dt="2022-01-14T11:22:01.919" v="89" actId="478"/>
          <ac:picMkLst>
            <pc:docMk/>
            <pc:sldMk cId="348204342" sldId="284"/>
            <ac:picMk id="7" creationId="{9C0EAACE-0316-4E92-B1A5-294263559B8E}"/>
          </ac:picMkLst>
        </pc:picChg>
        <pc:picChg chg="add mod">
          <ac:chgData name="Ella de Figueiredo Lykke" userId="938a913d-b5e1-4333-adef-82f26c90ce3a" providerId="ADAL" clId="{F48CA436-D772-4C2B-BC67-ECA53DD6D375}" dt="2022-01-14T11:22:02.256" v="90"/>
          <ac:picMkLst>
            <pc:docMk/>
            <pc:sldMk cId="348204342" sldId="284"/>
            <ac:picMk id="8" creationId="{7CECD87F-6AEB-4E28-BD9D-4E42F95A90CE}"/>
          </ac:picMkLst>
        </pc:picChg>
      </pc:sldChg>
      <pc:sldChg chg="addSp delSp modSp mod">
        <pc:chgData name="Ella de Figueiredo Lykke" userId="938a913d-b5e1-4333-adef-82f26c90ce3a" providerId="ADAL" clId="{F48CA436-D772-4C2B-BC67-ECA53DD6D375}" dt="2022-01-14T11:22:06.988" v="94"/>
        <pc:sldMkLst>
          <pc:docMk/>
          <pc:sldMk cId="3956225240" sldId="285"/>
        </pc:sldMkLst>
        <pc:picChg chg="del">
          <ac:chgData name="Ella de Figueiredo Lykke" userId="938a913d-b5e1-4333-adef-82f26c90ce3a" providerId="ADAL" clId="{F48CA436-D772-4C2B-BC67-ECA53DD6D375}" dt="2022-01-14T11:22:06.742" v="93" actId="478"/>
          <ac:picMkLst>
            <pc:docMk/>
            <pc:sldMk cId="3956225240" sldId="285"/>
            <ac:picMk id="7" creationId="{0289E90F-34C2-4599-A27C-DE8FE188798E}"/>
          </ac:picMkLst>
        </pc:picChg>
        <pc:picChg chg="add mod">
          <ac:chgData name="Ella de Figueiredo Lykke" userId="938a913d-b5e1-4333-adef-82f26c90ce3a" providerId="ADAL" clId="{F48CA436-D772-4C2B-BC67-ECA53DD6D375}" dt="2022-01-14T11:22:06.988" v="94"/>
          <ac:picMkLst>
            <pc:docMk/>
            <pc:sldMk cId="3956225240" sldId="285"/>
            <ac:picMk id="9" creationId="{F439CDA4-3D08-4163-B400-95AD80585741}"/>
          </ac:picMkLst>
        </pc:picChg>
      </pc:sldChg>
      <pc:sldChg chg="addSp delSp modSp mod setBg">
        <pc:chgData name="Ella de Figueiredo Lykke" userId="938a913d-b5e1-4333-adef-82f26c90ce3a" providerId="ADAL" clId="{F48CA436-D772-4C2B-BC67-ECA53DD6D375}" dt="2022-01-14T11:25:46.006" v="246"/>
        <pc:sldMkLst>
          <pc:docMk/>
          <pc:sldMk cId="3162877301" sldId="286"/>
        </pc:sldMkLst>
        <pc:picChg chg="del">
          <ac:chgData name="Ella de Figueiredo Lykke" userId="938a913d-b5e1-4333-adef-82f26c90ce3a" providerId="ADAL" clId="{F48CA436-D772-4C2B-BC67-ECA53DD6D375}" dt="2022-01-14T11:22:11.793" v="97" actId="478"/>
          <ac:picMkLst>
            <pc:docMk/>
            <pc:sldMk cId="3162877301" sldId="286"/>
            <ac:picMk id="7" creationId="{0289E90F-34C2-4599-A27C-DE8FE188798E}"/>
          </ac:picMkLst>
        </pc:picChg>
        <pc:picChg chg="add mod">
          <ac:chgData name="Ella de Figueiredo Lykke" userId="938a913d-b5e1-4333-adef-82f26c90ce3a" providerId="ADAL" clId="{F48CA436-D772-4C2B-BC67-ECA53DD6D375}" dt="2022-01-14T11:22:11.799" v="98"/>
          <ac:picMkLst>
            <pc:docMk/>
            <pc:sldMk cId="3162877301" sldId="286"/>
            <ac:picMk id="8" creationId="{6680C013-3E9D-4EC3-B3B5-157992FC1470}"/>
          </ac:picMkLst>
        </pc:picChg>
        <pc:picChg chg="add mod">
          <ac:chgData name="Ella de Figueiredo Lykke" userId="938a913d-b5e1-4333-adef-82f26c90ce3a" providerId="ADAL" clId="{F48CA436-D772-4C2B-BC67-ECA53DD6D375}" dt="2022-01-14T11:24:01.980" v="108" actId="1076"/>
          <ac:picMkLst>
            <pc:docMk/>
            <pc:sldMk cId="3162877301" sldId="286"/>
            <ac:picMk id="9" creationId="{8758A150-35EA-4C51-9B98-C4DA58D8A0B7}"/>
          </ac:picMkLst>
        </pc:picChg>
        <pc:picChg chg="del">
          <ac:chgData name="Ella de Figueiredo Lykke" userId="938a913d-b5e1-4333-adef-82f26c90ce3a" providerId="ADAL" clId="{F48CA436-D772-4C2B-BC67-ECA53DD6D375}" dt="2022-01-14T11:23:59.644" v="107" actId="478"/>
          <ac:picMkLst>
            <pc:docMk/>
            <pc:sldMk cId="3162877301" sldId="286"/>
            <ac:picMk id="11" creationId="{8BAB829F-4F8E-413F-963A-08F95A8CAEBF}"/>
          </ac:picMkLst>
        </pc:picChg>
      </pc:sldChg>
      <pc:sldChg chg="addSp delSp modSp mod">
        <pc:chgData name="Ella de Figueiredo Lykke" userId="938a913d-b5e1-4333-adef-82f26c90ce3a" providerId="ADAL" clId="{F48CA436-D772-4C2B-BC67-ECA53DD6D375}" dt="2022-01-14T11:22:17.535" v="100"/>
        <pc:sldMkLst>
          <pc:docMk/>
          <pc:sldMk cId="2973835230" sldId="287"/>
        </pc:sldMkLst>
        <pc:picChg chg="del">
          <ac:chgData name="Ella de Figueiredo Lykke" userId="938a913d-b5e1-4333-adef-82f26c90ce3a" providerId="ADAL" clId="{F48CA436-D772-4C2B-BC67-ECA53DD6D375}" dt="2022-01-14T11:22:17.080" v="99" actId="478"/>
          <ac:picMkLst>
            <pc:docMk/>
            <pc:sldMk cId="2973835230" sldId="287"/>
            <ac:picMk id="7" creationId="{9C0EAACE-0316-4E92-B1A5-294263559B8E}"/>
          </ac:picMkLst>
        </pc:picChg>
        <pc:picChg chg="add mod">
          <ac:chgData name="Ella de Figueiredo Lykke" userId="938a913d-b5e1-4333-adef-82f26c90ce3a" providerId="ADAL" clId="{F48CA436-D772-4C2B-BC67-ECA53DD6D375}" dt="2022-01-14T11:22:17.535" v="100"/>
          <ac:picMkLst>
            <pc:docMk/>
            <pc:sldMk cId="2973835230" sldId="287"/>
            <ac:picMk id="9" creationId="{CBEFF6E4-A53C-401D-988A-FBFC8C164208}"/>
          </ac:picMkLst>
        </pc:picChg>
      </pc:sldChg>
      <pc:sldChg chg="addSp delSp modSp mod">
        <pc:chgData name="Ella de Figueiredo Lykke" userId="938a913d-b5e1-4333-adef-82f26c90ce3a" providerId="ADAL" clId="{F48CA436-D772-4C2B-BC67-ECA53DD6D375}" dt="2022-01-14T11:22:19.558" v="102"/>
        <pc:sldMkLst>
          <pc:docMk/>
          <pc:sldMk cId="1977246351" sldId="288"/>
        </pc:sldMkLst>
        <pc:picChg chg="del">
          <ac:chgData name="Ella de Figueiredo Lykke" userId="938a913d-b5e1-4333-adef-82f26c90ce3a" providerId="ADAL" clId="{F48CA436-D772-4C2B-BC67-ECA53DD6D375}" dt="2022-01-14T11:22:19.225" v="101" actId="478"/>
          <ac:picMkLst>
            <pc:docMk/>
            <pc:sldMk cId="1977246351" sldId="288"/>
            <ac:picMk id="7" creationId="{0289E90F-34C2-4599-A27C-DE8FE188798E}"/>
          </ac:picMkLst>
        </pc:picChg>
        <pc:picChg chg="add mod">
          <ac:chgData name="Ella de Figueiredo Lykke" userId="938a913d-b5e1-4333-adef-82f26c90ce3a" providerId="ADAL" clId="{F48CA436-D772-4C2B-BC67-ECA53DD6D375}" dt="2022-01-14T11:22:19.558" v="102"/>
          <ac:picMkLst>
            <pc:docMk/>
            <pc:sldMk cId="1977246351" sldId="288"/>
            <ac:picMk id="8" creationId="{CE026111-1976-41D6-A1A5-A8C1EE6755ED}"/>
          </ac:picMkLst>
        </pc:picChg>
      </pc:sldChg>
      <pc:sldMasterChg chg="modSldLayout">
        <pc:chgData name="Ella de Figueiredo Lykke" userId="938a913d-b5e1-4333-adef-82f26c90ce3a" providerId="ADAL" clId="{F48CA436-D772-4C2B-BC67-ECA53DD6D375}" dt="2022-01-14T11:22:30.148" v="103" actId="478"/>
        <pc:sldMasterMkLst>
          <pc:docMk/>
          <pc:sldMasterMk cId="3484328411" sldId="2147483648"/>
        </pc:sldMasterMkLst>
        <pc:sldLayoutChg chg="delSp mod">
          <pc:chgData name="Ella de Figueiredo Lykke" userId="938a913d-b5e1-4333-adef-82f26c90ce3a" providerId="ADAL" clId="{F48CA436-D772-4C2B-BC67-ECA53DD6D375}" dt="2022-01-14T11:22:30.148" v="103" actId="478"/>
          <pc:sldLayoutMkLst>
            <pc:docMk/>
            <pc:sldMasterMk cId="3484328411" sldId="2147483648"/>
            <pc:sldLayoutMk cId="3501001906" sldId="2147483661"/>
          </pc:sldLayoutMkLst>
          <pc:picChg chg="del">
            <ac:chgData name="Ella de Figueiredo Lykke" userId="938a913d-b5e1-4333-adef-82f26c90ce3a" providerId="ADAL" clId="{F48CA436-D772-4C2B-BC67-ECA53DD6D375}" dt="2022-01-14T11:22:30.148" v="103" actId="478"/>
            <ac:picMkLst>
              <pc:docMk/>
              <pc:sldMasterMk cId="3484328411" sldId="2147483648"/>
              <pc:sldLayoutMk cId="3501001906" sldId="2147483661"/>
              <ac:picMk id="8" creationId="{DAB0E817-3C21-4939-8E09-74E4A8AF5016}"/>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F27B5E-A0D4-4541-80BA-58E6EC38A06E}" type="datetimeFigureOut">
              <a:rPr lang="nb-NO" smtClean="0"/>
              <a:t>14.01.2022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81273-6DC2-4FDB-AF49-2E8F15336E25}" type="slidenum">
              <a:rPr lang="nb-NO" smtClean="0"/>
              <a:t>‹#›</a:t>
            </a:fld>
            <a:endParaRPr lang="nb-NO"/>
          </a:p>
        </p:txBody>
      </p:sp>
    </p:spTree>
    <p:extLst>
      <p:ext uri="{BB962C8B-B14F-4D97-AF65-F5344CB8AC3E}">
        <p14:creationId xmlns:p14="http://schemas.microsoft.com/office/powerpoint/2010/main" val="322033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err="1">
                <a:solidFill>
                  <a:schemeClr val="tx1"/>
                </a:solidFill>
                <a:effectLst/>
                <a:latin typeface="+mn-lt"/>
                <a:ea typeface="+mn-ea"/>
                <a:cs typeface="+mn-cs"/>
              </a:rPr>
              <a:t>PowerPointen</a:t>
            </a:r>
            <a:r>
              <a:rPr lang="nn-NO" sz="1200" kern="1200" dirty="0">
                <a:solidFill>
                  <a:schemeClr val="tx1"/>
                </a:solidFill>
                <a:effectLst/>
                <a:latin typeface="+mn-lt"/>
                <a:ea typeface="+mn-ea"/>
                <a:cs typeface="+mn-cs"/>
              </a:rPr>
              <a:t> er utforma på ein måte som gjer at undervisaren står fritt til å velje éin eller fleire delar, avhengig av kor lang tid som er sett av. Lysbilde 2–4 kan brukast til å introdusere alle oppgåvene. Lysbilde 21 og 22 kan brukast som avslutning til alle oppgåvene. Hugs å orientere deg i oppgåveheftet for kampanjepakken. Der finn du instruksjonar og arbeidsark til kvar enkelt oppgåve. Lysbilde nummer 19 «Forventningar» kan brukast som ei refleksjonsark til alle dei ulike oppgåvene. Lysbilde nummer 20 kan brukast heilt til sist som ei avslutning på alle oppgåvene.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Estimert tid:</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Oppgåve 1 er «Lag ditt eige tre»:  45–90 minutt avhengig av kor lang tid elevane får til å teikne/skrive.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Oppgåve 2 er «Kjensler»: 60 minutt. Kan kortast ned ved å ikkje sjå filmsnutten og raskt gå gjennom dei ulike kjenslene.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Oppgåve 3 er «Kropp»: 90 minutt: «Kroppeloppeløp» og «Gi meg ei hand». Dersom du berre har 45 minutt: Vel éi av oppgåvene med oppsummeringa som høyrer til.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F3AAAAB2-DFBC-4E38-84AF-70BD648706CA}" type="slidenum">
              <a:rPr lang="nb-NO" smtClean="0"/>
              <a:t>1</a:t>
            </a:fld>
            <a:endParaRPr lang="nb-NO"/>
          </a:p>
        </p:txBody>
      </p:sp>
    </p:spTree>
    <p:extLst>
      <p:ext uri="{BB962C8B-B14F-4D97-AF65-F5344CB8AC3E}">
        <p14:creationId xmlns:p14="http://schemas.microsoft.com/office/powerpoint/2010/main" val="121466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 er ikkje farleg å vere lei seg. Vi er ofte lei oss når det er noko som er viktig for oss. Dersom du for eksempel er lei deg fordi du saknar ein venn, så er det fordi vennen er viktig for deg.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11</a:t>
            </a:fld>
            <a:endParaRPr lang="nb-NO"/>
          </a:p>
        </p:txBody>
      </p:sp>
    </p:spTree>
    <p:extLst>
      <p:ext uri="{BB962C8B-B14F-4D97-AF65-F5344CB8AC3E}">
        <p14:creationId xmlns:p14="http://schemas.microsoft.com/office/powerpoint/2010/main" val="2438771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Når vi er glade, er det mange som får lyst til å syngje eller danse. Mange får også lyst til å fortelje det til nokon dei er glad i.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12</a:t>
            </a:fld>
            <a:endParaRPr lang="nb-NO"/>
          </a:p>
        </p:txBody>
      </p:sp>
    </p:spTree>
    <p:extLst>
      <p:ext uri="{BB962C8B-B14F-4D97-AF65-F5344CB8AC3E}">
        <p14:creationId xmlns:p14="http://schemas.microsoft.com/office/powerpoint/2010/main" val="384603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For eksempel:</a:t>
            </a:r>
          </a:p>
          <a:p>
            <a:r>
              <a:rPr lang="nb-NO" sz="1200" kern="1200" dirty="0">
                <a:solidFill>
                  <a:schemeClr val="tx1"/>
                </a:solidFill>
                <a:effectLst/>
                <a:latin typeface="+mn-lt"/>
                <a:ea typeface="+mn-ea"/>
                <a:cs typeface="+mn-cs"/>
              </a:rPr>
              <a:t>skuldig</a:t>
            </a:r>
          </a:p>
          <a:p>
            <a:r>
              <a:rPr lang="nb-NO" sz="1200" kern="1200" dirty="0">
                <a:solidFill>
                  <a:schemeClr val="tx1"/>
                </a:solidFill>
                <a:effectLst/>
                <a:latin typeface="+mn-lt"/>
                <a:ea typeface="+mn-ea"/>
                <a:cs typeface="+mn-cs"/>
              </a:rPr>
              <a:t>overraska</a:t>
            </a:r>
          </a:p>
          <a:p>
            <a:r>
              <a:rPr lang="nb-NO" sz="1200" kern="1200" dirty="0">
                <a:solidFill>
                  <a:schemeClr val="tx1"/>
                </a:solidFill>
                <a:effectLst/>
                <a:latin typeface="+mn-lt"/>
                <a:ea typeface="+mn-ea"/>
                <a:cs typeface="+mn-cs"/>
              </a:rPr>
              <a:t>sjalu</a:t>
            </a:r>
          </a:p>
          <a:p>
            <a:r>
              <a:rPr lang="nb-NO" sz="1200" kern="1200" dirty="0">
                <a:solidFill>
                  <a:schemeClr val="tx1"/>
                </a:solidFill>
                <a:effectLst/>
                <a:latin typeface="+mn-lt"/>
                <a:ea typeface="+mn-ea"/>
                <a:cs typeface="+mn-cs"/>
              </a:rPr>
              <a:t>foraktfull (æsj-kjensle)</a:t>
            </a:r>
          </a:p>
          <a:p>
            <a:r>
              <a:rPr lang="nb-NO" sz="1200" kern="1200" dirty="0">
                <a:solidFill>
                  <a:schemeClr val="tx1"/>
                </a:solidFill>
                <a:effectLst/>
                <a:latin typeface="+mn-lt"/>
                <a:ea typeface="+mn-ea"/>
                <a:cs typeface="+mn-cs"/>
              </a:rPr>
              <a:t>flau</a:t>
            </a:r>
          </a:p>
          <a:p>
            <a:r>
              <a:rPr lang="nb-NO" sz="1200" kern="1200" dirty="0">
                <a:solidFill>
                  <a:schemeClr val="tx1"/>
                </a:solidFill>
                <a:effectLst/>
                <a:latin typeface="+mn-lt"/>
                <a:ea typeface="+mn-ea"/>
                <a:cs typeface="+mn-cs"/>
              </a:rPr>
              <a:t>forvirra</a:t>
            </a:r>
          </a:p>
          <a:p>
            <a:r>
              <a:rPr lang="nb-NO" sz="1200" kern="1200" dirty="0">
                <a:solidFill>
                  <a:schemeClr val="tx1"/>
                </a:solidFill>
                <a:effectLst/>
                <a:latin typeface="+mn-lt"/>
                <a:ea typeface="+mn-ea"/>
                <a:cs typeface="+mn-cs"/>
              </a:rPr>
              <a:t> </a:t>
            </a:r>
          </a:p>
          <a:p>
            <a:r>
              <a:rPr lang="nn-NO" sz="1200" kern="1200" dirty="0">
                <a:solidFill>
                  <a:schemeClr val="tx1"/>
                </a:solidFill>
                <a:effectLst/>
                <a:latin typeface="+mn-lt"/>
                <a:ea typeface="+mn-ea"/>
                <a:cs typeface="+mn-cs"/>
              </a:rPr>
              <a:t>Det er </a:t>
            </a:r>
            <a:r>
              <a:rPr lang="nn-NO" sz="1200" kern="1200" dirty="0" err="1">
                <a:solidFill>
                  <a:schemeClr val="tx1"/>
                </a:solidFill>
                <a:effectLst/>
                <a:latin typeface="+mn-lt"/>
                <a:ea typeface="+mn-ea"/>
                <a:cs typeface="+mn-cs"/>
              </a:rPr>
              <a:t>ikke</a:t>
            </a:r>
            <a:r>
              <a:rPr lang="nn-NO" sz="1200" kern="1200" dirty="0">
                <a:solidFill>
                  <a:schemeClr val="tx1"/>
                </a:solidFill>
                <a:effectLst/>
                <a:latin typeface="+mn-lt"/>
                <a:ea typeface="+mn-ea"/>
                <a:cs typeface="+mn-cs"/>
              </a:rPr>
              <a:t> så farleg om denne lista blir kort – det viktigaste er at elevane får reflektere over at det er mange ulike kjensler. Dette er ei førebuing til neste oppgåve, der somme kanskje vil lære om nokre nye kjensler.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13</a:t>
            </a:fld>
            <a:endParaRPr lang="nb-NO"/>
          </a:p>
        </p:txBody>
      </p:sp>
    </p:spTree>
    <p:extLst>
      <p:ext uri="{BB962C8B-B14F-4D97-AF65-F5344CB8AC3E}">
        <p14:creationId xmlns:p14="http://schemas.microsoft.com/office/powerpoint/2010/main" val="731588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Finn fram arbeidsarket for oppgåva «Kjensler og kroppsspråk». Introduser oppgåva slik det står i forklaringa. Hugs å setje av tid til å summere opp oppgåva!</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14</a:t>
            </a:fld>
            <a:endParaRPr lang="nb-NO"/>
          </a:p>
        </p:txBody>
      </p:sp>
    </p:spTree>
    <p:extLst>
      <p:ext uri="{BB962C8B-B14F-4D97-AF65-F5344CB8AC3E}">
        <p14:creationId xmlns:p14="http://schemas.microsoft.com/office/powerpoint/2010/main" val="1613662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Dersom de vil jobbe vidare med kjensler, anbefaler vi at de går vidare til oppgåve 5.2 i grunnmateriellet «Små historier om kjensler» for 2.–4. trinnet, eller oppgåve 5.2 og 5.3 om forelsking for 1.–4. trinnet. Grunnmateriellet er tilgjengeleg på uke6.no.</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15</a:t>
            </a:fld>
            <a:endParaRPr lang="nb-NO"/>
          </a:p>
        </p:txBody>
      </p:sp>
    </p:spTree>
    <p:extLst>
      <p:ext uri="{BB962C8B-B14F-4D97-AF65-F5344CB8AC3E}">
        <p14:creationId xmlns:p14="http://schemas.microsoft.com/office/powerpoint/2010/main" val="2161052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Tenk kor </a:t>
            </a:r>
            <a:r>
              <a:rPr lang="nn-NO" sz="1200" kern="1200" dirty="0" err="1">
                <a:solidFill>
                  <a:schemeClr val="tx1"/>
                </a:solidFill>
                <a:effectLst/>
                <a:latin typeface="+mn-lt"/>
                <a:ea typeface="+mn-ea"/>
                <a:cs typeface="+mn-cs"/>
              </a:rPr>
              <a:t>kjedeleg</a:t>
            </a:r>
            <a:r>
              <a:rPr lang="nn-NO" sz="1200" kern="1200" dirty="0">
                <a:solidFill>
                  <a:schemeClr val="tx1"/>
                </a:solidFill>
                <a:effectLst/>
                <a:latin typeface="+mn-lt"/>
                <a:ea typeface="+mn-ea"/>
                <a:cs typeface="+mn-cs"/>
              </a:rPr>
              <a:t> det hadde vore dersom alle kroppane våre kunne akkurat det same!​</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16</a:t>
            </a:fld>
            <a:endParaRPr lang="nb-NO"/>
          </a:p>
        </p:txBody>
      </p:sp>
    </p:spTree>
    <p:extLst>
      <p:ext uri="{BB962C8B-B14F-4D97-AF65-F5344CB8AC3E}">
        <p14:creationId xmlns:p14="http://schemas.microsoft.com/office/powerpoint/2010/main" val="3363333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Introduser oppgåve 3 «Gi meg ei hand». Spel gjerne litt roleg musikk når elevane bevegar seg rundt.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17</a:t>
            </a:fld>
            <a:endParaRPr lang="nb-NO"/>
          </a:p>
        </p:txBody>
      </p:sp>
    </p:spTree>
    <p:extLst>
      <p:ext uri="{BB962C8B-B14F-4D97-AF65-F5344CB8AC3E}">
        <p14:creationId xmlns:p14="http://schemas.microsoft.com/office/powerpoint/2010/main" val="3834004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Dersom du vil arbeide vidare med «Kropp», anbefaler vi at du går vidare til oppgåve 4.2 «Det er din kropp» for 1.–4. trinnet og 4.3 «Kven bestemmer over kroppen din?» for 4. trinnet. Oppgåvene ligg i grunnmateriellet på uke6.no.</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18</a:t>
            </a:fld>
            <a:endParaRPr lang="nb-NO"/>
          </a:p>
        </p:txBody>
      </p:sp>
    </p:spTree>
    <p:extLst>
      <p:ext uri="{BB962C8B-B14F-4D97-AF65-F5344CB8AC3E}">
        <p14:creationId xmlns:p14="http://schemas.microsoft.com/office/powerpoint/2010/main" val="79717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Ver merksam på eventuelle funksjonsvariasjonar i klasserommet. Dersom nokon for eksempel ikkje kan gå, legg til rette så dei kan fullføre oppgåva på ein annan måte (for eksempel køyre rullestol langs ein tråd med bind for auga i oppgåve 3). Det er også fullt mogleg å endre øvingane slik at dei blir meir inkluderande.</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19</a:t>
            </a:fld>
            <a:endParaRPr lang="nb-NO"/>
          </a:p>
        </p:txBody>
      </p:sp>
    </p:spTree>
    <p:extLst>
      <p:ext uri="{BB962C8B-B14F-4D97-AF65-F5344CB8AC3E}">
        <p14:creationId xmlns:p14="http://schemas.microsoft.com/office/powerpoint/2010/main" val="3528738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Snakk om at det er forskjellig kva kroppane kan på eit kroppeloppeløp. Løft fram at somme øvingar kjendest betre ut enn andre. </a:t>
            </a:r>
          </a:p>
          <a:p>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Dersom de vil arbeide vidare med «Kropp», anbefaler vi at de går vidare til oppgåve 4.2 «Det er din kropp» for 1.–4. trinnet og 4.3 «Kven bestemmer over kroppen din?» for 4. trinnet. Oppgåvene ligg i grunnmateriellet på uke6.no.</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20</a:t>
            </a:fld>
            <a:endParaRPr lang="nb-NO"/>
          </a:p>
        </p:txBody>
      </p:sp>
    </p:spTree>
    <p:extLst>
      <p:ext uri="{BB962C8B-B14F-4D97-AF65-F5344CB8AC3E}">
        <p14:creationId xmlns:p14="http://schemas.microsoft.com/office/powerpoint/2010/main" val="1940899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Dette er eit introduksjonslysark som kan brukast til alle dei forskjellige oppgåvene.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Spør elevane om dei veit kva «unik» betyr.</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2</a:t>
            </a:fld>
            <a:endParaRPr lang="nb-NO"/>
          </a:p>
        </p:txBody>
      </p:sp>
    </p:spTree>
    <p:extLst>
      <p:ext uri="{BB962C8B-B14F-4D97-AF65-F5344CB8AC3E}">
        <p14:creationId xmlns:p14="http://schemas.microsoft.com/office/powerpoint/2010/main" val="275351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Her er poenget å gjere elevane merksame på dei fordommane andre kan ha, basert på korleis du ser ut eller kva du liker å gjere. Dette kan vere abstrakte omgrep, så det er lurt å kome med nokre konkrete eksempel. Ver nysgjerrig og undersøk kva for forventningar elevane har til for eksempel kva jenter og gutar kan – det kan hende at dei ikkje har forventningar knytte til dette i det heile tatt. Dersom dei seier klassiske ting som «gutar er betre i fotball» og liknande, så prøv å stille spørsmål ved dette for å opne opp for andre måtar å forstå på. Det siste punktet handlar om korleis forventningane andre har, påverkar oss. Kan forventningane andre har, gjere at vi lèt vere å gjere ting, eller at vi gjer ting som vi eigentleg ikkje har lyst til? Kan det hende at forventningane andre har, gjer at vi for eksempel ikkje lèt håret vekse langt eller bruker nattkjole på skolen og liknande?</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21</a:t>
            </a:fld>
            <a:endParaRPr lang="nb-NO"/>
          </a:p>
        </p:txBody>
      </p:sp>
    </p:spTree>
    <p:extLst>
      <p:ext uri="{BB962C8B-B14F-4D97-AF65-F5344CB8AC3E}">
        <p14:creationId xmlns:p14="http://schemas.microsoft.com/office/powerpoint/2010/main" val="130919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Vil du ha fleire oppgåver? Gå inn på uke6.no og registrer deg for å få tilgang til heile grunnmateriellet! Det er heilt gratis og uforpliktande </a:t>
            </a:r>
            <a:r>
              <a:rPr lang="nn-NO" sz="1200" kern="1200" dirty="0">
                <a:solidFill>
                  <a:schemeClr val="tx1"/>
                </a:solidFill>
                <a:effectLst/>
                <a:latin typeface="+mn-lt"/>
                <a:ea typeface="+mn-ea"/>
                <a:cs typeface="+mn-cs"/>
                <a:sym typeface="Wingdings" pitchFamily="2" charset="2"/>
              </a:rPr>
              <a:t></a:t>
            </a:r>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F3AAAAB2-DFBC-4E38-84AF-70BD648706CA}" type="slidenum">
              <a:rPr lang="nb-NO" smtClean="0"/>
              <a:t>22</a:t>
            </a:fld>
            <a:endParaRPr lang="nb-NO"/>
          </a:p>
        </p:txBody>
      </p:sp>
    </p:spTree>
    <p:extLst>
      <p:ext uri="{BB962C8B-B14F-4D97-AF65-F5344CB8AC3E}">
        <p14:creationId xmlns:p14="http://schemas.microsoft.com/office/powerpoint/2010/main" val="3898342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n-NO" sz="1200" kern="1200" dirty="0">
                <a:solidFill>
                  <a:schemeClr val="tx1"/>
                </a:solidFill>
                <a:effectLst/>
                <a:latin typeface="+mn-lt"/>
                <a:ea typeface="+mn-ea"/>
                <a:cs typeface="+mn-cs"/>
              </a:rPr>
              <a:t>Vi er alle forskjellige. Vi liker forskjellige ting, har forskjellige interesser og ser forskjellige ut. Noko du synest er godt, er kanskje noko ein annan synest er vondt. </a:t>
            </a:r>
            <a:endParaRPr lang="nb-NO" sz="1200" kern="1200" dirty="0">
              <a:solidFill>
                <a:schemeClr val="tx1"/>
              </a:solidFill>
              <a:effectLst/>
              <a:latin typeface="+mn-lt"/>
              <a:ea typeface="+mn-ea"/>
              <a:cs typeface="+mn-cs"/>
            </a:endParaRPr>
          </a:p>
          <a:p>
            <a:pPr lvl="0"/>
            <a:r>
              <a:rPr lang="nn-NO" sz="1200" kern="1200" dirty="0">
                <a:solidFill>
                  <a:schemeClr val="tx1"/>
                </a:solidFill>
                <a:effectLst/>
                <a:latin typeface="+mn-lt"/>
                <a:ea typeface="+mn-ea"/>
                <a:cs typeface="+mn-cs"/>
              </a:rPr>
              <a:t>Du er heilt unik – det finst ingen </a:t>
            </a:r>
            <a:r>
              <a:rPr lang="nn-NO" sz="1200" i="1" kern="1200" dirty="0">
                <a:solidFill>
                  <a:schemeClr val="tx1"/>
                </a:solidFill>
                <a:effectLst/>
                <a:latin typeface="+mn-lt"/>
                <a:ea typeface="+mn-ea"/>
                <a:cs typeface="+mn-cs"/>
              </a:rPr>
              <a:t>akkurat </a:t>
            </a:r>
            <a:r>
              <a:rPr lang="nn-NO" sz="1200" kern="1200" dirty="0">
                <a:solidFill>
                  <a:schemeClr val="tx1"/>
                </a:solidFill>
                <a:effectLst/>
                <a:latin typeface="+mn-lt"/>
                <a:ea typeface="+mn-ea"/>
                <a:cs typeface="+mn-cs"/>
              </a:rPr>
              <a:t>som deg. </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3</a:t>
            </a:fld>
            <a:endParaRPr lang="nb-NO"/>
          </a:p>
        </p:txBody>
      </p:sp>
    </p:spTree>
    <p:extLst>
      <p:ext uri="{BB962C8B-B14F-4D97-AF65-F5344CB8AC3E}">
        <p14:creationId xmlns:p14="http://schemas.microsoft.com/office/powerpoint/2010/main" val="250953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Introduser oppgåva og del ut arbeidsarket frå oppgåveheftet.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Dette er ei oppgåve der elevane skal kome med personlege ting, og det kan vere sårbart for somme elevar. Dersom klassemiljøet er utrygt, tilrår vi å gjennomføre oppgåva utan å summere opp i plenum etterpå. Vi tilrår at de gjer øvingar frå emne 1 i grunnmateriellet for 5.–7. klasse og å lese «Tips til undervisaren» i innleiinga til oppgåveheftet i kampanjepakken.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Elevane skal lage sitt eige identitetstre. Røtene, bakken, stammene, greinene og blada representerer ulike delar av kven elevane er. Elevane kan teikne eller skrive, avhengig av klassetrinnet. Begynn med røtene, og beveg dykk oppover treet til de kjem til blada.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Røtene: Kva liker du å gjere? Når har du det skikkeleg bra? Dette kan for eksempel vere situasjonar som «når eg er hos bestemor», eller aktivitetar som «når eg leikar med hunden min».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Bakken: Kva liker du? Kva er det beste du veit? Dette kan for eksempel vere ting som TV-seriar, «sjokolade» og «hestar», aktivitetar som «å danse» eller situasjonar som «julaftan».​</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Stamme: Denne kan vere vanskeleg for somme. Vi kan seie det på ein anna måte: Kva vil mor di / far din / søster di seie at du er god til? Kva vil vennen din seie at du er god til? Hugs at «å vere ein god venn», eller «passe på tinga mine», «ete mykje frukost» også er ting ein kan vere god til – ikkje berre sånt som «å teikne», «springe fort» og så vidare.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Greiner: håp, draumar, ønske. Her er poenget at elevane skal tenkje over kva dei har lyst til. Dette kan vere «å bli dyrlege», men det kan også vere «å reise til Syden», «få langt hår», «nye joggesko». Spør gjerne: Er det nokon plassar du har lyst til å reise til? Noko du har lyst til å lære? Noko du har lyst til å bli god til? Nokon du har lyst til å møte?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Blad: Viktige personar i livet kan vere familiemedlemmer, venner, rollefigurar i film og bøker, kjæledyr og så vidare. Det treng ikkje vere menneske!​</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Etter øvinga går de gjennom trea – både for å bli kjende med kvarandre og for å sjå kor forskjellige trea er blitt.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5</a:t>
            </a:fld>
            <a:endParaRPr lang="nb-NO"/>
          </a:p>
        </p:txBody>
      </p:sp>
    </p:spTree>
    <p:extLst>
      <p:ext uri="{BB962C8B-B14F-4D97-AF65-F5344CB8AC3E}">
        <p14:creationId xmlns:p14="http://schemas.microsoft.com/office/powerpoint/2010/main" val="119741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Set opp trea ved sida av kvarandre på tavla. Legg merke til alle dei forskjellige fargane. Framhev kor ulike trea er, og trekk gjerne også fram noko som er likt.​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Snakk om kor fin skogen er med alle dei ulike fargane og dei forskjellige tinga på trea.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Vil du jobbe vidare med identitet? Gå til grunnmateriellet for 1.–.4. klasse, emne 3: «Kven er eg, kven er du?», oppgåve 3.1 «Kven er vi?» og oppgåve 3.2 «Kven er eg?». Grunnmateriellet er tilgjengeleg på uke6.no.​</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6</a:t>
            </a:fld>
            <a:endParaRPr lang="nb-NO"/>
          </a:p>
        </p:txBody>
      </p:sp>
    </p:spTree>
    <p:extLst>
      <p:ext uri="{BB962C8B-B14F-4D97-AF65-F5344CB8AC3E}">
        <p14:creationId xmlns:p14="http://schemas.microsoft.com/office/powerpoint/2010/main" val="204612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No skal vi snakke om kjensler. Les teksten på lysbildet høgt.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Her er </a:t>
            </a:r>
            <a:r>
              <a:rPr lang="nb-NO" sz="1200" kern="1200" dirty="0" err="1">
                <a:solidFill>
                  <a:schemeClr val="tx1"/>
                </a:solidFill>
                <a:effectLst/>
                <a:latin typeface="+mn-lt"/>
                <a:ea typeface="+mn-ea"/>
                <a:cs typeface="+mn-cs"/>
              </a:rPr>
              <a:t>ein</a:t>
            </a:r>
            <a:r>
              <a:rPr lang="nb-NO" sz="1200" kern="1200" dirty="0">
                <a:solidFill>
                  <a:schemeClr val="tx1"/>
                </a:solidFill>
                <a:effectLst/>
                <a:latin typeface="+mn-lt"/>
                <a:ea typeface="+mn-ea"/>
                <a:cs typeface="+mn-cs"/>
              </a:rPr>
              <a:t> liten film om kjensler: </a:t>
            </a:r>
            <a:r>
              <a:rPr lang="nb-NO" sz="1200" kern="1200" dirty="0" err="1">
                <a:solidFill>
                  <a:schemeClr val="tx1"/>
                </a:solidFill>
                <a:effectLst/>
                <a:latin typeface="+mn-lt"/>
                <a:ea typeface="+mn-ea"/>
                <a:cs typeface="+mn-cs"/>
              </a:rPr>
              <a:t>https</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youtu.be</a:t>
            </a:r>
            <a:r>
              <a:rPr lang="nb-NO" sz="1200" kern="1200" dirty="0">
                <a:solidFill>
                  <a:schemeClr val="tx1"/>
                </a:solidFill>
                <a:effectLst/>
                <a:latin typeface="+mn-lt"/>
                <a:ea typeface="+mn-ea"/>
                <a:cs typeface="+mn-cs"/>
              </a:rPr>
              <a:t>/</a:t>
            </a:r>
            <a:r>
              <a:rPr lang="nb-NO" sz="1200" kern="1200" dirty="0" err="1">
                <a:solidFill>
                  <a:schemeClr val="tx1"/>
                </a:solidFill>
                <a:effectLst/>
                <a:latin typeface="+mn-lt"/>
                <a:ea typeface="+mn-ea"/>
                <a:cs typeface="+mn-cs"/>
              </a:rPr>
              <a:t>uRsYpYCpORg</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7</a:t>
            </a:fld>
            <a:endParaRPr lang="nb-NO"/>
          </a:p>
        </p:txBody>
      </p:sp>
    </p:spTree>
    <p:extLst>
      <p:ext uri="{BB962C8B-B14F-4D97-AF65-F5344CB8AC3E}">
        <p14:creationId xmlns:p14="http://schemas.microsoft.com/office/powerpoint/2010/main" val="130020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9981273-6DC2-4FDB-AF49-2E8F15336E25}" type="slidenum">
              <a:rPr lang="nb-NO" smtClean="0"/>
              <a:t>8</a:t>
            </a:fld>
            <a:endParaRPr lang="nb-NO"/>
          </a:p>
        </p:txBody>
      </p:sp>
    </p:spTree>
    <p:extLst>
      <p:ext uri="{BB962C8B-B14F-4D97-AF65-F5344CB8AC3E}">
        <p14:creationId xmlns:p14="http://schemas.microsoft.com/office/powerpoint/2010/main" val="284166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Det viktig å få lov til å vere sint! Sint fortel oss at det er noko vi ikkje liker, og noko som har gått over grensa. Sint betyr stopp, sint betyr nei. Sint er ei kjensle med mykje informasjon. Somme gonger blir vi så sinte at vi kastar ting eller kanskje til og med slår. Då har «sint» tatt all kontrollen, og det er ikkje noko gøy. Det beste er når vi kan merke sint, og at sint får lov til å vere der, men at det er vi sjølve som har kontrollen. Når vi er sinte, er det viktig å finne ut kva som har gjort oss sinte.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9</a:t>
            </a:fld>
            <a:endParaRPr lang="nb-NO"/>
          </a:p>
        </p:txBody>
      </p:sp>
    </p:spTree>
    <p:extLst>
      <p:ext uri="{BB962C8B-B14F-4D97-AF65-F5344CB8AC3E}">
        <p14:creationId xmlns:p14="http://schemas.microsoft.com/office/powerpoint/2010/main" val="94209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Redd er ei kjensle som gjer at mange har lyst til å gøyme seg. </a:t>
            </a:r>
            <a:endParaRPr lang="nb-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Vi er redde for veldig forskjellige ting – somme er redde for hundar, andre er redde for mørket, nokre er redde for å vere åleine. Andre liker hundar, mørket og å vere åleine. Korleis kan vi sjå at andre er redde?</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E9981273-6DC2-4FDB-AF49-2E8F15336E25}" type="slidenum">
              <a:rPr lang="nb-NO" smtClean="0"/>
              <a:t>10</a:t>
            </a:fld>
            <a:endParaRPr lang="nb-NO"/>
          </a:p>
        </p:txBody>
      </p:sp>
    </p:spTree>
    <p:extLst>
      <p:ext uri="{BB962C8B-B14F-4D97-AF65-F5344CB8AC3E}">
        <p14:creationId xmlns:p14="http://schemas.microsoft.com/office/powerpoint/2010/main" val="188124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B60DC0-A7FC-4D97-A7D0-83CB192CB2A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642D0A3-7D88-43AB-A5A2-8D5F55A78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DFBBA82-39EB-480D-B0DE-6F1DECE18CC6}"/>
              </a:ext>
            </a:extLst>
          </p:cNvPr>
          <p:cNvSpPr>
            <a:spLocks noGrp="1"/>
          </p:cNvSpPr>
          <p:nvPr>
            <p:ph type="dt" sz="half" idx="10"/>
          </p:nvPr>
        </p:nvSpPr>
        <p:spPr/>
        <p:txBody>
          <a:bodyPr/>
          <a:lstStyle/>
          <a:p>
            <a:fld id="{F31FC08A-7FE6-4D6C-BDAC-4B96C3E1FDF4}" type="datetimeFigureOut">
              <a:rPr lang="nb-NO" smtClean="0"/>
              <a:t>14.01.2022</a:t>
            </a:fld>
            <a:endParaRPr lang="nb-NO"/>
          </a:p>
        </p:txBody>
      </p:sp>
      <p:sp>
        <p:nvSpPr>
          <p:cNvPr id="5" name="Plassholder for bunntekst 4">
            <a:extLst>
              <a:ext uri="{FF2B5EF4-FFF2-40B4-BE49-F238E27FC236}">
                <a16:creationId xmlns:a16="http://schemas.microsoft.com/office/drawing/2014/main" id="{ACBAE89F-C1CB-44C8-B0AD-FD2C8E909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0D9F41-1FE8-4BF9-A9D6-3591A44B141E}"/>
              </a:ext>
            </a:extLst>
          </p:cNvPr>
          <p:cNvSpPr>
            <a:spLocks noGrp="1"/>
          </p:cNvSpPr>
          <p:nvPr>
            <p:ph type="sldNum" sz="quarter" idx="12"/>
          </p:nvPr>
        </p:nvSpPr>
        <p:spPr/>
        <p:txBody>
          <a:bodyPr/>
          <a:lstStyle/>
          <a:p>
            <a:fld id="{C009BE3A-E158-4E22-919E-177EB7A6F627}" type="slidenum">
              <a:rPr lang="nb-NO" smtClean="0"/>
              <a:t>‹#›</a:t>
            </a:fld>
            <a:endParaRPr lang="nb-NO"/>
          </a:p>
        </p:txBody>
      </p:sp>
    </p:spTree>
    <p:extLst>
      <p:ext uri="{BB962C8B-B14F-4D97-AF65-F5344CB8AC3E}">
        <p14:creationId xmlns:p14="http://schemas.microsoft.com/office/powerpoint/2010/main" val="129155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B5839E-0FC5-4FEF-9855-97C7B4C7763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A0F7E67-088D-49B3-8BBC-87BAB18E4C80}"/>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2690013-6A08-4F61-A663-1B826712777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77D99B82-10DA-4084-8411-C2E56B1607A2}"/>
              </a:ext>
            </a:extLst>
          </p:cNvPr>
          <p:cNvSpPr>
            <a:spLocks noGrp="1"/>
          </p:cNvSpPr>
          <p:nvPr>
            <p:ph type="dt" sz="half" idx="10"/>
          </p:nvPr>
        </p:nvSpPr>
        <p:spPr/>
        <p:txBody>
          <a:bodyPr/>
          <a:lstStyle/>
          <a:p>
            <a:fld id="{F31FC08A-7FE6-4D6C-BDAC-4B96C3E1FDF4}" type="datetimeFigureOut">
              <a:rPr lang="nb-NO" smtClean="0"/>
              <a:t>14.01.2022</a:t>
            </a:fld>
            <a:endParaRPr lang="nb-NO"/>
          </a:p>
        </p:txBody>
      </p:sp>
      <p:sp>
        <p:nvSpPr>
          <p:cNvPr id="6" name="Plassholder for bunntekst 5">
            <a:extLst>
              <a:ext uri="{FF2B5EF4-FFF2-40B4-BE49-F238E27FC236}">
                <a16:creationId xmlns:a16="http://schemas.microsoft.com/office/drawing/2014/main" id="{B5284CE1-6DD4-408F-A43F-964F9DBE233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D51608-3AD8-43F1-B82C-6638E9896D9D}"/>
              </a:ext>
            </a:extLst>
          </p:cNvPr>
          <p:cNvSpPr>
            <a:spLocks noGrp="1"/>
          </p:cNvSpPr>
          <p:nvPr>
            <p:ph type="sldNum" sz="quarter" idx="12"/>
          </p:nvPr>
        </p:nvSpPr>
        <p:spPr/>
        <p:txBody>
          <a:bodyPr/>
          <a:lstStyle/>
          <a:p>
            <a:fld id="{C009BE3A-E158-4E22-919E-177EB7A6F627}" type="slidenum">
              <a:rPr lang="nb-NO" smtClean="0"/>
              <a:t>‹#›</a:t>
            </a:fld>
            <a:endParaRPr lang="nb-NO"/>
          </a:p>
        </p:txBody>
      </p:sp>
    </p:spTree>
    <p:extLst>
      <p:ext uri="{BB962C8B-B14F-4D97-AF65-F5344CB8AC3E}">
        <p14:creationId xmlns:p14="http://schemas.microsoft.com/office/powerpoint/2010/main" val="350100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01/14/2022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01/14/2022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5188D17F-02F5-4BD1-A569-E08AED10646F}"/>
              </a:ext>
            </a:extLst>
          </p:cNvPr>
          <p:cNvPicPr>
            <a:picLocks noChangeAspect="1"/>
          </p:cNvPicPr>
          <p:nvPr/>
        </p:nvPicPr>
        <p:blipFill>
          <a:blip r:embed="rId3"/>
          <a:stretch>
            <a:fillRect/>
          </a:stretch>
        </p:blipFill>
        <p:spPr>
          <a:xfrm>
            <a:off x="9619012" y="-352917"/>
            <a:ext cx="2770547" cy="2770547"/>
          </a:xfrm>
          <a:prstGeom prst="rect">
            <a:avLst/>
          </a:prstGeom>
        </p:spPr>
      </p:pic>
      <p:pic>
        <p:nvPicPr>
          <p:cNvPr id="17" name="Bilde 16">
            <a:extLst>
              <a:ext uri="{FF2B5EF4-FFF2-40B4-BE49-F238E27FC236}">
                <a16:creationId xmlns:a16="http://schemas.microsoft.com/office/drawing/2014/main" id="{B6D0A254-B25F-468B-96FE-56BD684A8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544" y="-1542786"/>
            <a:ext cx="5938982" cy="8400786"/>
          </a:xfrm>
          <a:prstGeom prst="rect">
            <a:avLst/>
          </a:prstGeom>
        </p:spPr>
      </p:pic>
      <p:sp>
        <p:nvSpPr>
          <p:cNvPr id="2" name="Tittel 1">
            <a:extLst>
              <a:ext uri="{FF2B5EF4-FFF2-40B4-BE49-F238E27FC236}">
                <a16:creationId xmlns:a16="http://schemas.microsoft.com/office/drawing/2014/main" id="{24BCD830-B76C-4487-91F4-488ED46D13FD}"/>
              </a:ext>
            </a:extLst>
          </p:cNvPr>
          <p:cNvSpPr>
            <a:spLocks noGrp="1"/>
          </p:cNvSpPr>
          <p:nvPr>
            <p:ph type="ctrTitle"/>
          </p:nvPr>
        </p:nvSpPr>
        <p:spPr>
          <a:xfrm>
            <a:off x="5534889" y="1954576"/>
            <a:ext cx="6158348" cy="2417801"/>
          </a:xfrm>
        </p:spPr>
        <p:txBody>
          <a:bodyPr>
            <a:normAutofit fontScale="90000"/>
          </a:bodyPr>
          <a:lstStyle/>
          <a:p>
            <a:r>
              <a:rPr lang="nb-NO" b="1" dirty="0">
                <a:solidFill>
                  <a:schemeClr val="bg1"/>
                </a:solidFill>
                <a:latin typeface="Josefin Sans" pitchFamily="2" charset="0"/>
              </a:rPr>
              <a:t>Identitet og </a:t>
            </a:r>
            <a:r>
              <a:rPr lang="nb-NO" b="1" dirty="0" err="1">
                <a:solidFill>
                  <a:schemeClr val="bg1"/>
                </a:solidFill>
                <a:latin typeface="Josefin Sans" pitchFamily="2" charset="0"/>
              </a:rPr>
              <a:t>sjølvkjensle</a:t>
            </a:r>
            <a:r>
              <a:rPr lang="nb-NO" b="1" dirty="0">
                <a:solidFill>
                  <a:schemeClr val="bg1"/>
                </a:solidFill>
                <a:latin typeface="Josefin Sans" pitchFamily="2" charset="0"/>
              </a:rPr>
              <a:t> – kven er </a:t>
            </a:r>
            <a:r>
              <a:rPr lang="nb-NO" b="1" dirty="0" err="1">
                <a:solidFill>
                  <a:schemeClr val="bg1"/>
                </a:solidFill>
                <a:latin typeface="Josefin Sans" pitchFamily="2" charset="0"/>
              </a:rPr>
              <a:t>eg</a:t>
            </a:r>
            <a:r>
              <a:rPr lang="nb-NO" b="1" dirty="0">
                <a:solidFill>
                  <a:schemeClr val="bg1"/>
                </a:solidFill>
                <a:latin typeface="Josefin Sans" pitchFamily="2" charset="0"/>
              </a:rPr>
              <a:t>?</a:t>
            </a:r>
          </a:p>
        </p:txBody>
      </p:sp>
      <p:sp>
        <p:nvSpPr>
          <p:cNvPr id="3" name="Undertittel 2">
            <a:extLst>
              <a:ext uri="{FF2B5EF4-FFF2-40B4-BE49-F238E27FC236}">
                <a16:creationId xmlns:a16="http://schemas.microsoft.com/office/drawing/2014/main" id="{954EE672-95FA-427B-98A9-98EE02BF1BB0}"/>
              </a:ext>
            </a:extLst>
          </p:cNvPr>
          <p:cNvSpPr>
            <a:spLocks noGrp="1"/>
          </p:cNvSpPr>
          <p:nvPr>
            <p:ph type="subTitle" idx="1"/>
          </p:nvPr>
        </p:nvSpPr>
        <p:spPr>
          <a:xfrm>
            <a:off x="6910796" y="4448125"/>
            <a:ext cx="4978400" cy="794471"/>
          </a:xfrm>
        </p:spPr>
        <p:txBody>
          <a:bodyPr/>
          <a:lstStyle/>
          <a:p>
            <a:r>
              <a:rPr lang="nb-NO" dirty="0">
                <a:solidFill>
                  <a:schemeClr val="accent2">
                    <a:lumMod val="50000"/>
                  </a:schemeClr>
                </a:solidFill>
                <a:latin typeface="Josefin Sans" pitchFamily="2" charset="0"/>
              </a:rPr>
              <a:t>#Verdifull – akkurat som du er</a:t>
            </a:r>
          </a:p>
        </p:txBody>
      </p:sp>
      <p:sp>
        <p:nvSpPr>
          <p:cNvPr id="5" name="TekstSylinder 4">
            <a:extLst>
              <a:ext uri="{FF2B5EF4-FFF2-40B4-BE49-F238E27FC236}">
                <a16:creationId xmlns:a16="http://schemas.microsoft.com/office/drawing/2014/main" id="{4FB1B645-D772-446C-BCEC-BFA01C7BC517}"/>
              </a:ext>
            </a:extLst>
          </p:cNvPr>
          <p:cNvSpPr txBox="1"/>
          <p:nvPr/>
        </p:nvSpPr>
        <p:spPr>
          <a:xfrm>
            <a:off x="8704613" y="4944857"/>
            <a:ext cx="2988624" cy="369332"/>
          </a:xfrm>
          <a:prstGeom prst="rect">
            <a:avLst/>
          </a:prstGeom>
          <a:noFill/>
        </p:spPr>
        <p:txBody>
          <a:bodyPr wrap="square" rtlCol="0">
            <a:spAutoFit/>
          </a:bodyPr>
          <a:lstStyle/>
          <a:p>
            <a:r>
              <a:rPr lang="nb-NO" dirty="0">
                <a:latin typeface="Josefin Sans" pitchFamily="2" charset="0"/>
              </a:rPr>
              <a:t>Veke 6 2022 | 1.–4. trinnet</a:t>
            </a:r>
          </a:p>
        </p:txBody>
      </p:sp>
    </p:spTree>
    <p:extLst>
      <p:ext uri="{BB962C8B-B14F-4D97-AF65-F5344CB8AC3E}">
        <p14:creationId xmlns:p14="http://schemas.microsoft.com/office/powerpoint/2010/main" val="86831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8" y="464299"/>
            <a:ext cx="2344512" cy="660717"/>
          </a:xfrm>
        </p:spPr>
        <p:txBody>
          <a:bodyPr>
            <a:normAutofit fontScale="90000"/>
          </a:bodyPr>
          <a:lstStyle/>
          <a:p>
            <a:r>
              <a:rPr lang="en-US" b="1" dirty="0">
                <a:solidFill>
                  <a:schemeClr val="bg1"/>
                </a:solidFill>
                <a:latin typeface="Josefin Sans" pitchFamily="2" charset="0"/>
              </a:rPr>
              <a:t>Redd!</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err="1">
                <a:solidFill>
                  <a:schemeClr val="bg1"/>
                </a:solidFill>
                <a:latin typeface="Josefin Sans" pitchFamily="2" charset="0"/>
              </a:rPr>
              <a:t>Korleis</a:t>
            </a:r>
            <a:r>
              <a:rPr lang="nb-NO" sz="3600" dirty="0">
                <a:solidFill>
                  <a:schemeClr val="bg1"/>
                </a:solidFill>
                <a:latin typeface="Josefin Sans" pitchFamily="2" charset="0"/>
              </a:rPr>
              <a:t> </a:t>
            </a:r>
            <a:r>
              <a:rPr lang="nb-NO" sz="3600" dirty="0" err="1">
                <a:solidFill>
                  <a:schemeClr val="bg1"/>
                </a:solidFill>
                <a:latin typeface="Josefin Sans" pitchFamily="2" charset="0"/>
              </a:rPr>
              <a:t>kjennest</a:t>
            </a:r>
            <a:r>
              <a:rPr lang="nb-NO" sz="3600" dirty="0">
                <a:solidFill>
                  <a:schemeClr val="bg1"/>
                </a:solidFill>
                <a:latin typeface="Josefin Sans" pitchFamily="2" charset="0"/>
              </a:rPr>
              <a:t> det når du er redd? </a:t>
            </a:r>
          </a:p>
          <a:p>
            <a:pPr marL="571500" indent="-571500">
              <a:buFont typeface="Arial" panose="020B0604020202020204" pitchFamily="34" charset="0"/>
              <a:buChar char="•"/>
            </a:pPr>
            <a:r>
              <a:rPr lang="nb-NO" sz="3600" dirty="0" err="1">
                <a:solidFill>
                  <a:schemeClr val="bg1"/>
                </a:solidFill>
                <a:latin typeface="Josefin Sans" pitchFamily="2" charset="0"/>
              </a:rPr>
              <a:t>Korleis</a:t>
            </a:r>
            <a:r>
              <a:rPr lang="nb-NO" sz="3600" dirty="0">
                <a:solidFill>
                  <a:schemeClr val="bg1"/>
                </a:solidFill>
                <a:latin typeface="Josefin Sans" pitchFamily="2" charset="0"/>
              </a:rPr>
              <a:t> kan vi sjå at andre er redde?</a:t>
            </a:r>
          </a:p>
          <a:p>
            <a:pPr marL="571500" indent="-571500">
              <a:buFont typeface="Arial" panose="020B0604020202020204" pitchFamily="34" charset="0"/>
              <a:buChar char="•"/>
            </a:pPr>
            <a:r>
              <a:rPr lang="nb-NO" sz="3600" dirty="0">
                <a:solidFill>
                  <a:schemeClr val="bg1"/>
                </a:solidFill>
                <a:latin typeface="Josefin Sans" pitchFamily="2" charset="0"/>
              </a:rPr>
              <a:t>Er alle redde for det same?</a:t>
            </a:r>
          </a:p>
          <a:p>
            <a:pPr marL="571500" indent="-571500">
              <a:buFont typeface="Arial" panose="020B0604020202020204" pitchFamily="34" charset="0"/>
              <a:buChar char="•"/>
            </a:pPr>
            <a:r>
              <a:rPr lang="nb-NO" sz="3600" dirty="0">
                <a:solidFill>
                  <a:schemeClr val="bg1"/>
                </a:solidFill>
                <a:latin typeface="Josefin Sans" pitchFamily="2" charset="0"/>
              </a:rPr>
              <a:t>Kvar i kroppen kan du merke det når du er redd?</a:t>
            </a:r>
          </a:p>
        </p:txBody>
      </p:sp>
      <p:pic>
        <p:nvPicPr>
          <p:cNvPr id="4" name="Grafikk 3" descr="Omriss av et bekymret ansikt kontur">
            <a:extLst>
              <a:ext uri="{FF2B5EF4-FFF2-40B4-BE49-F238E27FC236}">
                <a16:creationId xmlns:a16="http://schemas.microsoft.com/office/drawing/2014/main" id="{6DD55F01-2E12-4B5A-8384-E9FBE2AE82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00" y="1800000"/>
            <a:ext cx="3600000" cy="3600000"/>
          </a:xfrm>
          <a:prstGeom prst="rect">
            <a:avLst/>
          </a:prstGeom>
        </p:spPr>
      </p:pic>
      <p:pic>
        <p:nvPicPr>
          <p:cNvPr id="10" name="Bilde 9">
            <a:extLst>
              <a:ext uri="{FF2B5EF4-FFF2-40B4-BE49-F238E27FC236}">
                <a16:creationId xmlns:a16="http://schemas.microsoft.com/office/drawing/2014/main" id="{C747D7F5-F829-4AA4-AD3D-3091E486FFF0}"/>
              </a:ext>
            </a:extLst>
          </p:cNvPr>
          <p:cNvPicPr>
            <a:picLocks noChangeAspect="1"/>
          </p:cNvPicPr>
          <p:nvPr/>
        </p:nvPicPr>
        <p:blipFill>
          <a:blip r:embed="rId7"/>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3404151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7" y="464299"/>
            <a:ext cx="4887416" cy="660717"/>
          </a:xfrm>
        </p:spPr>
        <p:txBody>
          <a:bodyPr>
            <a:normAutofit fontScale="90000"/>
          </a:bodyPr>
          <a:lstStyle/>
          <a:p>
            <a:r>
              <a:rPr lang="en-US" b="1" dirty="0">
                <a:solidFill>
                  <a:schemeClr val="bg1"/>
                </a:solidFill>
                <a:latin typeface="Josefin Sans" pitchFamily="2" charset="0"/>
              </a:rPr>
              <a:t>Trist og lei deg</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a:solidFill>
                  <a:schemeClr val="bg1"/>
                </a:solidFill>
                <a:latin typeface="Josefin Sans" pitchFamily="2" charset="0"/>
              </a:rPr>
              <a:t>Når blir du trist og lei deg?</a:t>
            </a:r>
          </a:p>
          <a:p>
            <a:pPr marL="571500" indent="-571500">
              <a:buFont typeface="Arial" panose="020B0604020202020204" pitchFamily="34" charset="0"/>
              <a:buChar char="•"/>
            </a:pPr>
            <a:r>
              <a:rPr lang="nb-NO" sz="3600" dirty="0">
                <a:solidFill>
                  <a:schemeClr val="bg1"/>
                </a:solidFill>
                <a:latin typeface="Josefin Sans" pitchFamily="2" charset="0"/>
              </a:rPr>
              <a:t>Kan du </a:t>
            </a:r>
            <a:r>
              <a:rPr lang="nb-NO" sz="3600" dirty="0" err="1">
                <a:solidFill>
                  <a:schemeClr val="bg1"/>
                </a:solidFill>
                <a:latin typeface="Josefin Sans" pitchFamily="2" charset="0"/>
              </a:rPr>
              <a:t>kome</a:t>
            </a:r>
            <a:r>
              <a:rPr lang="nb-NO" sz="3600" dirty="0">
                <a:solidFill>
                  <a:schemeClr val="bg1"/>
                </a:solidFill>
                <a:latin typeface="Josefin Sans" pitchFamily="2" charset="0"/>
              </a:rPr>
              <a:t> på </a:t>
            </a:r>
            <a:r>
              <a:rPr lang="nb-NO" sz="3600" dirty="0" err="1">
                <a:solidFill>
                  <a:schemeClr val="bg1"/>
                </a:solidFill>
                <a:latin typeface="Josefin Sans" pitchFamily="2" charset="0"/>
              </a:rPr>
              <a:t>ein</a:t>
            </a:r>
            <a:r>
              <a:rPr lang="nb-NO" sz="3600" dirty="0">
                <a:solidFill>
                  <a:schemeClr val="bg1"/>
                </a:solidFill>
                <a:latin typeface="Josefin Sans" pitchFamily="2" charset="0"/>
              </a:rPr>
              <a:t> dag då du </a:t>
            </a:r>
            <a:r>
              <a:rPr lang="nb-NO" sz="3600" dirty="0" err="1">
                <a:solidFill>
                  <a:schemeClr val="bg1"/>
                </a:solidFill>
                <a:latin typeface="Josefin Sans" pitchFamily="2" charset="0"/>
              </a:rPr>
              <a:t>såg</a:t>
            </a:r>
            <a:r>
              <a:rPr lang="nb-NO" sz="3600" dirty="0">
                <a:solidFill>
                  <a:schemeClr val="bg1"/>
                </a:solidFill>
                <a:latin typeface="Josefin Sans" pitchFamily="2" charset="0"/>
              </a:rPr>
              <a:t> at </a:t>
            </a:r>
            <a:r>
              <a:rPr lang="nb-NO" sz="3600" dirty="0" err="1">
                <a:solidFill>
                  <a:schemeClr val="bg1"/>
                </a:solidFill>
                <a:latin typeface="Josefin Sans" pitchFamily="2" charset="0"/>
              </a:rPr>
              <a:t>nokon</a:t>
            </a:r>
            <a:r>
              <a:rPr lang="nb-NO" sz="3600" dirty="0">
                <a:solidFill>
                  <a:schemeClr val="bg1"/>
                </a:solidFill>
                <a:latin typeface="Josefin Sans" pitchFamily="2" charset="0"/>
              </a:rPr>
              <a:t> var lei seg? </a:t>
            </a:r>
            <a:r>
              <a:rPr lang="nb-NO" sz="3600" dirty="0" err="1">
                <a:solidFill>
                  <a:schemeClr val="bg1"/>
                </a:solidFill>
                <a:latin typeface="Josefin Sans" pitchFamily="2" charset="0"/>
              </a:rPr>
              <a:t>Kvifor</a:t>
            </a:r>
            <a:r>
              <a:rPr lang="nb-NO" sz="3600" dirty="0">
                <a:solidFill>
                  <a:schemeClr val="bg1"/>
                </a:solidFill>
                <a:latin typeface="Josefin Sans" pitchFamily="2" charset="0"/>
              </a:rPr>
              <a:t> var </a:t>
            </a:r>
            <a:r>
              <a:rPr lang="nb-NO" sz="3600" dirty="0" err="1">
                <a:solidFill>
                  <a:schemeClr val="bg1"/>
                </a:solidFill>
                <a:latin typeface="Josefin Sans" pitchFamily="2" charset="0"/>
              </a:rPr>
              <a:t>dei</a:t>
            </a:r>
            <a:r>
              <a:rPr lang="nb-NO" sz="3600" dirty="0">
                <a:solidFill>
                  <a:schemeClr val="bg1"/>
                </a:solidFill>
                <a:latin typeface="Josefin Sans" pitchFamily="2" charset="0"/>
              </a:rPr>
              <a:t> lei seg?</a:t>
            </a:r>
          </a:p>
          <a:p>
            <a:pPr marL="571500" indent="-571500">
              <a:buFont typeface="Arial" panose="020B0604020202020204" pitchFamily="34" charset="0"/>
              <a:buChar char="•"/>
            </a:pPr>
            <a:r>
              <a:rPr lang="nb-NO" sz="3600" dirty="0" err="1">
                <a:solidFill>
                  <a:schemeClr val="bg1"/>
                </a:solidFill>
                <a:latin typeface="Josefin Sans" pitchFamily="2" charset="0"/>
              </a:rPr>
              <a:t>Græt</a:t>
            </a:r>
            <a:r>
              <a:rPr lang="nb-NO" sz="3600" dirty="0">
                <a:solidFill>
                  <a:schemeClr val="bg1"/>
                </a:solidFill>
                <a:latin typeface="Josefin Sans" pitchFamily="2" charset="0"/>
              </a:rPr>
              <a:t> du alltid når du er lei deg?</a:t>
            </a:r>
          </a:p>
          <a:p>
            <a:pPr marL="571500" indent="-571500">
              <a:buFont typeface="Arial" panose="020B0604020202020204" pitchFamily="34" charset="0"/>
              <a:buChar char="•"/>
            </a:pPr>
            <a:r>
              <a:rPr lang="nb-NO" sz="3600" dirty="0">
                <a:solidFill>
                  <a:schemeClr val="bg1"/>
                </a:solidFill>
                <a:latin typeface="Josefin Sans" pitchFamily="2" charset="0"/>
              </a:rPr>
              <a:t>Kva hjelper når du er lei deg?</a:t>
            </a:r>
          </a:p>
        </p:txBody>
      </p:sp>
      <p:pic>
        <p:nvPicPr>
          <p:cNvPr id="4" name="Grafikk 3" descr="Omriss av et gråtende ansikt kontur">
            <a:extLst>
              <a:ext uri="{FF2B5EF4-FFF2-40B4-BE49-F238E27FC236}">
                <a16:creationId xmlns:a16="http://schemas.microsoft.com/office/drawing/2014/main" id="{6DD55F01-2E12-4B5A-8384-E9FBE2AE824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00000" y="1800000"/>
            <a:ext cx="3600000" cy="3600000"/>
          </a:xfrm>
          <a:prstGeom prst="rect">
            <a:avLst/>
          </a:prstGeom>
        </p:spPr>
      </p:pic>
      <p:pic>
        <p:nvPicPr>
          <p:cNvPr id="10" name="Bilde 9">
            <a:extLst>
              <a:ext uri="{FF2B5EF4-FFF2-40B4-BE49-F238E27FC236}">
                <a16:creationId xmlns:a16="http://schemas.microsoft.com/office/drawing/2014/main" id="{0BCEA4A1-443F-4AB1-B1F0-F490C86D0544}"/>
              </a:ext>
            </a:extLst>
          </p:cNvPr>
          <p:cNvPicPr>
            <a:picLocks noChangeAspect="1"/>
          </p:cNvPicPr>
          <p:nvPr/>
        </p:nvPicPr>
        <p:blipFill>
          <a:blip r:embed="rId7"/>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288904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7" y="464299"/>
            <a:ext cx="4887416" cy="660717"/>
          </a:xfrm>
        </p:spPr>
        <p:txBody>
          <a:bodyPr>
            <a:normAutofit fontScale="90000"/>
          </a:bodyPr>
          <a:lstStyle/>
          <a:p>
            <a:r>
              <a:rPr lang="en-US" b="1" dirty="0">
                <a:solidFill>
                  <a:schemeClr val="bg1"/>
                </a:solidFill>
                <a:latin typeface="Josefin Sans" pitchFamily="2" charset="0"/>
              </a:rPr>
              <a:t>Glad</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594717" cy="474412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a:solidFill>
                  <a:schemeClr val="bg1"/>
                </a:solidFill>
                <a:latin typeface="Josefin Sans" pitchFamily="2" charset="0"/>
              </a:rPr>
              <a:t>Når var du glad sist?</a:t>
            </a:r>
          </a:p>
          <a:p>
            <a:pPr marL="571500" indent="-571500">
              <a:buFont typeface="Arial" panose="020B0604020202020204" pitchFamily="34" charset="0"/>
              <a:buChar char="•"/>
            </a:pPr>
            <a:r>
              <a:rPr lang="nb-NO" sz="3600" dirty="0" err="1">
                <a:solidFill>
                  <a:schemeClr val="bg1"/>
                </a:solidFill>
                <a:latin typeface="Josefin Sans" pitchFamily="2" charset="0"/>
              </a:rPr>
              <a:t>Korleis</a:t>
            </a:r>
            <a:r>
              <a:rPr lang="nb-NO" sz="3600" dirty="0">
                <a:solidFill>
                  <a:schemeClr val="bg1"/>
                </a:solidFill>
                <a:latin typeface="Josefin Sans" pitchFamily="2" charset="0"/>
              </a:rPr>
              <a:t> </a:t>
            </a:r>
            <a:r>
              <a:rPr lang="nb-NO" sz="3600" dirty="0" err="1">
                <a:solidFill>
                  <a:schemeClr val="bg1"/>
                </a:solidFill>
                <a:latin typeface="Josefin Sans" pitchFamily="2" charset="0"/>
              </a:rPr>
              <a:t>kjennest</a:t>
            </a:r>
            <a:r>
              <a:rPr lang="nb-NO" sz="3600" dirty="0">
                <a:solidFill>
                  <a:schemeClr val="bg1"/>
                </a:solidFill>
                <a:latin typeface="Josefin Sans" pitchFamily="2" charset="0"/>
              </a:rPr>
              <a:t> det i kroppen når du er glad? Kva får du lyst til å </a:t>
            </a:r>
            <a:r>
              <a:rPr lang="nb-NO" sz="3600" dirty="0" err="1">
                <a:solidFill>
                  <a:schemeClr val="bg1"/>
                </a:solidFill>
                <a:latin typeface="Josefin Sans" pitchFamily="2" charset="0"/>
              </a:rPr>
              <a:t>gjere</a:t>
            </a:r>
            <a:r>
              <a:rPr lang="nb-NO" sz="3600" dirty="0">
                <a:solidFill>
                  <a:schemeClr val="bg1"/>
                </a:solidFill>
                <a:latin typeface="Josefin Sans" pitchFamily="2" charset="0"/>
              </a:rPr>
              <a:t>?</a:t>
            </a:r>
          </a:p>
          <a:p>
            <a:pPr marL="571500" indent="-571500">
              <a:buFont typeface="Arial" panose="020B0604020202020204" pitchFamily="34" charset="0"/>
              <a:buChar char="•"/>
            </a:pPr>
            <a:r>
              <a:rPr lang="nb-NO" sz="3600" dirty="0">
                <a:solidFill>
                  <a:schemeClr val="bg1"/>
                </a:solidFill>
                <a:latin typeface="Josefin Sans" pitchFamily="2" charset="0"/>
              </a:rPr>
              <a:t>Dersom kjensla «glad» hadde </a:t>
            </a:r>
            <a:r>
              <a:rPr lang="nb-NO" sz="3600" dirty="0" err="1">
                <a:solidFill>
                  <a:schemeClr val="bg1"/>
                </a:solidFill>
                <a:latin typeface="Josefin Sans" pitchFamily="2" charset="0"/>
              </a:rPr>
              <a:t>ein</a:t>
            </a:r>
            <a:r>
              <a:rPr lang="nb-NO" sz="3600" dirty="0">
                <a:solidFill>
                  <a:schemeClr val="bg1"/>
                </a:solidFill>
                <a:latin typeface="Josefin Sans" pitchFamily="2" charset="0"/>
              </a:rPr>
              <a:t> farge, kva farge ville di «glad»-kjensle </a:t>
            </a:r>
            <a:r>
              <a:rPr lang="nb-NO" sz="3600" dirty="0" err="1">
                <a:solidFill>
                  <a:schemeClr val="bg1"/>
                </a:solidFill>
                <a:latin typeface="Josefin Sans" pitchFamily="2" charset="0"/>
              </a:rPr>
              <a:t>vere</a:t>
            </a:r>
            <a:r>
              <a:rPr lang="nb-NO" sz="3600" dirty="0">
                <a:solidFill>
                  <a:schemeClr val="bg1"/>
                </a:solidFill>
                <a:latin typeface="Josefin Sans" pitchFamily="2" charset="0"/>
              </a:rPr>
              <a:t>?</a:t>
            </a:r>
          </a:p>
        </p:txBody>
      </p:sp>
      <p:pic>
        <p:nvPicPr>
          <p:cNvPr id="4" name="Grafikk 3" descr="Omriss av et glisende ansikt kontur">
            <a:extLst>
              <a:ext uri="{FF2B5EF4-FFF2-40B4-BE49-F238E27FC236}">
                <a16:creationId xmlns:a16="http://schemas.microsoft.com/office/drawing/2014/main" id="{6DD55F01-2E12-4B5A-8384-E9FBE2AE824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200000" y="1800000"/>
            <a:ext cx="3600000" cy="3600000"/>
          </a:xfrm>
          <a:prstGeom prst="rect">
            <a:avLst/>
          </a:prstGeom>
        </p:spPr>
      </p:pic>
      <p:pic>
        <p:nvPicPr>
          <p:cNvPr id="10" name="Bilde 9">
            <a:extLst>
              <a:ext uri="{FF2B5EF4-FFF2-40B4-BE49-F238E27FC236}">
                <a16:creationId xmlns:a16="http://schemas.microsoft.com/office/drawing/2014/main" id="{44DB4944-8BE2-4F76-BF22-9F0211A17270}"/>
              </a:ext>
            </a:extLst>
          </p:cNvPr>
          <p:cNvPicPr>
            <a:picLocks noChangeAspect="1"/>
          </p:cNvPicPr>
          <p:nvPr/>
        </p:nvPicPr>
        <p:blipFill>
          <a:blip r:embed="rId7"/>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3487945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tekst&#10;&#10;Automatisk generert beskrivelse">
            <a:extLst>
              <a:ext uri="{FF2B5EF4-FFF2-40B4-BE49-F238E27FC236}">
                <a16:creationId xmlns:a16="http://schemas.microsoft.com/office/drawing/2014/main" id="{BBD6DD8B-D3F0-421E-B40D-487265F20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166" y="99177"/>
            <a:ext cx="4848301" cy="6858000"/>
          </a:xfrm>
          <a:prstGeom prst="rect">
            <a:avLst/>
          </a:prstGeo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469533" y="1589315"/>
            <a:ext cx="4621451" cy="4127156"/>
          </a:xfrm>
        </p:spPr>
        <p:txBody>
          <a:bodyPr>
            <a:normAutofit/>
          </a:bodyPr>
          <a:lstStyle/>
          <a:p>
            <a:r>
              <a:rPr lang="en-US" sz="6600" dirty="0">
                <a:solidFill>
                  <a:schemeClr val="bg1"/>
                </a:solidFill>
                <a:latin typeface="Josefin Sans" pitchFamily="2" charset="0"/>
              </a:rPr>
              <a:t>Kan de </a:t>
            </a:r>
            <a:r>
              <a:rPr lang="en-US" sz="6600" dirty="0" err="1">
                <a:solidFill>
                  <a:schemeClr val="bg1"/>
                </a:solidFill>
                <a:latin typeface="Josefin Sans" pitchFamily="2" charset="0"/>
              </a:rPr>
              <a:t>kome</a:t>
            </a:r>
            <a:r>
              <a:rPr lang="en-US" sz="6600" dirty="0">
                <a:solidFill>
                  <a:schemeClr val="bg1"/>
                </a:solidFill>
                <a:latin typeface="Josefin Sans" pitchFamily="2" charset="0"/>
              </a:rPr>
              <a:t> </a:t>
            </a:r>
            <a:r>
              <a:rPr lang="en-US" sz="6600" dirty="0" err="1">
                <a:solidFill>
                  <a:schemeClr val="bg1"/>
                </a:solidFill>
                <a:latin typeface="Josefin Sans" pitchFamily="2" charset="0"/>
              </a:rPr>
              <a:t>på</a:t>
            </a:r>
            <a:r>
              <a:rPr lang="en-US" sz="6600" dirty="0">
                <a:solidFill>
                  <a:schemeClr val="bg1"/>
                </a:solidFill>
                <a:latin typeface="Josefin Sans" pitchFamily="2" charset="0"/>
              </a:rPr>
              <a:t> </a:t>
            </a:r>
            <a:r>
              <a:rPr lang="en-US" sz="6600" dirty="0" err="1">
                <a:solidFill>
                  <a:schemeClr val="bg1"/>
                </a:solidFill>
                <a:latin typeface="Josefin Sans" pitchFamily="2" charset="0"/>
              </a:rPr>
              <a:t>andre</a:t>
            </a:r>
            <a:r>
              <a:rPr lang="en-US" sz="6600" dirty="0">
                <a:solidFill>
                  <a:schemeClr val="bg1"/>
                </a:solidFill>
                <a:latin typeface="Josefin Sans" pitchFamily="2" charset="0"/>
              </a:rPr>
              <a:t> </a:t>
            </a:r>
            <a:r>
              <a:rPr lang="en-US" sz="6600" dirty="0" err="1">
                <a:solidFill>
                  <a:schemeClr val="bg1"/>
                </a:solidFill>
                <a:latin typeface="Josefin Sans" pitchFamily="2" charset="0"/>
              </a:rPr>
              <a:t>kjensler</a:t>
            </a:r>
            <a:r>
              <a:rPr lang="en-US" sz="6600" dirty="0">
                <a:solidFill>
                  <a:schemeClr val="bg1"/>
                </a:solidFill>
                <a:latin typeface="Josefin Sans" pitchFamily="2" charset="0"/>
              </a:rPr>
              <a:t>?</a:t>
            </a:r>
          </a:p>
        </p:txBody>
      </p:sp>
      <p:pic>
        <p:nvPicPr>
          <p:cNvPr id="11" name="Picture 6" descr="Shape, icon&#10;&#10;Description automatically generated">
            <a:extLst>
              <a:ext uri="{FF2B5EF4-FFF2-40B4-BE49-F238E27FC236}">
                <a16:creationId xmlns:a16="http://schemas.microsoft.com/office/drawing/2014/main" id="{4F8FFA77-40AD-43C4-8FCA-7A34E33ECD5A}"/>
              </a:ext>
            </a:extLst>
          </p:cNvPr>
          <p:cNvPicPr>
            <a:picLocks noChangeAspect="1"/>
          </p:cNvPicPr>
          <p:nvPr/>
        </p:nvPicPr>
        <p:blipFill>
          <a:blip r:embed="rId5"/>
          <a:stretch>
            <a:fillRect/>
          </a:stretch>
        </p:blipFill>
        <p:spPr>
          <a:xfrm>
            <a:off x="9880792" y="236906"/>
            <a:ext cx="721894" cy="670330"/>
          </a:xfrm>
          <a:prstGeom prst="rect">
            <a:avLst/>
          </a:prstGeom>
        </p:spPr>
      </p:pic>
      <p:pic>
        <p:nvPicPr>
          <p:cNvPr id="8" name="Bilde 7">
            <a:extLst>
              <a:ext uri="{FF2B5EF4-FFF2-40B4-BE49-F238E27FC236}">
                <a16:creationId xmlns:a16="http://schemas.microsoft.com/office/drawing/2014/main" id="{468918AE-EF1F-43F6-93E9-9C1C3FA54233}"/>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321176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pic>
        <p:nvPicPr>
          <p:cNvPr id="7" name="Plassholder for innhold 4">
            <a:extLst>
              <a:ext uri="{FF2B5EF4-FFF2-40B4-BE49-F238E27FC236}">
                <a16:creationId xmlns:a16="http://schemas.microsoft.com/office/drawing/2014/main" id="{0289E90F-34C2-4599-A27C-DE8FE1887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589314" cy="1589314"/>
          </a:xfrm>
          <a:prstGeom prst="rect">
            <a:avLst/>
          </a:prstGeom>
          <a:noFill/>
        </p:spPr>
      </p:pic>
      <p:pic>
        <p:nvPicPr>
          <p:cNvPr id="11" name="Picture 6" descr="Shape, icon&#10;&#10;Description automatically generated">
            <a:extLst>
              <a:ext uri="{FF2B5EF4-FFF2-40B4-BE49-F238E27FC236}">
                <a16:creationId xmlns:a16="http://schemas.microsoft.com/office/drawing/2014/main" id="{4F8FFA77-40AD-43C4-8FCA-7A34E33ECD5A}"/>
              </a:ext>
            </a:extLst>
          </p:cNvPr>
          <p:cNvPicPr>
            <a:picLocks noChangeAspect="1"/>
          </p:cNvPicPr>
          <p:nvPr/>
        </p:nvPicPr>
        <p:blipFill>
          <a:blip r:embed="rId5"/>
          <a:stretch>
            <a:fillRect/>
          </a:stretch>
        </p:blipFill>
        <p:spPr>
          <a:xfrm>
            <a:off x="9880792" y="236906"/>
            <a:ext cx="721894" cy="670330"/>
          </a:xfrm>
          <a:prstGeom prst="rect">
            <a:avLst/>
          </a:prstGeom>
        </p:spPr>
      </p:pic>
      <p:sp>
        <p:nvSpPr>
          <p:cNvPr id="9" name="Title 1">
            <a:extLst>
              <a:ext uri="{FF2B5EF4-FFF2-40B4-BE49-F238E27FC236}">
                <a16:creationId xmlns:a16="http://schemas.microsoft.com/office/drawing/2014/main" id="{E064E6C6-E41A-4EED-B189-8EA2CA741245}"/>
              </a:ext>
            </a:extLst>
          </p:cNvPr>
          <p:cNvSpPr txBox="1">
            <a:spLocks/>
          </p:cNvSpPr>
          <p:nvPr/>
        </p:nvSpPr>
        <p:spPr>
          <a:xfrm>
            <a:off x="326864" y="653925"/>
            <a:ext cx="4973791" cy="10096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en-US" sz="3200" b="1" dirty="0" err="1">
                <a:solidFill>
                  <a:schemeClr val="bg1"/>
                </a:solidFill>
                <a:latin typeface="Josefin Sans" pitchFamily="2" charset="0"/>
              </a:rPr>
              <a:t>Kjensler</a:t>
            </a:r>
            <a:r>
              <a:rPr lang="en-US" sz="3200" b="1" dirty="0">
                <a:solidFill>
                  <a:schemeClr val="bg1"/>
                </a:solidFill>
                <a:latin typeface="Josefin Sans" pitchFamily="2" charset="0"/>
              </a:rPr>
              <a:t> </a:t>
            </a:r>
            <a:r>
              <a:rPr lang="en-US" sz="3200" b="1" dirty="0" err="1">
                <a:solidFill>
                  <a:schemeClr val="bg1"/>
                </a:solidFill>
                <a:latin typeface="Josefin Sans" pitchFamily="2" charset="0"/>
              </a:rPr>
              <a:t>og</a:t>
            </a:r>
            <a:r>
              <a:rPr lang="en-US" sz="3200" b="1" dirty="0">
                <a:solidFill>
                  <a:schemeClr val="bg1"/>
                </a:solidFill>
                <a:latin typeface="Josefin Sans" pitchFamily="2" charset="0"/>
              </a:rPr>
              <a:t> </a:t>
            </a:r>
            <a:r>
              <a:rPr lang="en-US" sz="3200" b="1" dirty="0" err="1">
                <a:solidFill>
                  <a:schemeClr val="bg1"/>
                </a:solidFill>
                <a:latin typeface="Josefin Sans" pitchFamily="2" charset="0"/>
              </a:rPr>
              <a:t>kroppsspråk</a:t>
            </a:r>
            <a:endParaRPr lang="en-US" sz="3200" b="1" dirty="0">
              <a:solidFill>
                <a:schemeClr val="bg1"/>
              </a:solidFill>
              <a:latin typeface="Josefin Sans" pitchFamily="2" charset="0"/>
            </a:endParaRPr>
          </a:p>
        </p:txBody>
      </p:sp>
      <p:sp>
        <p:nvSpPr>
          <p:cNvPr id="13" name="TekstSylinder 12">
            <a:extLst>
              <a:ext uri="{FF2B5EF4-FFF2-40B4-BE49-F238E27FC236}">
                <a16:creationId xmlns:a16="http://schemas.microsoft.com/office/drawing/2014/main" id="{CA37B883-4030-40A8-A9BD-D45F7419E48D}"/>
              </a:ext>
            </a:extLst>
          </p:cNvPr>
          <p:cNvSpPr txBox="1"/>
          <p:nvPr/>
        </p:nvSpPr>
        <p:spPr>
          <a:xfrm>
            <a:off x="469532" y="1953874"/>
            <a:ext cx="5179100" cy="2862322"/>
          </a:xfrm>
          <a:prstGeom prst="rect">
            <a:avLst/>
          </a:prstGeom>
          <a:noFill/>
        </p:spPr>
        <p:txBody>
          <a:bodyPr wrap="square">
            <a:spAutoFit/>
          </a:bodyPr>
          <a:lstStyle/>
          <a:p>
            <a:pPr marL="285750" indent="-285750">
              <a:buFont typeface="Arial" panose="020B0604020202020204" pitchFamily="34" charset="0"/>
              <a:buChar char="•"/>
            </a:pPr>
            <a:r>
              <a:rPr lang="en-US" sz="3600" dirty="0">
                <a:solidFill>
                  <a:schemeClr val="bg1"/>
                </a:solidFill>
                <a:latin typeface="Josefin Sans" pitchFamily="2" charset="0"/>
              </a:rPr>
              <a:t>Alle </a:t>
            </a:r>
            <a:r>
              <a:rPr lang="en-US" sz="3600" dirty="0" err="1">
                <a:solidFill>
                  <a:schemeClr val="bg1"/>
                </a:solidFill>
                <a:latin typeface="Josefin Sans" pitchFamily="2" charset="0"/>
              </a:rPr>
              <a:t>skal</a:t>
            </a:r>
            <a:r>
              <a:rPr lang="en-US" sz="3600" dirty="0">
                <a:solidFill>
                  <a:schemeClr val="bg1"/>
                </a:solidFill>
                <a:latin typeface="Josefin Sans" pitchFamily="2" charset="0"/>
              </a:rPr>
              <a:t> </a:t>
            </a:r>
            <a:r>
              <a:rPr lang="en-US" sz="3600" dirty="0" err="1">
                <a:solidFill>
                  <a:schemeClr val="bg1"/>
                </a:solidFill>
                <a:latin typeface="Josefin Sans" pitchFamily="2" charset="0"/>
              </a:rPr>
              <a:t>stå</a:t>
            </a:r>
            <a:r>
              <a:rPr lang="en-US" sz="3600" dirty="0">
                <a:solidFill>
                  <a:schemeClr val="bg1"/>
                </a:solidFill>
                <a:latin typeface="Josefin Sans" pitchFamily="2" charset="0"/>
              </a:rPr>
              <a:t> </a:t>
            </a:r>
            <a:r>
              <a:rPr lang="en-US" sz="3600" dirty="0" err="1">
                <a:solidFill>
                  <a:schemeClr val="bg1"/>
                </a:solidFill>
                <a:latin typeface="Josefin Sans" pitchFamily="2" charset="0"/>
              </a:rPr>
              <a:t>i</a:t>
            </a:r>
            <a:r>
              <a:rPr lang="en-US" sz="3600" dirty="0">
                <a:solidFill>
                  <a:schemeClr val="bg1"/>
                </a:solidFill>
                <a:latin typeface="Josefin Sans" pitchFamily="2" charset="0"/>
              </a:rPr>
              <a:t> </a:t>
            </a:r>
            <a:r>
              <a:rPr lang="en-US" sz="3600" dirty="0" err="1">
                <a:solidFill>
                  <a:schemeClr val="bg1"/>
                </a:solidFill>
                <a:latin typeface="Josefin Sans" pitchFamily="2" charset="0"/>
              </a:rPr>
              <a:t>ein</a:t>
            </a:r>
            <a:r>
              <a:rPr lang="en-US" sz="3600" dirty="0">
                <a:solidFill>
                  <a:schemeClr val="bg1"/>
                </a:solidFill>
                <a:latin typeface="Josefin Sans" pitchFamily="2" charset="0"/>
              </a:rPr>
              <a:t> </a:t>
            </a:r>
            <a:r>
              <a:rPr lang="en-US" sz="3600" dirty="0" err="1">
                <a:solidFill>
                  <a:schemeClr val="bg1"/>
                </a:solidFill>
                <a:latin typeface="Josefin Sans" pitchFamily="2" charset="0"/>
              </a:rPr>
              <a:t>sirkel</a:t>
            </a:r>
            <a:r>
              <a:rPr lang="en-US" sz="3600" dirty="0">
                <a:solidFill>
                  <a:schemeClr val="bg1"/>
                </a:solidFill>
                <a:latin typeface="Josefin Sans" pitchFamily="2" charset="0"/>
              </a:rPr>
              <a:t>.</a:t>
            </a:r>
          </a:p>
          <a:p>
            <a:pPr marL="285750" indent="-285750">
              <a:buFont typeface="Arial" panose="020B0604020202020204" pitchFamily="34" charset="0"/>
              <a:buChar char="•"/>
            </a:pPr>
            <a:r>
              <a:rPr lang="en-US" sz="3600" dirty="0">
                <a:solidFill>
                  <a:schemeClr val="bg1"/>
                </a:solidFill>
                <a:latin typeface="Josefin Sans" pitchFamily="2" charset="0"/>
              </a:rPr>
              <a:t>Alle </a:t>
            </a:r>
            <a:r>
              <a:rPr lang="en-US" sz="3600" dirty="0" err="1">
                <a:solidFill>
                  <a:schemeClr val="bg1"/>
                </a:solidFill>
                <a:latin typeface="Josefin Sans" pitchFamily="2" charset="0"/>
              </a:rPr>
              <a:t>får</a:t>
            </a:r>
            <a:r>
              <a:rPr lang="en-US" sz="3600" dirty="0">
                <a:solidFill>
                  <a:schemeClr val="bg1"/>
                </a:solidFill>
                <a:latin typeface="Josefin Sans" pitchFamily="2" charset="0"/>
              </a:rPr>
              <a:t> </a:t>
            </a:r>
            <a:r>
              <a:rPr lang="en-US" sz="3600" dirty="0" err="1">
                <a:solidFill>
                  <a:schemeClr val="bg1"/>
                </a:solidFill>
                <a:latin typeface="Josefin Sans" pitchFamily="2" charset="0"/>
              </a:rPr>
              <a:t>eit</a:t>
            </a:r>
            <a:r>
              <a:rPr lang="en-US" sz="3600" dirty="0">
                <a:solidFill>
                  <a:schemeClr val="bg1"/>
                </a:solidFill>
                <a:latin typeface="Josefin Sans" pitchFamily="2" charset="0"/>
              </a:rPr>
              <a:t> </a:t>
            </a:r>
            <a:r>
              <a:rPr lang="en-US" sz="3600" dirty="0" err="1">
                <a:solidFill>
                  <a:schemeClr val="bg1"/>
                </a:solidFill>
                <a:latin typeface="Josefin Sans" pitchFamily="2" charset="0"/>
              </a:rPr>
              <a:t>kjenslekort</a:t>
            </a:r>
            <a:r>
              <a:rPr lang="en-US" sz="3600" dirty="0">
                <a:solidFill>
                  <a:schemeClr val="bg1"/>
                </a:solidFill>
                <a:latin typeface="Josefin Sans" pitchFamily="2" charset="0"/>
              </a:rPr>
              <a:t>.</a:t>
            </a:r>
          </a:p>
          <a:p>
            <a:pPr marL="285750" indent="-285750">
              <a:buFont typeface="Arial" panose="020B0604020202020204" pitchFamily="34" charset="0"/>
              <a:buChar char="•"/>
            </a:pPr>
            <a:r>
              <a:rPr lang="en-US" sz="3600" dirty="0">
                <a:solidFill>
                  <a:schemeClr val="bg1"/>
                </a:solidFill>
                <a:latin typeface="Josefin Sans" pitchFamily="2" charset="0"/>
              </a:rPr>
              <a:t>Finn </a:t>
            </a:r>
            <a:r>
              <a:rPr lang="en-US" sz="3600" dirty="0" err="1">
                <a:solidFill>
                  <a:schemeClr val="bg1"/>
                </a:solidFill>
                <a:latin typeface="Josefin Sans" pitchFamily="2" charset="0"/>
              </a:rPr>
              <a:t>dei</a:t>
            </a:r>
            <a:r>
              <a:rPr lang="en-US" sz="3600" dirty="0">
                <a:solidFill>
                  <a:schemeClr val="bg1"/>
                </a:solidFill>
                <a:latin typeface="Josefin Sans" pitchFamily="2" charset="0"/>
              </a:rPr>
              <a:t> </a:t>
            </a:r>
            <a:r>
              <a:rPr lang="en-US" sz="3600" dirty="0" err="1">
                <a:solidFill>
                  <a:schemeClr val="bg1"/>
                </a:solidFill>
                <a:latin typeface="Josefin Sans" pitchFamily="2" charset="0"/>
              </a:rPr>
              <a:t>som</a:t>
            </a:r>
            <a:r>
              <a:rPr lang="en-US" sz="3600" dirty="0">
                <a:solidFill>
                  <a:schemeClr val="bg1"/>
                </a:solidFill>
                <a:latin typeface="Josefin Sans" pitchFamily="2" charset="0"/>
              </a:rPr>
              <a:t> har det same </a:t>
            </a:r>
            <a:r>
              <a:rPr lang="en-US" sz="3600" dirty="0" err="1">
                <a:solidFill>
                  <a:schemeClr val="bg1"/>
                </a:solidFill>
                <a:latin typeface="Josefin Sans" pitchFamily="2" charset="0"/>
              </a:rPr>
              <a:t>kortet</a:t>
            </a:r>
            <a:r>
              <a:rPr lang="en-US" sz="3600" dirty="0">
                <a:solidFill>
                  <a:schemeClr val="bg1"/>
                </a:solidFill>
                <a:latin typeface="Josefin Sans" pitchFamily="2" charset="0"/>
              </a:rPr>
              <a:t> </a:t>
            </a:r>
            <a:r>
              <a:rPr lang="en-US" sz="3600" dirty="0" err="1">
                <a:solidFill>
                  <a:schemeClr val="bg1"/>
                </a:solidFill>
                <a:latin typeface="Josefin Sans" pitchFamily="2" charset="0"/>
              </a:rPr>
              <a:t>som</a:t>
            </a:r>
            <a:r>
              <a:rPr lang="en-US" sz="3600" dirty="0">
                <a:solidFill>
                  <a:schemeClr val="bg1"/>
                </a:solidFill>
                <a:latin typeface="Josefin Sans" pitchFamily="2" charset="0"/>
              </a:rPr>
              <a:t> deg.</a:t>
            </a:r>
          </a:p>
        </p:txBody>
      </p:sp>
      <p:pic>
        <p:nvPicPr>
          <p:cNvPr id="14" name="Bilde 13">
            <a:extLst>
              <a:ext uri="{FF2B5EF4-FFF2-40B4-BE49-F238E27FC236}">
                <a16:creationId xmlns:a16="http://schemas.microsoft.com/office/drawing/2014/main" id="{89AF8101-7D53-4720-91EF-09AEE9015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1345" y="1953874"/>
            <a:ext cx="5071560" cy="3585367"/>
          </a:xfrm>
          <a:prstGeom prst="rect">
            <a:avLst/>
          </a:prstGeom>
        </p:spPr>
      </p:pic>
    </p:spTree>
    <p:extLst>
      <p:ext uri="{BB962C8B-B14F-4D97-AF65-F5344CB8AC3E}">
        <p14:creationId xmlns:p14="http://schemas.microsoft.com/office/powerpoint/2010/main" val="2403168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8193666" cy="944055"/>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9" y="2011680"/>
            <a:ext cx="9701348" cy="4373879"/>
          </a:xfrm>
        </p:spPr>
        <p:txBody>
          <a:bodyPr>
            <a:normAutofit/>
          </a:bodyPr>
          <a:lstStyle/>
          <a:p>
            <a:r>
              <a:rPr lang="nb-NO" sz="3200" dirty="0">
                <a:solidFill>
                  <a:schemeClr val="accent4"/>
                </a:solidFill>
                <a:latin typeface="Josefin Sans" pitchFamily="2" charset="0"/>
              </a:rPr>
              <a:t>Vi kan vise den same kjensla på forskjellige </a:t>
            </a:r>
            <a:r>
              <a:rPr lang="nb-NO" sz="3200" dirty="0" err="1">
                <a:solidFill>
                  <a:schemeClr val="accent4"/>
                </a:solidFill>
                <a:latin typeface="Josefin Sans" pitchFamily="2" charset="0"/>
              </a:rPr>
              <a:t>måtar</a:t>
            </a:r>
            <a:r>
              <a:rPr lang="nb-NO" sz="3200" dirty="0">
                <a:solidFill>
                  <a:schemeClr val="accent4"/>
                </a:solidFill>
                <a:latin typeface="Josefin Sans" pitchFamily="2" charset="0"/>
              </a:rPr>
              <a:t>.</a:t>
            </a:r>
          </a:p>
          <a:p>
            <a:r>
              <a:rPr lang="nb-NO" sz="3200" dirty="0">
                <a:solidFill>
                  <a:schemeClr val="accent4"/>
                </a:solidFill>
                <a:latin typeface="Josefin Sans" pitchFamily="2" charset="0"/>
              </a:rPr>
              <a:t>Kva for kjensler var det </a:t>
            </a:r>
            <a:r>
              <a:rPr lang="nb-NO" sz="3200" dirty="0" err="1">
                <a:solidFill>
                  <a:schemeClr val="accent4"/>
                </a:solidFill>
                <a:latin typeface="Josefin Sans" pitchFamily="2" charset="0"/>
              </a:rPr>
              <a:t>lettast</a:t>
            </a:r>
            <a:r>
              <a:rPr lang="nb-NO" sz="3200" dirty="0">
                <a:solidFill>
                  <a:schemeClr val="accent4"/>
                </a:solidFill>
                <a:latin typeface="Josefin Sans" pitchFamily="2" charset="0"/>
              </a:rPr>
              <a:t> å vise?</a:t>
            </a:r>
          </a:p>
          <a:p>
            <a:r>
              <a:rPr lang="nb-NO" sz="3200" dirty="0">
                <a:solidFill>
                  <a:schemeClr val="accent4"/>
                </a:solidFill>
                <a:latin typeface="Josefin Sans" pitchFamily="2" charset="0"/>
              </a:rPr>
              <a:t>Var det </a:t>
            </a:r>
            <a:r>
              <a:rPr lang="nb-NO" sz="3200" dirty="0" err="1">
                <a:solidFill>
                  <a:schemeClr val="accent4"/>
                </a:solidFill>
                <a:latin typeface="Josefin Sans" pitchFamily="2" charset="0"/>
              </a:rPr>
              <a:t>nokre</a:t>
            </a:r>
            <a:r>
              <a:rPr lang="nb-NO" sz="3200" dirty="0">
                <a:solidFill>
                  <a:schemeClr val="accent4"/>
                </a:solidFill>
                <a:latin typeface="Josefin Sans" pitchFamily="2" charset="0"/>
              </a:rPr>
              <a:t> kjensler som var </a:t>
            </a:r>
            <a:r>
              <a:rPr lang="nb-NO" sz="3200" dirty="0" err="1">
                <a:solidFill>
                  <a:schemeClr val="accent4"/>
                </a:solidFill>
                <a:latin typeface="Josefin Sans" pitchFamily="2" charset="0"/>
              </a:rPr>
              <a:t>vanskelege</a:t>
            </a:r>
            <a:r>
              <a:rPr lang="nb-NO" sz="3200" dirty="0">
                <a:solidFill>
                  <a:schemeClr val="accent4"/>
                </a:solidFill>
                <a:latin typeface="Josefin Sans" pitchFamily="2" charset="0"/>
              </a:rPr>
              <a:t> å gjette?</a:t>
            </a:r>
          </a:p>
          <a:p>
            <a:r>
              <a:rPr lang="nb-NO" sz="3200" dirty="0">
                <a:solidFill>
                  <a:schemeClr val="accent4"/>
                </a:solidFill>
                <a:latin typeface="Josefin Sans" pitchFamily="2" charset="0"/>
              </a:rPr>
              <a:t>Kva kan vi </a:t>
            </a:r>
            <a:r>
              <a:rPr lang="nb-NO" sz="3200" dirty="0" err="1">
                <a:solidFill>
                  <a:schemeClr val="accent4"/>
                </a:solidFill>
                <a:latin typeface="Josefin Sans" pitchFamily="2" charset="0"/>
              </a:rPr>
              <a:t>gjere</a:t>
            </a:r>
            <a:r>
              <a:rPr lang="nb-NO" sz="3200" dirty="0">
                <a:solidFill>
                  <a:schemeClr val="accent4"/>
                </a:solidFill>
                <a:latin typeface="Josefin Sans" pitchFamily="2" charset="0"/>
              </a:rPr>
              <a:t> dersom vi er usikre på kva kjensler andre </a:t>
            </a:r>
            <a:r>
              <a:rPr lang="nb-NO" sz="3200" dirty="0" err="1">
                <a:solidFill>
                  <a:schemeClr val="accent4"/>
                </a:solidFill>
                <a:latin typeface="Josefin Sans" pitchFamily="2" charset="0"/>
              </a:rPr>
              <a:t>personar</a:t>
            </a:r>
            <a:r>
              <a:rPr lang="nb-NO" sz="3200" dirty="0">
                <a:solidFill>
                  <a:schemeClr val="accent4"/>
                </a:solidFill>
                <a:latin typeface="Josefin Sans" pitchFamily="2" charset="0"/>
              </a:rPr>
              <a:t> har?</a:t>
            </a:r>
          </a:p>
          <a:p>
            <a:r>
              <a:rPr lang="nb-NO" sz="3200" dirty="0">
                <a:solidFill>
                  <a:schemeClr val="accent4"/>
                </a:solidFill>
                <a:latin typeface="Josefin Sans" pitchFamily="2" charset="0"/>
              </a:rPr>
              <a:t>Har de lært </a:t>
            </a:r>
            <a:r>
              <a:rPr lang="nb-NO" sz="3200" dirty="0" err="1">
                <a:solidFill>
                  <a:schemeClr val="accent4"/>
                </a:solidFill>
                <a:latin typeface="Josefin Sans" pitchFamily="2" charset="0"/>
              </a:rPr>
              <a:t>noko</a:t>
            </a:r>
            <a:r>
              <a:rPr lang="nb-NO" sz="3200" dirty="0">
                <a:solidFill>
                  <a:schemeClr val="accent4"/>
                </a:solidFill>
                <a:latin typeface="Josefin Sans" pitchFamily="2" charset="0"/>
              </a:rPr>
              <a:t> om kjensler?</a:t>
            </a:r>
          </a:p>
        </p:txBody>
      </p:sp>
      <p:pic>
        <p:nvPicPr>
          <p:cNvPr id="9" name="Picture 6" descr="Shape, icon&#10;&#10;Description automatically generated">
            <a:extLst>
              <a:ext uri="{FF2B5EF4-FFF2-40B4-BE49-F238E27FC236}">
                <a16:creationId xmlns:a16="http://schemas.microsoft.com/office/drawing/2014/main" id="{265ED5D7-B5BA-4BB2-A9FF-5451E1C396D3}"/>
              </a:ext>
            </a:extLst>
          </p:cNvPr>
          <p:cNvPicPr>
            <a:picLocks noChangeAspect="1"/>
          </p:cNvPicPr>
          <p:nvPr/>
        </p:nvPicPr>
        <p:blipFill>
          <a:blip r:embed="rId5"/>
          <a:stretch>
            <a:fillRect/>
          </a:stretch>
        </p:blipFill>
        <p:spPr>
          <a:xfrm>
            <a:off x="9880792" y="236906"/>
            <a:ext cx="721894" cy="670330"/>
          </a:xfrm>
          <a:prstGeom prst="rect">
            <a:avLst/>
          </a:prstGeom>
        </p:spPr>
      </p:pic>
      <p:pic>
        <p:nvPicPr>
          <p:cNvPr id="8" name="Bilde 7">
            <a:extLst>
              <a:ext uri="{FF2B5EF4-FFF2-40B4-BE49-F238E27FC236}">
                <a16:creationId xmlns:a16="http://schemas.microsoft.com/office/drawing/2014/main" id="{7CECD87F-6AEB-4E28-BD9D-4E42F95A90CE}"/>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348204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2222592" cy="660717"/>
          </a:xfrm>
        </p:spPr>
        <p:txBody>
          <a:bodyPr>
            <a:normAutofit fontScale="90000"/>
          </a:bodyPr>
          <a:lstStyle/>
          <a:p>
            <a:r>
              <a:rPr lang="en-US" b="1" dirty="0">
                <a:solidFill>
                  <a:schemeClr val="bg1"/>
                </a:solidFill>
                <a:latin typeface="Josefin Sans" pitchFamily="2" charset="0"/>
              </a:rPr>
              <a:t>Kropp</a:t>
            </a:r>
          </a:p>
        </p:txBody>
      </p:sp>
      <p:pic>
        <p:nvPicPr>
          <p:cNvPr id="8" name="Bilde 7">
            <a:extLst>
              <a:ext uri="{FF2B5EF4-FFF2-40B4-BE49-F238E27FC236}">
                <a16:creationId xmlns:a16="http://schemas.microsoft.com/office/drawing/2014/main" id="{D25F4253-1CFA-4E51-AE64-5E3519DF6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860" y="822960"/>
            <a:ext cx="4266505" cy="6035040"/>
          </a:xfrm>
          <a:prstGeom prst="rect">
            <a:avLst/>
          </a:prstGeom>
        </p:spPr>
      </p:pic>
      <p:sp>
        <p:nvSpPr>
          <p:cNvPr id="9" name="Plassholder for innhold 2">
            <a:extLst>
              <a:ext uri="{FF2B5EF4-FFF2-40B4-BE49-F238E27FC236}">
                <a16:creationId xmlns:a16="http://schemas.microsoft.com/office/drawing/2014/main" id="{8691399D-8870-473F-BA82-F07226596DFD}"/>
              </a:ext>
            </a:extLst>
          </p:cNvPr>
          <p:cNvSpPr txBox="1">
            <a:spLocks/>
          </p:cNvSpPr>
          <p:nvPr/>
        </p:nvSpPr>
        <p:spPr>
          <a:xfrm>
            <a:off x="363219" y="1589314"/>
            <a:ext cx="5192801" cy="497912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buFont typeface="Arial" panose="020B0604020202020204" pitchFamily="34" charset="0"/>
              <a:buChar char="•"/>
            </a:pPr>
            <a:r>
              <a:rPr lang="nb-NO" sz="2800" dirty="0">
                <a:solidFill>
                  <a:schemeClr val="bg1"/>
                </a:solidFill>
                <a:latin typeface="Josefin Sans" pitchFamily="2" charset="0"/>
              </a:rPr>
              <a:t>Vi har alle heilt forskjellige </a:t>
            </a:r>
            <a:r>
              <a:rPr lang="nb-NO" sz="2800" dirty="0" err="1">
                <a:solidFill>
                  <a:schemeClr val="bg1"/>
                </a:solidFill>
                <a:latin typeface="Josefin Sans" pitchFamily="2" charset="0"/>
              </a:rPr>
              <a:t>kroppar</a:t>
            </a:r>
            <a:r>
              <a:rPr lang="nb-NO" sz="2800" dirty="0">
                <a:solidFill>
                  <a:schemeClr val="bg1"/>
                </a:solidFill>
                <a:latin typeface="Josefin Sans" pitchFamily="2" charset="0"/>
              </a:rPr>
              <a:t>. </a:t>
            </a:r>
            <a:r>
              <a:rPr lang="nb-NO" sz="2800" dirty="0" err="1">
                <a:solidFill>
                  <a:schemeClr val="bg1"/>
                </a:solidFill>
                <a:latin typeface="Josefin Sans" pitchFamily="2" charset="0"/>
              </a:rPr>
              <a:t>Nokre</a:t>
            </a:r>
            <a:r>
              <a:rPr lang="nb-NO" sz="2800" dirty="0">
                <a:solidFill>
                  <a:schemeClr val="bg1"/>
                </a:solidFill>
                <a:latin typeface="Josefin Sans" pitchFamily="2" charset="0"/>
              </a:rPr>
              <a:t> </a:t>
            </a:r>
            <a:r>
              <a:rPr lang="nb-NO" sz="2800" dirty="0" err="1">
                <a:solidFill>
                  <a:schemeClr val="bg1"/>
                </a:solidFill>
                <a:latin typeface="Josefin Sans" pitchFamily="2" charset="0"/>
              </a:rPr>
              <a:t>liknar</a:t>
            </a:r>
            <a:r>
              <a:rPr lang="nb-NO" sz="2800" dirty="0">
                <a:solidFill>
                  <a:schemeClr val="bg1"/>
                </a:solidFill>
                <a:latin typeface="Josefin Sans" pitchFamily="2" charset="0"/>
              </a:rPr>
              <a:t> på </a:t>
            </a:r>
            <a:r>
              <a:rPr lang="nb-NO" sz="2800" dirty="0" err="1">
                <a:solidFill>
                  <a:schemeClr val="bg1"/>
                </a:solidFill>
                <a:latin typeface="Josefin Sans" pitchFamily="2" charset="0"/>
              </a:rPr>
              <a:t>kvarandre</a:t>
            </a:r>
            <a:r>
              <a:rPr lang="nb-NO" sz="2800" dirty="0">
                <a:solidFill>
                  <a:schemeClr val="bg1"/>
                </a:solidFill>
                <a:latin typeface="Josefin Sans" pitchFamily="2" charset="0"/>
              </a:rPr>
              <a:t>, men ingen er heilt like.</a:t>
            </a:r>
            <a:r>
              <a:rPr lang="en-US" sz="2800" dirty="0">
                <a:solidFill>
                  <a:schemeClr val="bg1"/>
                </a:solidFill>
                <a:latin typeface="Josefin Sans" pitchFamily="2" charset="0"/>
              </a:rPr>
              <a:t>​</a:t>
            </a:r>
            <a:endParaRPr lang="en-US" sz="2800" dirty="0">
              <a:solidFill>
                <a:schemeClr val="bg1"/>
              </a:solidFill>
              <a:latin typeface="Arial" panose="020B0604020202020204" pitchFamily="34" charset="0"/>
            </a:endParaRPr>
          </a:p>
          <a:p>
            <a:pPr fontAlgn="base">
              <a:buFont typeface="Arial" panose="020B0604020202020204" pitchFamily="34" charset="0"/>
              <a:buChar char="•"/>
            </a:pPr>
            <a:r>
              <a:rPr lang="nb-NO" sz="2800" dirty="0" err="1">
                <a:solidFill>
                  <a:schemeClr val="bg1"/>
                </a:solidFill>
                <a:latin typeface="Josefin Sans" pitchFamily="2" charset="0"/>
              </a:rPr>
              <a:t>Kroppane</a:t>
            </a:r>
            <a:r>
              <a:rPr lang="nb-NO" sz="2800" dirty="0">
                <a:solidFill>
                  <a:schemeClr val="bg1"/>
                </a:solidFill>
                <a:latin typeface="Josefin Sans" pitchFamily="2" charset="0"/>
              </a:rPr>
              <a:t> våre kan forskjellige ting. </a:t>
            </a:r>
            <a:r>
              <a:rPr lang="en-US" sz="2800" dirty="0">
                <a:solidFill>
                  <a:schemeClr val="bg1"/>
                </a:solidFill>
                <a:latin typeface="Josefin Sans" pitchFamily="2" charset="0"/>
              </a:rPr>
              <a:t>​</a:t>
            </a:r>
            <a:endParaRPr lang="en-US" sz="2800" dirty="0">
              <a:solidFill>
                <a:schemeClr val="bg1"/>
              </a:solidFill>
              <a:latin typeface="Arial" panose="020B0604020202020204" pitchFamily="34" charset="0"/>
            </a:endParaRPr>
          </a:p>
          <a:p>
            <a:pPr fontAlgn="base">
              <a:buFont typeface="Arial" panose="020B0604020202020204" pitchFamily="34" charset="0"/>
              <a:buChar char="•"/>
            </a:pPr>
            <a:r>
              <a:rPr lang="nb-NO" sz="2800" dirty="0">
                <a:solidFill>
                  <a:schemeClr val="bg1"/>
                </a:solidFill>
                <a:latin typeface="Josefin Sans" pitchFamily="2" charset="0"/>
              </a:rPr>
              <a:t>Somme </a:t>
            </a:r>
            <a:r>
              <a:rPr lang="nb-NO" sz="2800" dirty="0" err="1">
                <a:solidFill>
                  <a:schemeClr val="bg1"/>
                </a:solidFill>
                <a:latin typeface="Josefin Sans" pitchFamily="2" charset="0"/>
              </a:rPr>
              <a:t>kroppar</a:t>
            </a:r>
            <a:r>
              <a:rPr lang="nb-NO" sz="2800" dirty="0">
                <a:solidFill>
                  <a:schemeClr val="bg1"/>
                </a:solidFill>
                <a:latin typeface="Josefin Sans" pitchFamily="2" charset="0"/>
              </a:rPr>
              <a:t> kan </a:t>
            </a:r>
            <a:r>
              <a:rPr lang="nb-NO" sz="2800" dirty="0" err="1">
                <a:solidFill>
                  <a:schemeClr val="bg1"/>
                </a:solidFill>
                <a:latin typeface="Josefin Sans" pitchFamily="2" charset="0"/>
              </a:rPr>
              <a:t>ikkje</a:t>
            </a:r>
            <a:r>
              <a:rPr lang="nb-NO" sz="2800" dirty="0">
                <a:solidFill>
                  <a:schemeClr val="bg1"/>
                </a:solidFill>
                <a:latin typeface="Josefin Sans" pitchFamily="2" charset="0"/>
              </a:rPr>
              <a:t> gå, somme kan springe fort, somme kan gå ut i spagaten, og somme treng hjelp til å ete. </a:t>
            </a:r>
            <a:r>
              <a:rPr lang="en-US" sz="2800" dirty="0">
                <a:solidFill>
                  <a:schemeClr val="bg1"/>
                </a:solidFill>
                <a:latin typeface="Josefin Sans" pitchFamily="2" charset="0"/>
              </a:rPr>
              <a:t>​</a:t>
            </a:r>
            <a:endParaRPr lang="en-US" sz="2800" dirty="0">
              <a:solidFill>
                <a:schemeClr val="bg1"/>
              </a:solidFill>
              <a:latin typeface="Arial" panose="020B0604020202020204" pitchFamily="34" charset="0"/>
            </a:endParaRPr>
          </a:p>
          <a:p>
            <a:pPr fontAlgn="base">
              <a:buFont typeface="Arial" panose="020B0604020202020204" pitchFamily="34" charset="0"/>
              <a:buChar char="•"/>
            </a:pPr>
            <a:r>
              <a:rPr lang="nb-NO" sz="2800" dirty="0">
                <a:solidFill>
                  <a:schemeClr val="bg1"/>
                </a:solidFill>
                <a:latin typeface="Josefin Sans" pitchFamily="2" charset="0"/>
              </a:rPr>
              <a:t>Alle </a:t>
            </a:r>
            <a:r>
              <a:rPr lang="nb-NO" sz="2800" dirty="0" err="1">
                <a:solidFill>
                  <a:schemeClr val="bg1"/>
                </a:solidFill>
                <a:latin typeface="Josefin Sans" pitchFamily="2" charset="0"/>
              </a:rPr>
              <a:t>kroppar</a:t>
            </a:r>
            <a:r>
              <a:rPr lang="nb-NO" sz="2800" dirty="0">
                <a:solidFill>
                  <a:schemeClr val="bg1"/>
                </a:solidFill>
                <a:latin typeface="Josefin Sans" pitchFamily="2" charset="0"/>
              </a:rPr>
              <a:t> er like </a:t>
            </a:r>
            <a:r>
              <a:rPr lang="nb-NO" sz="2800" dirty="0" err="1">
                <a:solidFill>
                  <a:schemeClr val="bg1"/>
                </a:solidFill>
                <a:latin typeface="Josefin Sans" pitchFamily="2" charset="0"/>
              </a:rPr>
              <a:t>mykje</a:t>
            </a:r>
            <a:r>
              <a:rPr lang="nb-NO" sz="2800" dirty="0">
                <a:solidFill>
                  <a:schemeClr val="bg1"/>
                </a:solidFill>
                <a:latin typeface="Josefin Sans" pitchFamily="2" charset="0"/>
              </a:rPr>
              <a:t> </a:t>
            </a:r>
            <a:r>
              <a:rPr lang="nb-NO" sz="2800" dirty="0" err="1">
                <a:solidFill>
                  <a:schemeClr val="bg1"/>
                </a:solidFill>
                <a:latin typeface="Josefin Sans" pitchFamily="2" charset="0"/>
              </a:rPr>
              <a:t>verde</a:t>
            </a:r>
            <a:r>
              <a:rPr lang="nb-NO" sz="2800" dirty="0">
                <a:solidFill>
                  <a:schemeClr val="bg1"/>
                </a:solidFill>
                <a:latin typeface="Josefin Sans" pitchFamily="2" charset="0"/>
              </a:rPr>
              <a:t>!</a:t>
            </a:r>
            <a:r>
              <a:rPr lang="en-US" sz="2800" dirty="0">
                <a:solidFill>
                  <a:schemeClr val="bg1"/>
                </a:solidFill>
                <a:latin typeface="Josefin Sans" pitchFamily="2" charset="0"/>
              </a:rPr>
              <a:t>​</a:t>
            </a:r>
            <a:endParaRPr lang="en-US" sz="2800" dirty="0">
              <a:solidFill>
                <a:schemeClr val="bg1"/>
              </a:solidFill>
              <a:latin typeface="Arial" panose="020B0604020202020204" pitchFamily="34" charset="0"/>
            </a:endParaRPr>
          </a:p>
          <a:p>
            <a:pPr fontAlgn="base">
              <a:buFont typeface="Arial" panose="020B0604020202020204" pitchFamily="34" charset="0"/>
              <a:buChar char="•"/>
            </a:pPr>
            <a:endParaRPr lang="nb-NO" sz="2800" dirty="0">
              <a:solidFill>
                <a:schemeClr val="bg1"/>
              </a:solidFill>
              <a:latin typeface="Arial" panose="020B0604020202020204" pitchFamily="34" charset="0"/>
            </a:endParaRPr>
          </a:p>
        </p:txBody>
      </p:sp>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5"/>
          <a:stretch>
            <a:fillRect/>
          </a:stretch>
        </p:blipFill>
        <p:spPr>
          <a:xfrm>
            <a:off x="9980071" y="219802"/>
            <a:ext cx="622615" cy="603158"/>
          </a:xfrm>
          <a:prstGeom prst="rect">
            <a:avLst/>
          </a:prstGeom>
        </p:spPr>
      </p:pic>
      <p:pic>
        <p:nvPicPr>
          <p:cNvPr id="11" name="Bilde 10">
            <a:extLst>
              <a:ext uri="{FF2B5EF4-FFF2-40B4-BE49-F238E27FC236}">
                <a16:creationId xmlns:a16="http://schemas.microsoft.com/office/drawing/2014/main" id="{6F9EED1F-3C18-40B9-980D-F048BF3A0E3D}"/>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320495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5026752" cy="660717"/>
          </a:xfrm>
        </p:spPr>
        <p:txBody>
          <a:bodyPr>
            <a:normAutofit fontScale="90000"/>
          </a:bodyPr>
          <a:lstStyle/>
          <a:p>
            <a:r>
              <a:rPr lang="en-US" b="1" dirty="0">
                <a:solidFill>
                  <a:schemeClr val="bg1"/>
                </a:solidFill>
                <a:latin typeface="Josefin Sans" pitchFamily="2" charset="0"/>
              </a:rPr>
              <a:t>Gi meg </a:t>
            </a:r>
            <a:r>
              <a:rPr lang="en-US" b="1" dirty="0" err="1">
                <a:solidFill>
                  <a:schemeClr val="bg1"/>
                </a:solidFill>
                <a:latin typeface="Josefin Sans" pitchFamily="2" charset="0"/>
              </a:rPr>
              <a:t>ei</a:t>
            </a:r>
            <a:r>
              <a:rPr lang="en-US" b="1" dirty="0">
                <a:solidFill>
                  <a:schemeClr val="bg1"/>
                </a:solidFill>
                <a:latin typeface="Josefin Sans" pitchFamily="2" charset="0"/>
              </a:rPr>
              <a:t> hand</a:t>
            </a:r>
          </a:p>
        </p:txBody>
      </p:sp>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4"/>
          <a:stretch>
            <a:fillRect/>
          </a:stretch>
        </p:blipFill>
        <p:spPr>
          <a:xfrm>
            <a:off x="9980071" y="219802"/>
            <a:ext cx="622615" cy="603158"/>
          </a:xfrm>
          <a:prstGeom prst="rect">
            <a:avLst/>
          </a:prstGeom>
        </p:spPr>
      </p:pic>
      <p:sp>
        <p:nvSpPr>
          <p:cNvPr id="11" name="Plassholder for innhold 2">
            <a:extLst>
              <a:ext uri="{FF2B5EF4-FFF2-40B4-BE49-F238E27FC236}">
                <a16:creationId xmlns:a16="http://schemas.microsoft.com/office/drawing/2014/main" id="{B3DBE855-953E-46EA-9450-D1AE93ACD450}"/>
              </a:ext>
            </a:extLst>
          </p:cNvPr>
          <p:cNvSpPr txBox="1">
            <a:spLocks/>
          </p:cNvSpPr>
          <p:nvPr/>
        </p:nvSpPr>
        <p:spPr>
          <a:xfrm>
            <a:off x="715391" y="2654901"/>
            <a:ext cx="4847210" cy="226761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3600" dirty="0">
                <a:solidFill>
                  <a:schemeClr val="bg1"/>
                </a:solidFill>
                <a:latin typeface="Josefin Sans" pitchFamily="2" charset="0"/>
              </a:rPr>
              <a:t>No skal vi sjå på </a:t>
            </a:r>
            <a:r>
              <a:rPr lang="nb-NO" sz="3600" dirty="0" err="1">
                <a:solidFill>
                  <a:schemeClr val="bg1"/>
                </a:solidFill>
                <a:latin typeface="Josefin Sans" pitchFamily="2" charset="0"/>
              </a:rPr>
              <a:t>korleis</a:t>
            </a:r>
            <a:r>
              <a:rPr lang="nb-NO" sz="3600" dirty="0">
                <a:solidFill>
                  <a:schemeClr val="bg1"/>
                </a:solidFill>
                <a:latin typeface="Josefin Sans" pitchFamily="2" charset="0"/>
              </a:rPr>
              <a:t> </a:t>
            </a:r>
            <a:r>
              <a:rPr lang="nb-NO" sz="3600" dirty="0" err="1">
                <a:solidFill>
                  <a:schemeClr val="bg1"/>
                </a:solidFill>
                <a:latin typeface="Josefin Sans" pitchFamily="2" charset="0"/>
              </a:rPr>
              <a:t>kroppar</a:t>
            </a:r>
            <a:r>
              <a:rPr lang="nb-NO" sz="3600" dirty="0">
                <a:solidFill>
                  <a:schemeClr val="bg1"/>
                </a:solidFill>
                <a:latin typeface="Josefin Sans" pitchFamily="2" charset="0"/>
              </a:rPr>
              <a:t> både er like og forskjellige.</a:t>
            </a:r>
            <a:endParaRPr lang="nb-NO" sz="3600" dirty="0">
              <a:latin typeface="Josefin Sans" pitchFamily="2" charset="0"/>
            </a:endParaRPr>
          </a:p>
        </p:txBody>
      </p:sp>
      <p:pic>
        <p:nvPicPr>
          <p:cNvPr id="12" name="Bilde 11">
            <a:extLst>
              <a:ext uri="{FF2B5EF4-FFF2-40B4-BE49-F238E27FC236}">
                <a16:creationId xmlns:a16="http://schemas.microsoft.com/office/drawing/2014/main" id="{4D699C80-F2F4-4371-A9DF-54DDE1A836B5}"/>
              </a:ext>
            </a:extLst>
          </p:cNvPr>
          <p:cNvPicPr>
            <a:picLocks noChangeAspect="1"/>
          </p:cNvPicPr>
          <p:nvPr/>
        </p:nvPicPr>
        <p:blipFill rotWithShape="1">
          <a:blip r:embed="rId5"/>
          <a:srcRect l="11602" t="8086" r="8041" b="-571"/>
          <a:stretch/>
        </p:blipFill>
        <p:spPr>
          <a:xfrm rot="10800000">
            <a:off x="7748400" y="-15239"/>
            <a:ext cx="1541105" cy="2743506"/>
          </a:xfrm>
          <a:prstGeom prst="rect">
            <a:avLst/>
          </a:prstGeom>
        </p:spPr>
      </p:pic>
      <p:pic>
        <p:nvPicPr>
          <p:cNvPr id="13" name="Bilde 12">
            <a:extLst>
              <a:ext uri="{FF2B5EF4-FFF2-40B4-BE49-F238E27FC236}">
                <a16:creationId xmlns:a16="http://schemas.microsoft.com/office/drawing/2014/main" id="{4B112444-5962-43D3-AF01-0C66FC305305}"/>
              </a:ext>
            </a:extLst>
          </p:cNvPr>
          <p:cNvPicPr>
            <a:picLocks noChangeAspect="1"/>
          </p:cNvPicPr>
          <p:nvPr/>
        </p:nvPicPr>
        <p:blipFill>
          <a:blip r:embed="rId6"/>
          <a:stretch>
            <a:fillRect/>
          </a:stretch>
        </p:blipFill>
        <p:spPr>
          <a:xfrm>
            <a:off x="9226701" y="3520353"/>
            <a:ext cx="2129353" cy="3352150"/>
          </a:xfrm>
          <a:prstGeom prst="rect">
            <a:avLst/>
          </a:prstGeom>
        </p:spPr>
      </p:pic>
      <p:pic>
        <p:nvPicPr>
          <p:cNvPr id="9" name="Bilde 8">
            <a:extLst>
              <a:ext uri="{FF2B5EF4-FFF2-40B4-BE49-F238E27FC236}">
                <a16:creationId xmlns:a16="http://schemas.microsoft.com/office/drawing/2014/main" id="{F439CDA4-3D08-4163-B400-95AD80585741}"/>
              </a:ext>
            </a:extLst>
          </p:cNvPr>
          <p:cNvPicPr>
            <a:picLocks noChangeAspect="1"/>
          </p:cNvPicPr>
          <p:nvPr/>
        </p:nvPicPr>
        <p:blipFill>
          <a:blip r:embed="rId7"/>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3956225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a:bodyPr>
          <a:lstStyle/>
          <a:p>
            <a:r>
              <a:rPr lang="en-US" sz="6000" dirty="0" err="1">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sz="4000" dirty="0">
                <a:solidFill>
                  <a:schemeClr val="accent4"/>
                </a:solidFill>
                <a:latin typeface="Josefin Sans" pitchFamily="2" charset="0"/>
              </a:rPr>
              <a:t>På kva måte var hendene </a:t>
            </a:r>
            <a:r>
              <a:rPr lang="nb-NO" sz="4000" dirty="0" err="1">
                <a:solidFill>
                  <a:schemeClr val="accent4"/>
                </a:solidFill>
                <a:latin typeface="Josefin Sans" pitchFamily="2" charset="0"/>
              </a:rPr>
              <a:t>dykkar</a:t>
            </a:r>
            <a:r>
              <a:rPr lang="nb-NO" sz="4000" dirty="0">
                <a:solidFill>
                  <a:schemeClr val="accent4"/>
                </a:solidFill>
                <a:latin typeface="Josefin Sans" pitchFamily="2" charset="0"/>
              </a:rPr>
              <a:t> forskjellige og like?</a:t>
            </a:r>
          </a:p>
          <a:p>
            <a:r>
              <a:rPr lang="nb-NO" sz="4000" dirty="0" err="1">
                <a:solidFill>
                  <a:schemeClr val="accent4"/>
                </a:solidFill>
                <a:latin typeface="Josefin Sans" pitchFamily="2" charset="0"/>
              </a:rPr>
              <a:t>Korleis</a:t>
            </a:r>
            <a:r>
              <a:rPr lang="nb-NO" sz="4000" dirty="0">
                <a:solidFill>
                  <a:schemeClr val="accent4"/>
                </a:solidFill>
                <a:latin typeface="Josefin Sans" pitchFamily="2" charset="0"/>
              </a:rPr>
              <a:t> er </a:t>
            </a:r>
            <a:r>
              <a:rPr lang="nb-NO" sz="4000" dirty="0" err="1">
                <a:solidFill>
                  <a:schemeClr val="accent4"/>
                </a:solidFill>
                <a:latin typeface="Josefin Sans" pitchFamily="2" charset="0"/>
              </a:rPr>
              <a:t>kroppar</a:t>
            </a:r>
            <a:r>
              <a:rPr lang="nb-NO" sz="4000" dirty="0">
                <a:solidFill>
                  <a:schemeClr val="accent4"/>
                </a:solidFill>
                <a:latin typeface="Josefin Sans" pitchFamily="2" charset="0"/>
              </a:rPr>
              <a:t> like og forskjellige?</a:t>
            </a:r>
          </a:p>
          <a:p>
            <a:r>
              <a:rPr lang="nb-NO" sz="4000" dirty="0">
                <a:solidFill>
                  <a:schemeClr val="accent4"/>
                </a:solidFill>
                <a:latin typeface="Josefin Sans" pitchFamily="2" charset="0"/>
              </a:rPr>
              <a:t>Kva er fint med makkeren din si hand og di eiga hand?</a:t>
            </a:r>
          </a:p>
          <a:p>
            <a:pPr lvl="1"/>
            <a:r>
              <a:rPr lang="nb-NO" sz="3600" dirty="0" err="1">
                <a:solidFill>
                  <a:schemeClr val="accent4"/>
                </a:solidFill>
                <a:latin typeface="Josefin Sans" pitchFamily="2" charset="0"/>
              </a:rPr>
              <a:t>Korleis</a:t>
            </a:r>
            <a:r>
              <a:rPr lang="nb-NO" sz="3600" dirty="0">
                <a:solidFill>
                  <a:schemeClr val="accent4"/>
                </a:solidFill>
                <a:latin typeface="Josefin Sans" pitchFamily="2" charset="0"/>
              </a:rPr>
              <a:t> var det å høyre fine ting om handa si?</a:t>
            </a:r>
          </a:p>
          <a:p>
            <a:r>
              <a:rPr lang="nb-NO" sz="4000" dirty="0" err="1">
                <a:solidFill>
                  <a:schemeClr val="accent4"/>
                </a:solidFill>
                <a:latin typeface="Josefin Sans" pitchFamily="2" charset="0"/>
              </a:rPr>
              <a:t>Kvifor</a:t>
            </a:r>
            <a:r>
              <a:rPr lang="nb-NO" sz="4000" dirty="0">
                <a:solidFill>
                  <a:schemeClr val="accent4"/>
                </a:solidFill>
                <a:latin typeface="Josefin Sans" pitchFamily="2" charset="0"/>
              </a:rPr>
              <a:t> er det bra å </a:t>
            </a:r>
            <a:r>
              <a:rPr lang="nb-NO" sz="4000" dirty="0" err="1">
                <a:solidFill>
                  <a:schemeClr val="accent4"/>
                </a:solidFill>
                <a:latin typeface="Josefin Sans" pitchFamily="2" charset="0"/>
              </a:rPr>
              <a:t>vere</a:t>
            </a:r>
            <a:r>
              <a:rPr lang="nb-NO" sz="4000" dirty="0">
                <a:solidFill>
                  <a:schemeClr val="accent4"/>
                </a:solidFill>
                <a:latin typeface="Josefin Sans" pitchFamily="2" charset="0"/>
              </a:rPr>
              <a:t> glad i kroppen sin?</a:t>
            </a:r>
          </a:p>
          <a:p>
            <a:endParaRPr lang="en-NO" sz="4000" dirty="0"/>
          </a:p>
        </p:txBody>
      </p:sp>
      <p:pic>
        <p:nvPicPr>
          <p:cNvPr id="8" name="Picture 12" descr="A picture containing text, sign&#10;&#10;Description automatically generated">
            <a:extLst>
              <a:ext uri="{FF2B5EF4-FFF2-40B4-BE49-F238E27FC236}">
                <a16:creationId xmlns:a16="http://schemas.microsoft.com/office/drawing/2014/main" id="{2E2C736F-1DF5-4363-9212-8347778953AA}"/>
              </a:ext>
            </a:extLst>
          </p:cNvPr>
          <p:cNvPicPr>
            <a:picLocks noChangeAspect="1"/>
          </p:cNvPicPr>
          <p:nvPr/>
        </p:nvPicPr>
        <p:blipFill>
          <a:blip r:embed="rId5"/>
          <a:stretch>
            <a:fillRect/>
          </a:stretch>
        </p:blipFill>
        <p:spPr>
          <a:xfrm>
            <a:off x="9980071" y="219802"/>
            <a:ext cx="622615" cy="603158"/>
          </a:xfrm>
          <a:prstGeom prst="rect">
            <a:avLst/>
          </a:prstGeom>
        </p:spPr>
      </p:pic>
      <p:pic>
        <p:nvPicPr>
          <p:cNvPr id="9" name="Bilde 8">
            <a:extLst>
              <a:ext uri="{FF2B5EF4-FFF2-40B4-BE49-F238E27FC236}">
                <a16:creationId xmlns:a16="http://schemas.microsoft.com/office/drawing/2014/main" id="{27FF793F-1824-45F3-A85D-97DA67873FDD}"/>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6913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33000">
              <a:srgbClr val="FCFBFD"/>
            </a:gs>
            <a:gs pos="56000">
              <a:srgbClr val="F7F7FB"/>
            </a:gs>
          </a:gsLst>
          <a:lin ang="16200000" scaled="1"/>
          <a:tileRect/>
        </a:gra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8" y="464299"/>
            <a:ext cx="4950552" cy="660717"/>
          </a:xfrm>
        </p:spPr>
        <p:txBody>
          <a:bodyPr>
            <a:noAutofit/>
          </a:bodyPr>
          <a:lstStyle/>
          <a:p>
            <a:r>
              <a:rPr lang="en-US" sz="4800" b="1" dirty="0" err="1">
                <a:solidFill>
                  <a:schemeClr val="bg1"/>
                </a:solidFill>
                <a:latin typeface="Josefin Sans" pitchFamily="2" charset="0"/>
              </a:rPr>
              <a:t>Kroppeloppeløp</a:t>
            </a:r>
            <a:r>
              <a:rPr lang="en-US" sz="4800" b="1" dirty="0">
                <a:solidFill>
                  <a:schemeClr val="bg1"/>
                </a:solidFill>
                <a:latin typeface="Josefin Sans" pitchFamily="2" charset="0"/>
              </a:rPr>
              <a:t>!</a:t>
            </a:r>
          </a:p>
        </p:txBody>
      </p:sp>
      <p:pic>
        <p:nvPicPr>
          <p:cNvPr id="10" name="Picture 12" descr="A picture containing text, sign&#10;&#10;Description automatically generated">
            <a:extLst>
              <a:ext uri="{FF2B5EF4-FFF2-40B4-BE49-F238E27FC236}">
                <a16:creationId xmlns:a16="http://schemas.microsoft.com/office/drawing/2014/main" id="{2B2B57A0-8B29-4A62-B138-25062961F040}"/>
              </a:ext>
            </a:extLst>
          </p:cNvPr>
          <p:cNvPicPr>
            <a:picLocks noChangeAspect="1"/>
          </p:cNvPicPr>
          <p:nvPr/>
        </p:nvPicPr>
        <p:blipFill>
          <a:blip r:embed="rId4"/>
          <a:stretch>
            <a:fillRect/>
          </a:stretch>
        </p:blipFill>
        <p:spPr>
          <a:xfrm>
            <a:off x="9980071" y="219802"/>
            <a:ext cx="622615" cy="603158"/>
          </a:xfrm>
          <a:prstGeom prst="rect">
            <a:avLst/>
          </a:prstGeom>
        </p:spPr>
      </p:pic>
      <p:sp>
        <p:nvSpPr>
          <p:cNvPr id="12" name="Plassholder for innhold 2">
            <a:extLst>
              <a:ext uri="{FF2B5EF4-FFF2-40B4-BE49-F238E27FC236}">
                <a16:creationId xmlns:a16="http://schemas.microsoft.com/office/drawing/2014/main" id="{2E83A338-8DA3-4BC7-AC52-9AF093651D0D}"/>
              </a:ext>
            </a:extLst>
          </p:cNvPr>
          <p:cNvSpPr txBox="1">
            <a:spLocks/>
          </p:cNvSpPr>
          <p:nvPr/>
        </p:nvSpPr>
        <p:spPr>
          <a:xfrm>
            <a:off x="507693" y="2080865"/>
            <a:ext cx="5086611" cy="459425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3200" dirty="0" err="1">
                <a:solidFill>
                  <a:schemeClr val="bg1"/>
                </a:solidFill>
                <a:latin typeface="Josefin Sans" pitchFamily="2" charset="0"/>
              </a:rPr>
              <a:t>Kroppeloppa</a:t>
            </a:r>
            <a:r>
              <a:rPr lang="nb-NO" sz="3200" dirty="0">
                <a:solidFill>
                  <a:schemeClr val="bg1"/>
                </a:solidFill>
                <a:latin typeface="Josefin Sans" pitchFamily="2" charset="0"/>
              </a:rPr>
              <a:t> har arrangert </a:t>
            </a:r>
            <a:r>
              <a:rPr lang="nb-NO" sz="3200" dirty="0" err="1">
                <a:solidFill>
                  <a:schemeClr val="bg1"/>
                </a:solidFill>
                <a:latin typeface="Josefin Sans" pitchFamily="2" charset="0"/>
              </a:rPr>
              <a:t>eit</a:t>
            </a:r>
            <a:r>
              <a:rPr lang="nb-NO" sz="3200" dirty="0">
                <a:solidFill>
                  <a:schemeClr val="bg1"/>
                </a:solidFill>
                <a:latin typeface="Josefin Sans" pitchFamily="2" charset="0"/>
              </a:rPr>
              <a:t> kroppeloppeløp! Ho er nysgjerrig på kva kroppen </a:t>
            </a:r>
            <a:r>
              <a:rPr lang="nb-NO" sz="3200" dirty="0" err="1">
                <a:solidFill>
                  <a:schemeClr val="bg1"/>
                </a:solidFill>
                <a:latin typeface="Josefin Sans" pitchFamily="2" charset="0"/>
              </a:rPr>
              <a:t>eigentleg</a:t>
            </a:r>
            <a:r>
              <a:rPr lang="nb-NO" sz="3200" dirty="0">
                <a:solidFill>
                  <a:schemeClr val="bg1"/>
                </a:solidFill>
                <a:latin typeface="Josefin Sans" pitchFamily="2" charset="0"/>
              </a:rPr>
              <a:t> kan.</a:t>
            </a:r>
          </a:p>
          <a:p>
            <a:pPr marL="342900" indent="-342900">
              <a:buFont typeface="Arial" panose="020B0604020202020204" pitchFamily="34" charset="0"/>
              <a:buChar char="•"/>
            </a:pPr>
            <a:r>
              <a:rPr lang="nb-NO" sz="3200" dirty="0">
                <a:solidFill>
                  <a:schemeClr val="bg1"/>
                </a:solidFill>
                <a:latin typeface="Josefin Sans" pitchFamily="2" charset="0"/>
              </a:rPr>
              <a:t>No skal de </a:t>
            </a:r>
            <a:r>
              <a:rPr lang="nb-NO" sz="3200" dirty="0" err="1">
                <a:solidFill>
                  <a:schemeClr val="bg1"/>
                </a:solidFill>
                <a:latin typeface="Josefin Sans" pitchFamily="2" charset="0"/>
              </a:rPr>
              <a:t>undersøkje</a:t>
            </a:r>
            <a:r>
              <a:rPr lang="nb-NO" sz="3200" dirty="0">
                <a:solidFill>
                  <a:schemeClr val="bg1"/>
                </a:solidFill>
                <a:latin typeface="Josefin Sans" pitchFamily="2" charset="0"/>
              </a:rPr>
              <a:t> forskjellige ting om kroppen i grupper. </a:t>
            </a:r>
          </a:p>
        </p:txBody>
      </p:sp>
      <p:pic>
        <p:nvPicPr>
          <p:cNvPr id="8" name="Bilde 7">
            <a:extLst>
              <a:ext uri="{FF2B5EF4-FFF2-40B4-BE49-F238E27FC236}">
                <a16:creationId xmlns:a16="http://schemas.microsoft.com/office/drawing/2014/main" id="{6680C013-3E9D-4EC3-B3B5-157992FC1470}"/>
              </a:ext>
            </a:extLst>
          </p:cNvPr>
          <p:cNvPicPr>
            <a:picLocks noChangeAspect="1"/>
          </p:cNvPicPr>
          <p:nvPr/>
        </p:nvPicPr>
        <p:blipFill>
          <a:blip r:embed="rId5"/>
          <a:stretch>
            <a:fillRect/>
          </a:stretch>
        </p:blipFill>
        <p:spPr>
          <a:xfrm>
            <a:off x="10370121" y="-257310"/>
            <a:ext cx="1967357" cy="1967357"/>
          </a:xfrm>
          <a:prstGeom prst="rect">
            <a:avLst/>
          </a:prstGeom>
        </p:spPr>
      </p:pic>
      <p:pic>
        <p:nvPicPr>
          <p:cNvPr id="9" name="Bilde 8">
            <a:extLst>
              <a:ext uri="{FF2B5EF4-FFF2-40B4-BE49-F238E27FC236}">
                <a16:creationId xmlns:a16="http://schemas.microsoft.com/office/drawing/2014/main" id="{8758A150-35EA-4C51-9B98-C4DA58D8A0B7}"/>
              </a:ext>
            </a:extLst>
          </p:cNvPr>
          <p:cNvPicPr>
            <a:picLocks noChangeAspect="1"/>
          </p:cNvPicPr>
          <p:nvPr/>
        </p:nvPicPr>
        <p:blipFill>
          <a:blip r:embed="rId6"/>
          <a:stretch>
            <a:fillRect/>
          </a:stretch>
        </p:blipFill>
        <p:spPr>
          <a:xfrm>
            <a:off x="7440500" y="2080865"/>
            <a:ext cx="4243807" cy="3412418"/>
          </a:xfrm>
          <a:prstGeom prst="rect">
            <a:avLst/>
          </a:prstGeom>
          <a:gradFill flip="none" rotWithShape="1">
            <a:gsLst>
              <a:gs pos="0">
                <a:schemeClr val="accent1">
                  <a:lumMod val="5000"/>
                  <a:lumOff val="95000"/>
                </a:schemeClr>
              </a:gs>
              <a:gs pos="74000">
                <a:srgbClr val="F8F8FB"/>
              </a:gs>
              <a:gs pos="83000">
                <a:schemeClr val="accent1">
                  <a:lumMod val="45000"/>
                  <a:lumOff val="55000"/>
                </a:schemeClr>
              </a:gs>
              <a:gs pos="100000">
                <a:schemeClr val="accent1">
                  <a:lumMod val="30000"/>
                  <a:lumOff val="70000"/>
                </a:schemeClr>
              </a:gs>
            </a:gsLst>
            <a:lin ang="16200000" scaled="1"/>
            <a:tileRect/>
          </a:gradFill>
        </p:spPr>
      </p:pic>
    </p:spTree>
    <p:extLst>
      <p:ext uri="{BB962C8B-B14F-4D97-AF65-F5344CB8AC3E}">
        <p14:creationId xmlns:p14="http://schemas.microsoft.com/office/powerpoint/2010/main" val="316287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ssholder for bilde 12" descr="Et bilde som inneholder person, uskarpt&#10;&#10;Automatisk generert beskrivelse">
            <a:extLst>
              <a:ext uri="{FF2B5EF4-FFF2-40B4-BE49-F238E27FC236}">
                <a16:creationId xmlns:a16="http://schemas.microsoft.com/office/drawing/2014/main" id="{A3890FE5-085C-460A-A684-8E962A374C54}"/>
              </a:ext>
            </a:extLst>
          </p:cNvPr>
          <p:cNvPicPr>
            <a:picLocks noGrp="1" noChangeAspect="1"/>
          </p:cNvPicPr>
          <p:nvPr>
            <p:ph type="pic" idx="13"/>
          </p:nvPr>
        </p:nvPicPr>
        <p:blipFill>
          <a:blip r:embed="rId3"/>
          <a:srcRect l="7785" r="7785"/>
          <a:stretch>
            <a:fillRect/>
          </a:stretch>
        </p:blipFill>
        <p:spPr>
          <a:xfrm>
            <a:off x="3932664" y="-72189"/>
            <a:ext cx="8799292" cy="6948000"/>
          </a:xfr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8" y="3413743"/>
            <a:ext cx="4907280" cy="660717"/>
          </a:xfrm>
        </p:spPr>
        <p:txBody>
          <a:bodyPr>
            <a:normAutofit fontScale="90000"/>
          </a:bodyPr>
          <a:lstStyle/>
          <a:p>
            <a:r>
              <a:rPr lang="en-US" b="1" dirty="0" err="1">
                <a:solidFill>
                  <a:schemeClr val="bg1"/>
                </a:solidFill>
                <a:latin typeface="Josefin Sans" pitchFamily="2" charset="0"/>
              </a:rPr>
              <a:t>Kva</a:t>
            </a:r>
            <a:r>
              <a:rPr lang="en-US" b="1" dirty="0">
                <a:solidFill>
                  <a:schemeClr val="bg1"/>
                </a:solidFill>
                <a:latin typeface="Josefin Sans" pitchFamily="2" charset="0"/>
              </a:rPr>
              <a:t> </a:t>
            </a:r>
            <a:r>
              <a:rPr lang="en-US" b="1" dirty="0" err="1">
                <a:solidFill>
                  <a:schemeClr val="bg1"/>
                </a:solidFill>
                <a:latin typeface="Josefin Sans" pitchFamily="2" charset="0"/>
              </a:rPr>
              <a:t>betyr</a:t>
            </a:r>
            <a:r>
              <a:rPr lang="en-US" b="1" dirty="0">
                <a:solidFill>
                  <a:schemeClr val="bg1"/>
                </a:solidFill>
                <a:latin typeface="Josefin Sans" pitchFamily="2" charset="0"/>
              </a:rPr>
              <a:t> </a:t>
            </a:r>
            <a:r>
              <a:rPr lang="en-US" b="1" dirty="0" err="1">
                <a:solidFill>
                  <a:schemeClr val="bg1"/>
                </a:solidFill>
                <a:latin typeface="Josefin Sans" pitchFamily="2" charset="0"/>
              </a:rPr>
              <a:t>unik</a:t>
            </a:r>
            <a:r>
              <a:rPr lang="en-US" b="1" dirty="0">
                <a:solidFill>
                  <a:schemeClr val="bg1"/>
                </a:solidFill>
                <a:latin typeface="Josefin Sans" pitchFamily="2" charset="0"/>
              </a:rPr>
              <a:t>?</a:t>
            </a:r>
          </a:p>
        </p:txBody>
      </p:sp>
      <p:pic>
        <p:nvPicPr>
          <p:cNvPr id="9" name="Bilde 8">
            <a:extLst>
              <a:ext uri="{FF2B5EF4-FFF2-40B4-BE49-F238E27FC236}">
                <a16:creationId xmlns:a16="http://schemas.microsoft.com/office/drawing/2014/main" id="{9AFA8999-412E-44D1-9527-830E947A184C}"/>
              </a:ext>
            </a:extLst>
          </p:cNvPr>
          <p:cNvPicPr>
            <a:picLocks noChangeAspect="1"/>
          </p:cNvPicPr>
          <p:nvPr/>
        </p:nvPicPr>
        <p:blipFill>
          <a:blip r:embed="rId5"/>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4191263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a:bodyPr>
          <a:lstStyle/>
          <a:p>
            <a:r>
              <a:rPr lang="en-US" sz="6000" dirty="0" err="1">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2717383"/>
            <a:ext cx="8764306" cy="2376261"/>
          </a:xfrm>
        </p:spPr>
        <p:txBody>
          <a:bodyPr>
            <a:normAutofit fontScale="92500"/>
          </a:bodyPr>
          <a:lstStyle/>
          <a:p>
            <a:r>
              <a:rPr lang="nb-NO" sz="4400" dirty="0">
                <a:solidFill>
                  <a:schemeClr val="accent4"/>
                </a:solidFill>
                <a:latin typeface="Josefin Sans" pitchFamily="2" charset="0"/>
              </a:rPr>
              <a:t>Kva oppdaga de om kroppen?</a:t>
            </a:r>
          </a:p>
          <a:p>
            <a:r>
              <a:rPr lang="nb-NO" sz="4400" dirty="0">
                <a:solidFill>
                  <a:schemeClr val="accent4"/>
                </a:solidFill>
                <a:latin typeface="Josefin Sans" pitchFamily="2" charset="0"/>
              </a:rPr>
              <a:t>Var det </a:t>
            </a:r>
            <a:r>
              <a:rPr lang="nb-NO" sz="4400" dirty="0" err="1">
                <a:solidFill>
                  <a:schemeClr val="accent4"/>
                </a:solidFill>
                <a:latin typeface="Josefin Sans" pitchFamily="2" charset="0"/>
              </a:rPr>
              <a:t>noko</a:t>
            </a:r>
            <a:r>
              <a:rPr lang="nb-NO" sz="4400" dirty="0">
                <a:solidFill>
                  <a:schemeClr val="accent4"/>
                </a:solidFill>
                <a:latin typeface="Josefin Sans" pitchFamily="2" charset="0"/>
              </a:rPr>
              <a:t> som var </a:t>
            </a:r>
            <a:r>
              <a:rPr lang="nb-NO" sz="4400" dirty="0" err="1">
                <a:solidFill>
                  <a:schemeClr val="accent4"/>
                </a:solidFill>
                <a:latin typeface="Josefin Sans" pitchFamily="2" charset="0"/>
              </a:rPr>
              <a:t>vanskeleg</a:t>
            </a:r>
            <a:r>
              <a:rPr lang="nb-NO" sz="4400" dirty="0">
                <a:solidFill>
                  <a:schemeClr val="accent4"/>
                </a:solidFill>
                <a:latin typeface="Josefin Sans" pitchFamily="2" charset="0"/>
              </a:rPr>
              <a:t>?</a:t>
            </a:r>
          </a:p>
          <a:p>
            <a:r>
              <a:rPr lang="nb-NO" sz="4400" dirty="0">
                <a:solidFill>
                  <a:schemeClr val="accent4"/>
                </a:solidFill>
                <a:latin typeface="Josefin Sans" pitchFamily="2" charset="0"/>
              </a:rPr>
              <a:t>Kva for </a:t>
            </a:r>
            <a:r>
              <a:rPr lang="nb-NO" sz="4400" dirty="0" err="1">
                <a:solidFill>
                  <a:schemeClr val="accent4"/>
                </a:solidFill>
                <a:latin typeface="Josefin Sans" pitchFamily="2" charset="0"/>
              </a:rPr>
              <a:t>øvingar</a:t>
            </a:r>
            <a:r>
              <a:rPr lang="nb-NO" sz="4400" dirty="0">
                <a:solidFill>
                  <a:schemeClr val="accent4"/>
                </a:solidFill>
                <a:latin typeface="Josefin Sans" pitchFamily="2" charset="0"/>
              </a:rPr>
              <a:t> likte de best?</a:t>
            </a:r>
          </a:p>
          <a:p>
            <a:endParaRPr lang="en-NO" sz="4400" dirty="0"/>
          </a:p>
        </p:txBody>
      </p:sp>
      <p:pic>
        <p:nvPicPr>
          <p:cNvPr id="8" name="Picture 12" descr="A picture containing text, sign&#10;&#10;Description automatically generated">
            <a:extLst>
              <a:ext uri="{FF2B5EF4-FFF2-40B4-BE49-F238E27FC236}">
                <a16:creationId xmlns:a16="http://schemas.microsoft.com/office/drawing/2014/main" id="{2E2C736F-1DF5-4363-9212-8347778953AA}"/>
              </a:ext>
            </a:extLst>
          </p:cNvPr>
          <p:cNvPicPr>
            <a:picLocks noChangeAspect="1"/>
          </p:cNvPicPr>
          <p:nvPr/>
        </p:nvPicPr>
        <p:blipFill>
          <a:blip r:embed="rId5"/>
          <a:stretch>
            <a:fillRect/>
          </a:stretch>
        </p:blipFill>
        <p:spPr>
          <a:xfrm>
            <a:off x="9980071" y="219802"/>
            <a:ext cx="622615" cy="603158"/>
          </a:xfrm>
          <a:prstGeom prst="rect">
            <a:avLst/>
          </a:prstGeom>
        </p:spPr>
      </p:pic>
      <p:pic>
        <p:nvPicPr>
          <p:cNvPr id="9" name="Bilde 8">
            <a:extLst>
              <a:ext uri="{FF2B5EF4-FFF2-40B4-BE49-F238E27FC236}">
                <a16:creationId xmlns:a16="http://schemas.microsoft.com/office/drawing/2014/main" id="{CBEFF6E4-A53C-401D-988A-FBFC8C164208}"/>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2973835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276767" y="464299"/>
            <a:ext cx="4697457" cy="660717"/>
          </a:xfrm>
        </p:spPr>
        <p:txBody>
          <a:bodyPr>
            <a:normAutofit fontScale="90000"/>
          </a:bodyPr>
          <a:lstStyle/>
          <a:p>
            <a:r>
              <a:rPr lang="en-US" b="1" dirty="0" err="1">
                <a:solidFill>
                  <a:schemeClr val="bg1"/>
                </a:solidFill>
                <a:latin typeface="Josefin Sans" pitchFamily="2" charset="0"/>
              </a:rPr>
              <a:t>Forventningar</a:t>
            </a:r>
            <a:r>
              <a:rPr lang="en-US" b="1" dirty="0">
                <a:solidFill>
                  <a:schemeClr val="bg1"/>
                </a:solidFill>
                <a:latin typeface="Josefin Sans" pitchFamily="2" charset="0"/>
              </a:rPr>
              <a:t>!</a:t>
            </a:r>
          </a:p>
        </p:txBody>
      </p:sp>
      <p:pic>
        <p:nvPicPr>
          <p:cNvPr id="11" name="Plassholder for innhold 5" descr="Et bilde som inneholder tekst&#10;&#10;Automatisk generert beskrivelse">
            <a:extLst>
              <a:ext uri="{FF2B5EF4-FFF2-40B4-BE49-F238E27FC236}">
                <a16:creationId xmlns:a16="http://schemas.microsoft.com/office/drawing/2014/main" id="{254C8E6A-DAC5-4F7A-9187-BCA2C9809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7443" y="1809116"/>
            <a:ext cx="4351338" cy="4351338"/>
          </a:xfrm>
          <a:prstGeom prst="rect">
            <a:avLst/>
          </a:prstGeom>
        </p:spPr>
      </p:pic>
      <p:sp>
        <p:nvSpPr>
          <p:cNvPr id="12" name="Plassholder for innhold 2">
            <a:extLst>
              <a:ext uri="{FF2B5EF4-FFF2-40B4-BE49-F238E27FC236}">
                <a16:creationId xmlns:a16="http://schemas.microsoft.com/office/drawing/2014/main" id="{4BB117B7-168A-4395-A0E5-9991E0C21497}"/>
              </a:ext>
            </a:extLst>
          </p:cNvPr>
          <p:cNvSpPr txBox="1">
            <a:spLocks/>
          </p:cNvSpPr>
          <p:nvPr/>
        </p:nvSpPr>
        <p:spPr>
          <a:xfrm>
            <a:off x="363218" y="1573123"/>
            <a:ext cx="5488941" cy="498443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dirty="0">
                <a:solidFill>
                  <a:schemeClr val="bg1"/>
                </a:solidFill>
                <a:latin typeface="Josefin Sans" pitchFamily="2" charset="0"/>
              </a:rPr>
              <a:t>Andre kan ha </a:t>
            </a:r>
            <a:r>
              <a:rPr lang="nb-NO" dirty="0" err="1">
                <a:solidFill>
                  <a:schemeClr val="bg1"/>
                </a:solidFill>
                <a:latin typeface="Josefin Sans" pitchFamily="2" charset="0"/>
              </a:rPr>
              <a:t>forventningar</a:t>
            </a:r>
            <a:r>
              <a:rPr lang="nb-NO" dirty="0">
                <a:solidFill>
                  <a:schemeClr val="bg1"/>
                </a:solidFill>
                <a:latin typeface="Josefin Sans" pitchFamily="2" charset="0"/>
              </a:rPr>
              <a:t> til </a:t>
            </a:r>
            <a:br>
              <a:rPr lang="nb-NO" dirty="0">
                <a:solidFill>
                  <a:schemeClr val="bg1"/>
                </a:solidFill>
                <a:latin typeface="Josefin Sans" pitchFamily="2" charset="0"/>
              </a:rPr>
            </a:br>
            <a:r>
              <a:rPr lang="nb-NO" dirty="0">
                <a:solidFill>
                  <a:schemeClr val="bg1"/>
                </a:solidFill>
                <a:latin typeface="Josefin Sans" pitchFamily="2" charset="0"/>
              </a:rPr>
              <a:t>deg på grunn av for eksempel det du liker, </a:t>
            </a:r>
            <a:r>
              <a:rPr lang="nb-NO" dirty="0" err="1">
                <a:solidFill>
                  <a:schemeClr val="bg1"/>
                </a:solidFill>
                <a:latin typeface="Josefin Sans" pitchFamily="2" charset="0"/>
              </a:rPr>
              <a:t>korleis</a:t>
            </a:r>
            <a:r>
              <a:rPr lang="nb-NO" dirty="0">
                <a:solidFill>
                  <a:schemeClr val="bg1"/>
                </a:solidFill>
                <a:latin typeface="Josefin Sans" pitchFamily="2" charset="0"/>
              </a:rPr>
              <a:t> du ser ut, kva slags familie du har, eller kva kjønn du har. </a:t>
            </a:r>
          </a:p>
          <a:p>
            <a:pPr marL="342900" indent="-342900">
              <a:buFont typeface="Arial" panose="020B0604020202020204" pitchFamily="34" charset="0"/>
              <a:buChar char="•"/>
            </a:pPr>
            <a:r>
              <a:rPr lang="nb-NO" dirty="0">
                <a:solidFill>
                  <a:schemeClr val="bg1"/>
                </a:solidFill>
                <a:latin typeface="Josefin Sans" pitchFamily="2" charset="0"/>
              </a:rPr>
              <a:t>Somme gonger kan vi tru at </a:t>
            </a:r>
            <a:r>
              <a:rPr lang="nb-NO" dirty="0" err="1">
                <a:solidFill>
                  <a:schemeClr val="bg1"/>
                </a:solidFill>
                <a:latin typeface="Josefin Sans" pitchFamily="2" charset="0"/>
              </a:rPr>
              <a:t>dei</a:t>
            </a:r>
            <a:r>
              <a:rPr lang="nb-NO" dirty="0">
                <a:solidFill>
                  <a:schemeClr val="bg1"/>
                </a:solidFill>
                <a:latin typeface="Josefin Sans" pitchFamily="2" charset="0"/>
              </a:rPr>
              <a:t> med lange bein spring veldig fort, eller at </a:t>
            </a:r>
            <a:r>
              <a:rPr lang="nb-NO" dirty="0" err="1">
                <a:solidFill>
                  <a:schemeClr val="bg1"/>
                </a:solidFill>
                <a:latin typeface="Josefin Sans" pitchFamily="2" charset="0"/>
              </a:rPr>
              <a:t>ein</a:t>
            </a:r>
            <a:r>
              <a:rPr lang="nb-NO" dirty="0">
                <a:solidFill>
                  <a:schemeClr val="bg1"/>
                </a:solidFill>
                <a:latin typeface="Josefin Sans" pitchFamily="2" charset="0"/>
              </a:rPr>
              <a:t> som er låg, </a:t>
            </a:r>
            <a:r>
              <a:rPr lang="nb-NO" dirty="0" err="1">
                <a:solidFill>
                  <a:schemeClr val="bg1"/>
                </a:solidFill>
                <a:latin typeface="Josefin Sans" pitchFamily="2" charset="0"/>
              </a:rPr>
              <a:t>ikkje</a:t>
            </a:r>
            <a:r>
              <a:rPr lang="nb-NO" dirty="0">
                <a:solidFill>
                  <a:schemeClr val="bg1"/>
                </a:solidFill>
                <a:latin typeface="Josefin Sans" pitchFamily="2" charset="0"/>
              </a:rPr>
              <a:t> kan rope høgt. </a:t>
            </a:r>
          </a:p>
          <a:p>
            <a:pPr marL="342900" indent="-342900">
              <a:buFont typeface="Arial" panose="020B0604020202020204" pitchFamily="34" charset="0"/>
              <a:buChar char="•"/>
            </a:pPr>
            <a:r>
              <a:rPr lang="nb-NO" dirty="0">
                <a:solidFill>
                  <a:schemeClr val="bg1"/>
                </a:solidFill>
                <a:latin typeface="Josefin Sans" pitchFamily="2" charset="0"/>
              </a:rPr>
              <a:t>Somme har også forskjellige </a:t>
            </a:r>
            <a:r>
              <a:rPr lang="nb-NO" dirty="0" err="1">
                <a:solidFill>
                  <a:schemeClr val="bg1"/>
                </a:solidFill>
                <a:latin typeface="Josefin Sans" pitchFamily="2" charset="0"/>
              </a:rPr>
              <a:t>forventningar</a:t>
            </a:r>
            <a:r>
              <a:rPr lang="nb-NO" dirty="0">
                <a:solidFill>
                  <a:schemeClr val="bg1"/>
                </a:solidFill>
                <a:latin typeface="Josefin Sans" pitchFamily="2" charset="0"/>
              </a:rPr>
              <a:t> til kva </a:t>
            </a:r>
            <a:r>
              <a:rPr lang="nb-NO" dirty="0" err="1">
                <a:solidFill>
                  <a:schemeClr val="bg1"/>
                </a:solidFill>
                <a:latin typeface="Josefin Sans" pitchFamily="2" charset="0"/>
              </a:rPr>
              <a:t>gutar</a:t>
            </a:r>
            <a:r>
              <a:rPr lang="nb-NO" dirty="0">
                <a:solidFill>
                  <a:schemeClr val="bg1"/>
                </a:solidFill>
                <a:latin typeface="Josefin Sans" pitchFamily="2" charset="0"/>
              </a:rPr>
              <a:t> og jenter kan!</a:t>
            </a:r>
          </a:p>
          <a:p>
            <a:pPr marL="342900" indent="-342900">
              <a:buFont typeface="Arial" panose="020B0604020202020204" pitchFamily="34" charset="0"/>
              <a:buChar char="•"/>
            </a:pPr>
            <a:r>
              <a:rPr lang="nb-NO" dirty="0" err="1">
                <a:solidFill>
                  <a:schemeClr val="bg1"/>
                </a:solidFill>
                <a:latin typeface="Josefin Sans" pitchFamily="2" charset="0"/>
              </a:rPr>
              <a:t>Korleis</a:t>
            </a:r>
            <a:r>
              <a:rPr lang="nb-NO" dirty="0">
                <a:solidFill>
                  <a:schemeClr val="bg1"/>
                </a:solidFill>
                <a:latin typeface="Josefin Sans" pitchFamily="2" charset="0"/>
              </a:rPr>
              <a:t> kan </a:t>
            </a:r>
            <a:r>
              <a:rPr lang="nb-NO" dirty="0" err="1">
                <a:solidFill>
                  <a:schemeClr val="bg1"/>
                </a:solidFill>
                <a:latin typeface="Josefin Sans" pitchFamily="2" charset="0"/>
              </a:rPr>
              <a:t>forventningane</a:t>
            </a:r>
            <a:r>
              <a:rPr lang="nb-NO" dirty="0">
                <a:solidFill>
                  <a:schemeClr val="bg1"/>
                </a:solidFill>
                <a:latin typeface="Josefin Sans" pitchFamily="2" charset="0"/>
              </a:rPr>
              <a:t> andre har, </a:t>
            </a:r>
            <a:r>
              <a:rPr lang="nb-NO" dirty="0" err="1">
                <a:solidFill>
                  <a:schemeClr val="bg1"/>
                </a:solidFill>
                <a:latin typeface="Josefin Sans" pitchFamily="2" charset="0"/>
              </a:rPr>
              <a:t>påverke</a:t>
            </a:r>
            <a:r>
              <a:rPr lang="nb-NO" dirty="0">
                <a:solidFill>
                  <a:schemeClr val="bg1"/>
                </a:solidFill>
                <a:latin typeface="Josefin Sans" pitchFamily="2" charset="0"/>
              </a:rPr>
              <a:t> det vi </a:t>
            </a:r>
            <a:r>
              <a:rPr lang="nb-NO" dirty="0" err="1">
                <a:solidFill>
                  <a:schemeClr val="bg1"/>
                </a:solidFill>
                <a:latin typeface="Josefin Sans" pitchFamily="2" charset="0"/>
              </a:rPr>
              <a:t>gjer</a:t>
            </a:r>
            <a:r>
              <a:rPr lang="nb-NO"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CE026111-1976-41D6-A1A5-A8C1EE6755ED}"/>
              </a:ext>
            </a:extLst>
          </p:cNvPr>
          <p:cNvPicPr>
            <a:picLocks noChangeAspect="1"/>
          </p:cNvPicPr>
          <p:nvPr/>
        </p:nvPicPr>
        <p:blipFill>
          <a:blip r:embed="rId5"/>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1977246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36D3B3B-F760-4D49-978C-94FEB2307E94}"/>
              </a:ext>
            </a:extLst>
          </p:cNvPr>
          <p:cNvSpPr>
            <a:spLocks noGrp="1"/>
          </p:cNvSpPr>
          <p:nvPr>
            <p:ph type="title"/>
          </p:nvPr>
        </p:nvSpPr>
        <p:spPr/>
        <p:txBody>
          <a:bodyPr/>
          <a:lstStyle/>
          <a:p>
            <a:r>
              <a:rPr lang="nb-NO" dirty="0">
                <a:solidFill>
                  <a:schemeClr val="bg1"/>
                </a:solidFill>
                <a:latin typeface="Josefin Sans" pitchFamily="2" charset="0"/>
              </a:rPr>
              <a:t>Du er verdifull – akkurat som du er!</a:t>
            </a:r>
          </a:p>
        </p:txBody>
      </p:sp>
      <p:sp>
        <p:nvSpPr>
          <p:cNvPr id="3" name="Plassholder for innhold 2">
            <a:extLst>
              <a:ext uri="{FF2B5EF4-FFF2-40B4-BE49-F238E27FC236}">
                <a16:creationId xmlns:a16="http://schemas.microsoft.com/office/drawing/2014/main" id="{A04DFA3A-E601-413C-B673-1090D414BE30}"/>
              </a:ext>
            </a:extLst>
          </p:cNvPr>
          <p:cNvSpPr>
            <a:spLocks noGrp="1"/>
          </p:cNvSpPr>
          <p:nvPr>
            <p:ph sz="half" idx="1"/>
          </p:nvPr>
        </p:nvSpPr>
        <p:spPr/>
        <p:txBody>
          <a:bodyPr>
            <a:normAutofit/>
          </a:bodyPr>
          <a:lstStyle/>
          <a:p>
            <a:r>
              <a:rPr lang="nb-NO" dirty="0">
                <a:solidFill>
                  <a:schemeClr val="bg1"/>
                </a:solidFill>
                <a:latin typeface="Josefin Sans" pitchFamily="2" charset="0"/>
              </a:rPr>
              <a:t>I dag har vi snakka om </a:t>
            </a:r>
            <a:r>
              <a:rPr lang="nb-NO" dirty="0" err="1">
                <a:solidFill>
                  <a:schemeClr val="bg1"/>
                </a:solidFill>
                <a:latin typeface="Josefin Sans" pitchFamily="2" charset="0"/>
              </a:rPr>
              <a:t>korleis</a:t>
            </a:r>
            <a:r>
              <a:rPr lang="nb-NO" dirty="0">
                <a:solidFill>
                  <a:schemeClr val="bg1"/>
                </a:solidFill>
                <a:latin typeface="Josefin Sans" pitchFamily="2" charset="0"/>
              </a:rPr>
              <a:t> vi er forskjellige.</a:t>
            </a:r>
          </a:p>
          <a:p>
            <a:pPr lvl="1"/>
            <a:r>
              <a:rPr lang="nb-NO" dirty="0">
                <a:solidFill>
                  <a:schemeClr val="bg1"/>
                </a:solidFill>
                <a:latin typeface="Josefin Sans" pitchFamily="2" charset="0"/>
              </a:rPr>
              <a:t>Vi har forskjellige kjensler.</a:t>
            </a:r>
          </a:p>
          <a:p>
            <a:pPr lvl="1"/>
            <a:r>
              <a:rPr lang="nb-NO" dirty="0">
                <a:solidFill>
                  <a:schemeClr val="bg1"/>
                </a:solidFill>
                <a:latin typeface="Josefin Sans" pitchFamily="2" charset="0"/>
              </a:rPr>
              <a:t>Vi har forskjellige </a:t>
            </a:r>
            <a:r>
              <a:rPr lang="nb-NO" dirty="0" err="1">
                <a:solidFill>
                  <a:schemeClr val="bg1"/>
                </a:solidFill>
                <a:latin typeface="Josefin Sans" pitchFamily="2" charset="0"/>
              </a:rPr>
              <a:t>kroppar</a:t>
            </a:r>
            <a:r>
              <a:rPr lang="nb-NO" dirty="0">
                <a:solidFill>
                  <a:schemeClr val="bg1"/>
                </a:solidFill>
                <a:latin typeface="Josefin Sans" pitchFamily="2" charset="0"/>
              </a:rPr>
              <a:t>.</a:t>
            </a:r>
          </a:p>
          <a:p>
            <a:pPr lvl="1"/>
            <a:r>
              <a:rPr lang="nb-NO" dirty="0">
                <a:solidFill>
                  <a:schemeClr val="bg1"/>
                </a:solidFill>
                <a:latin typeface="Josefin Sans" pitchFamily="2" charset="0"/>
              </a:rPr>
              <a:t>Vi liker forskjellige ting,</a:t>
            </a:r>
          </a:p>
          <a:p>
            <a:pPr lvl="1"/>
            <a:r>
              <a:rPr lang="nb-NO" dirty="0">
                <a:solidFill>
                  <a:schemeClr val="bg1"/>
                </a:solidFill>
                <a:latin typeface="Josefin Sans" pitchFamily="2" charset="0"/>
              </a:rPr>
              <a:t>Vi er gode til forskjellige ting. </a:t>
            </a:r>
          </a:p>
          <a:p>
            <a:pPr lvl="1"/>
            <a:r>
              <a:rPr lang="nb-NO" dirty="0">
                <a:solidFill>
                  <a:schemeClr val="bg1"/>
                </a:solidFill>
                <a:latin typeface="Josefin Sans" pitchFamily="2" charset="0"/>
              </a:rPr>
              <a:t>Vi kan forskjellige ting.</a:t>
            </a:r>
          </a:p>
          <a:p>
            <a:r>
              <a:rPr lang="nb-NO" dirty="0">
                <a:solidFill>
                  <a:schemeClr val="bg1"/>
                </a:solidFill>
                <a:latin typeface="Josefin Sans" pitchFamily="2" charset="0"/>
              </a:rPr>
              <a:t>Det </a:t>
            </a:r>
            <a:r>
              <a:rPr lang="nb-NO" dirty="0" err="1">
                <a:solidFill>
                  <a:schemeClr val="bg1"/>
                </a:solidFill>
                <a:latin typeface="Josefin Sans" pitchFamily="2" charset="0"/>
              </a:rPr>
              <a:t>viktigaste</a:t>
            </a:r>
            <a:r>
              <a:rPr lang="nb-NO" dirty="0">
                <a:solidFill>
                  <a:schemeClr val="bg1"/>
                </a:solidFill>
                <a:latin typeface="Josefin Sans" pitchFamily="2" charset="0"/>
              </a:rPr>
              <a:t> vi lærer i dag, er dette: Vi er alle </a:t>
            </a:r>
            <a:r>
              <a:rPr lang="nb-NO" dirty="0" err="1">
                <a:solidFill>
                  <a:schemeClr val="bg1"/>
                </a:solidFill>
                <a:latin typeface="Josefin Sans" pitchFamily="2" charset="0"/>
              </a:rPr>
              <a:t>saman</a:t>
            </a:r>
            <a:r>
              <a:rPr lang="nb-NO" dirty="0">
                <a:solidFill>
                  <a:schemeClr val="bg1"/>
                </a:solidFill>
                <a:latin typeface="Josefin Sans" pitchFamily="2" charset="0"/>
              </a:rPr>
              <a:t> verdifulle. Akkurat som vi er!</a:t>
            </a:r>
          </a:p>
        </p:txBody>
      </p:sp>
      <p:pic>
        <p:nvPicPr>
          <p:cNvPr id="6" name="Plassholder for innhold 5">
            <a:extLst>
              <a:ext uri="{FF2B5EF4-FFF2-40B4-BE49-F238E27FC236}">
                <a16:creationId xmlns:a16="http://schemas.microsoft.com/office/drawing/2014/main" id="{4CD7585A-55C9-4607-86C5-3313307B81D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7707" y="1611410"/>
            <a:ext cx="5246590" cy="5246590"/>
          </a:xfrm>
        </p:spPr>
      </p:pic>
      <p:pic>
        <p:nvPicPr>
          <p:cNvPr id="5" name="Bilde 4">
            <a:extLst>
              <a:ext uri="{FF2B5EF4-FFF2-40B4-BE49-F238E27FC236}">
                <a16:creationId xmlns:a16="http://schemas.microsoft.com/office/drawing/2014/main" id="{1C68EED8-656E-44B6-B01C-25627DF077BF}"/>
              </a:ext>
            </a:extLst>
          </p:cNvPr>
          <p:cNvPicPr>
            <a:picLocks noChangeAspect="1"/>
          </p:cNvPicPr>
          <p:nvPr/>
        </p:nvPicPr>
        <p:blipFill>
          <a:blip r:embed="rId4"/>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3404347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91388"/>
            <a:ext cx="5955792" cy="944055"/>
          </a:xfrm>
        </p:spPr>
        <p:txBody>
          <a:bodyPr anchor="t">
            <a:normAutofit/>
          </a:bodyPr>
          <a:lstStyle/>
          <a:p>
            <a:r>
              <a:rPr lang="en-US" sz="6000" dirty="0">
                <a:solidFill>
                  <a:schemeClr val="bg1"/>
                </a:solidFill>
                <a:latin typeface="Josefin Sans" pitchFamily="2" charset="0"/>
                <a:cs typeface="Calibri" panose="020F0502020204030204" pitchFamily="34" charset="0"/>
              </a:rPr>
              <a:t>Vi er alle </a:t>
            </a:r>
            <a:r>
              <a:rPr lang="en-US" sz="6000" dirty="0" err="1">
                <a:solidFill>
                  <a:schemeClr val="bg1"/>
                </a:solidFill>
                <a:latin typeface="Josefin Sans" pitchFamily="2" charset="0"/>
                <a:cs typeface="Calibri" panose="020F0502020204030204" pitchFamily="34" charset="0"/>
              </a:rPr>
              <a:t>unike</a:t>
            </a:r>
            <a:r>
              <a:rPr lang="en-US" sz="6000" dirty="0">
                <a:solidFill>
                  <a:schemeClr val="bg1"/>
                </a:solidFill>
                <a:latin typeface="Josefin Sans" pitchFamily="2" charset="0"/>
                <a:cs typeface="Calibri" panose="020F0502020204030204" pitchFamily="34" charset="0"/>
              </a:rPr>
              <a:t>!</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sz="4000" dirty="0">
                <a:solidFill>
                  <a:srgbClr val="151F6D"/>
                </a:solidFill>
                <a:latin typeface="Josefin Sans" pitchFamily="2" charset="0"/>
              </a:rPr>
              <a:t>Vi er alle forskjellige. Vi liker forskjellige ting, har forskjellige interesser og ser forskjellige ut. </a:t>
            </a:r>
            <a:r>
              <a:rPr lang="nb-NO" sz="4000" dirty="0" err="1">
                <a:solidFill>
                  <a:srgbClr val="151F6D"/>
                </a:solidFill>
                <a:latin typeface="Josefin Sans" pitchFamily="2" charset="0"/>
              </a:rPr>
              <a:t>Noko</a:t>
            </a:r>
            <a:r>
              <a:rPr lang="nb-NO" sz="4000" dirty="0">
                <a:solidFill>
                  <a:srgbClr val="151F6D"/>
                </a:solidFill>
                <a:latin typeface="Josefin Sans" pitchFamily="2" charset="0"/>
              </a:rPr>
              <a:t> du </a:t>
            </a:r>
            <a:r>
              <a:rPr lang="nb-NO" sz="4000" dirty="0" err="1">
                <a:solidFill>
                  <a:srgbClr val="151F6D"/>
                </a:solidFill>
                <a:latin typeface="Josefin Sans" pitchFamily="2" charset="0"/>
              </a:rPr>
              <a:t>synest</a:t>
            </a:r>
            <a:r>
              <a:rPr lang="nb-NO" sz="4000" dirty="0">
                <a:solidFill>
                  <a:srgbClr val="151F6D"/>
                </a:solidFill>
                <a:latin typeface="Josefin Sans" pitchFamily="2" charset="0"/>
              </a:rPr>
              <a:t> er godt, er kanskje </a:t>
            </a:r>
            <a:r>
              <a:rPr lang="nb-NO" sz="4000" dirty="0" err="1">
                <a:solidFill>
                  <a:srgbClr val="151F6D"/>
                </a:solidFill>
                <a:latin typeface="Josefin Sans" pitchFamily="2" charset="0"/>
              </a:rPr>
              <a:t>noko</a:t>
            </a:r>
            <a:r>
              <a:rPr lang="nb-NO" sz="4000" dirty="0">
                <a:solidFill>
                  <a:srgbClr val="151F6D"/>
                </a:solidFill>
                <a:latin typeface="Josefin Sans" pitchFamily="2" charset="0"/>
              </a:rPr>
              <a:t> </a:t>
            </a:r>
            <a:r>
              <a:rPr lang="nb-NO" sz="4000" dirty="0" err="1">
                <a:solidFill>
                  <a:srgbClr val="151F6D"/>
                </a:solidFill>
                <a:latin typeface="Josefin Sans" pitchFamily="2" charset="0"/>
              </a:rPr>
              <a:t>ein</a:t>
            </a:r>
            <a:r>
              <a:rPr lang="nb-NO" sz="4000" dirty="0">
                <a:solidFill>
                  <a:srgbClr val="151F6D"/>
                </a:solidFill>
                <a:latin typeface="Josefin Sans" pitchFamily="2" charset="0"/>
              </a:rPr>
              <a:t> </a:t>
            </a:r>
            <a:r>
              <a:rPr lang="nb-NO" sz="4000" dirty="0" err="1">
                <a:solidFill>
                  <a:srgbClr val="151F6D"/>
                </a:solidFill>
                <a:latin typeface="Josefin Sans" pitchFamily="2" charset="0"/>
              </a:rPr>
              <a:t>annan</a:t>
            </a:r>
            <a:r>
              <a:rPr lang="nb-NO" sz="4000" dirty="0">
                <a:solidFill>
                  <a:srgbClr val="151F6D"/>
                </a:solidFill>
                <a:latin typeface="Josefin Sans" pitchFamily="2" charset="0"/>
              </a:rPr>
              <a:t> </a:t>
            </a:r>
            <a:r>
              <a:rPr lang="nb-NO" sz="4000" dirty="0" err="1">
                <a:solidFill>
                  <a:srgbClr val="151F6D"/>
                </a:solidFill>
                <a:latin typeface="Josefin Sans" pitchFamily="2" charset="0"/>
              </a:rPr>
              <a:t>synest</a:t>
            </a:r>
            <a:r>
              <a:rPr lang="nb-NO" sz="4000" dirty="0">
                <a:solidFill>
                  <a:srgbClr val="151F6D"/>
                </a:solidFill>
                <a:latin typeface="Josefin Sans" pitchFamily="2" charset="0"/>
              </a:rPr>
              <a:t> er vondt. </a:t>
            </a:r>
          </a:p>
          <a:p>
            <a:r>
              <a:rPr lang="nb-NO" sz="4000" dirty="0">
                <a:solidFill>
                  <a:srgbClr val="151F6D"/>
                </a:solidFill>
                <a:latin typeface="Josefin Sans" pitchFamily="2" charset="0"/>
              </a:rPr>
              <a:t>Du er heilt unik – det </a:t>
            </a:r>
            <a:r>
              <a:rPr lang="nb-NO" sz="4000" dirty="0" err="1">
                <a:solidFill>
                  <a:srgbClr val="151F6D"/>
                </a:solidFill>
                <a:latin typeface="Josefin Sans" pitchFamily="2" charset="0"/>
              </a:rPr>
              <a:t>finst</a:t>
            </a:r>
            <a:r>
              <a:rPr lang="nb-NO" sz="4000" dirty="0">
                <a:solidFill>
                  <a:srgbClr val="151F6D"/>
                </a:solidFill>
                <a:latin typeface="Josefin Sans" pitchFamily="2" charset="0"/>
              </a:rPr>
              <a:t> ingen </a:t>
            </a:r>
            <a:r>
              <a:rPr lang="nb-NO" sz="4000" i="1" dirty="0">
                <a:solidFill>
                  <a:srgbClr val="151F6D"/>
                </a:solidFill>
                <a:latin typeface="Josefin Sans" pitchFamily="2" charset="0"/>
              </a:rPr>
              <a:t>akkurat </a:t>
            </a:r>
            <a:r>
              <a:rPr lang="nb-NO" sz="4000" dirty="0">
                <a:solidFill>
                  <a:srgbClr val="151F6D"/>
                </a:solidFill>
                <a:latin typeface="Josefin Sans" pitchFamily="2" charset="0"/>
              </a:rPr>
              <a:t>som deg. </a:t>
            </a:r>
          </a:p>
        </p:txBody>
      </p:sp>
      <p:pic>
        <p:nvPicPr>
          <p:cNvPr id="8" name="Bilde 7">
            <a:extLst>
              <a:ext uri="{FF2B5EF4-FFF2-40B4-BE49-F238E27FC236}">
                <a16:creationId xmlns:a16="http://schemas.microsoft.com/office/drawing/2014/main" id="{EB9656DE-975E-448F-A986-F67F6AC593D1}"/>
              </a:ext>
            </a:extLst>
          </p:cNvPr>
          <p:cNvPicPr>
            <a:picLocks noChangeAspect="1"/>
          </p:cNvPicPr>
          <p:nvPr/>
        </p:nvPicPr>
        <p:blipFill>
          <a:blip r:embed="rId5"/>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439129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14" descr="A picture containing text&#10;&#10;Description automatically generated">
            <a:extLst>
              <a:ext uri="{FF2B5EF4-FFF2-40B4-BE49-F238E27FC236}">
                <a16:creationId xmlns:a16="http://schemas.microsoft.com/office/drawing/2014/main" id="{695C3530-4018-4EDD-BC6B-E6B19CEC4F40}"/>
              </a:ext>
            </a:extLst>
          </p:cNvPr>
          <p:cNvPicPr>
            <a:picLocks noChangeAspect="1"/>
          </p:cNvPicPr>
          <p:nvPr/>
        </p:nvPicPr>
        <p:blipFill>
          <a:blip r:embed="rId3"/>
          <a:stretch>
            <a:fillRect/>
          </a:stretch>
        </p:blipFill>
        <p:spPr>
          <a:xfrm>
            <a:off x="9819521" y="177418"/>
            <a:ext cx="759787" cy="85476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46865"/>
            <a:ext cx="6804878" cy="944055"/>
          </a:xfrm>
        </p:spPr>
        <p:txBody>
          <a:bodyPr anchor="t">
            <a:normAutofit fontScale="90000"/>
          </a:bodyPr>
          <a:lstStyle/>
          <a:p>
            <a:r>
              <a:rPr lang="en-US" sz="6000" dirty="0" err="1">
                <a:solidFill>
                  <a:schemeClr val="bg1"/>
                </a:solidFill>
                <a:latin typeface="Josefin Sans" pitchFamily="2" charset="0"/>
                <a:cs typeface="Calibri" panose="020F0502020204030204" pitchFamily="34" charset="0"/>
              </a:rPr>
              <a:t>Kva</a:t>
            </a:r>
            <a:r>
              <a:rPr lang="en-US" sz="6000" dirty="0">
                <a:solidFill>
                  <a:schemeClr val="bg1"/>
                </a:solidFill>
                <a:latin typeface="Josefin Sans" pitchFamily="2" charset="0"/>
                <a:cs typeface="Calibri" panose="020F0502020204030204" pitchFamily="34" charset="0"/>
              </a:rPr>
              <a:t> </a:t>
            </a:r>
            <a:r>
              <a:rPr lang="en-US" sz="6000" dirty="0" err="1">
                <a:solidFill>
                  <a:schemeClr val="bg1"/>
                </a:solidFill>
                <a:latin typeface="Josefin Sans" pitchFamily="2" charset="0"/>
                <a:cs typeface="Calibri" panose="020F0502020204030204" pitchFamily="34" charset="0"/>
              </a:rPr>
              <a:t>gjer</a:t>
            </a:r>
            <a:r>
              <a:rPr lang="en-US" sz="6000" dirty="0">
                <a:solidFill>
                  <a:schemeClr val="bg1"/>
                </a:solidFill>
                <a:latin typeface="Josefin Sans" pitchFamily="2" charset="0"/>
                <a:cs typeface="Calibri" panose="020F0502020204030204" pitchFamily="34" charset="0"/>
              </a:rPr>
              <a:t> deg </a:t>
            </a:r>
            <a:r>
              <a:rPr lang="en-US" sz="6000" dirty="0" err="1">
                <a:solidFill>
                  <a:schemeClr val="bg1"/>
                </a:solidFill>
                <a:latin typeface="Josefin Sans" pitchFamily="2" charset="0"/>
                <a:cs typeface="Calibri" panose="020F0502020204030204" pitchFamily="34" charset="0"/>
              </a:rPr>
              <a:t>unik</a:t>
            </a:r>
            <a:r>
              <a:rPr lang="en-US" sz="6000" dirty="0">
                <a:solidFill>
                  <a:schemeClr val="bg1"/>
                </a:solidFill>
                <a:latin typeface="Josefin Sans" pitchFamily="2" charset="0"/>
                <a:cs typeface="Calibri" panose="020F0502020204030204" pitchFamily="34" charset="0"/>
              </a:rPr>
              <a:t>?</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7953034" cy="4351338"/>
          </a:xfrm>
        </p:spPr>
        <p:txBody>
          <a:bodyPr>
            <a:normAutofit/>
          </a:bodyPr>
          <a:lstStyle/>
          <a:p>
            <a:pPr lvl="1"/>
            <a:r>
              <a:rPr lang="nb-NO" sz="4000" dirty="0" err="1">
                <a:solidFill>
                  <a:schemeClr val="accent4"/>
                </a:solidFill>
                <a:latin typeface="Josefin Sans" pitchFamily="2" charset="0"/>
              </a:rPr>
              <a:t>Namnet</a:t>
            </a:r>
            <a:r>
              <a:rPr lang="nb-NO" sz="4000" dirty="0">
                <a:solidFill>
                  <a:schemeClr val="accent4"/>
                </a:solidFill>
                <a:latin typeface="Josefin Sans" pitchFamily="2" charset="0"/>
              </a:rPr>
              <a:t> ditt</a:t>
            </a:r>
          </a:p>
          <a:p>
            <a:pPr lvl="1"/>
            <a:r>
              <a:rPr lang="nb-NO" sz="4000" dirty="0">
                <a:solidFill>
                  <a:schemeClr val="accent4"/>
                </a:solidFill>
                <a:latin typeface="Josefin Sans" pitchFamily="2" charset="0"/>
              </a:rPr>
              <a:t>Det du liker</a:t>
            </a:r>
          </a:p>
          <a:p>
            <a:pPr lvl="1"/>
            <a:r>
              <a:rPr lang="nb-NO" sz="4000" dirty="0">
                <a:solidFill>
                  <a:schemeClr val="accent4"/>
                </a:solidFill>
                <a:latin typeface="Josefin Sans" pitchFamily="2" charset="0"/>
              </a:rPr>
              <a:t>Familien din</a:t>
            </a:r>
          </a:p>
          <a:p>
            <a:pPr lvl="1"/>
            <a:r>
              <a:rPr lang="nb-NO" sz="4000" dirty="0">
                <a:solidFill>
                  <a:schemeClr val="accent4"/>
                </a:solidFill>
                <a:latin typeface="Josefin Sans" pitchFamily="2" charset="0"/>
              </a:rPr>
              <a:t>Håpa og </a:t>
            </a:r>
            <a:r>
              <a:rPr lang="nb-NO" sz="4000" dirty="0" err="1">
                <a:solidFill>
                  <a:schemeClr val="accent4"/>
                </a:solidFill>
                <a:latin typeface="Josefin Sans" pitchFamily="2" charset="0"/>
              </a:rPr>
              <a:t>draumane</a:t>
            </a:r>
            <a:r>
              <a:rPr lang="nb-NO" sz="4000" dirty="0">
                <a:solidFill>
                  <a:schemeClr val="accent4"/>
                </a:solidFill>
                <a:latin typeface="Josefin Sans" pitchFamily="2" charset="0"/>
              </a:rPr>
              <a:t> dine</a:t>
            </a:r>
          </a:p>
          <a:p>
            <a:pPr lvl="1"/>
            <a:r>
              <a:rPr lang="nb-NO" sz="4000" dirty="0">
                <a:solidFill>
                  <a:schemeClr val="accent4"/>
                </a:solidFill>
                <a:latin typeface="Josefin Sans" pitchFamily="2" charset="0"/>
              </a:rPr>
              <a:t>Kjenslene dine</a:t>
            </a:r>
          </a:p>
          <a:p>
            <a:pPr lvl="1"/>
            <a:r>
              <a:rPr lang="nb-NO" sz="4000" dirty="0" err="1">
                <a:solidFill>
                  <a:schemeClr val="accent4"/>
                </a:solidFill>
                <a:latin typeface="Josefin Sans" pitchFamily="2" charset="0"/>
              </a:rPr>
              <a:t>Korleis</a:t>
            </a:r>
            <a:r>
              <a:rPr lang="nb-NO" sz="4000" dirty="0">
                <a:solidFill>
                  <a:schemeClr val="accent4"/>
                </a:solidFill>
                <a:latin typeface="Josefin Sans" pitchFamily="2" charset="0"/>
              </a:rPr>
              <a:t> du ser ut</a:t>
            </a:r>
          </a:p>
          <a:p>
            <a:pPr lvl="1"/>
            <a:r>
              <a:rPr lang="nb-NO" sz="4000" dirty="0">
                <a:solidFill>
                  <a:schemeClr val="accent4"/>
                </a:solidFill>
                <a:latin typeface="Josefin Sans" pitchFamily="2" charset="0"/>
              </a:rPr>
              <a:t>… kan de </a:t>
            </a:r>
            <a:r>
              <a:rPr lang="nb-NO" sz="4000" dirty="0" err="1">
                <a:solidFill>
                  <a:schemeClr val="accent4"/>
                </a:solidFill>
                <a:latin typeface="Josefin Sans" pitchFamily="2" charset="0"/>
              </a:rPr>
              <a:t>kome</a:t>
            </a:r>
            <a:r>
              <a:rPr lang="nb-NO" sz="4000" dirty="0">
                <a:solidFill>
                  <a:schemeClr val="accent4"/>
                </a:solidFill>
                <a:latin typeface="Josefin Sans" pitchFamily="2" charset="0"/>
              </a:rPr>
              <a:t> på </a:t>
            </a:r>
            <a:r>
              <a:rPr lang="nb-NO" sz="4000" dirty="0" err="1">
                <a:solidFill>
                  <a:schemeClr val="accent4"/>
                </a:solidFill>
                <a:latin typeface="Josefin Sans" pitchFamily="2" charset="0"/>
              </a:rPr>
              <a:t>fleire</a:t>
            </a:r>
            <a:r>
              <a:rPr lang="nb-NO" sz="4000" dirty="0">
                <a:solidFill>
                  <a:schemeClr val="accent4"/>
                </a:solidFill>
                <a:latin typeface="Josefin Sans" pitchFamily="2" charset="0"/>
              </a:rPr>
              <a:t> ting?</a:t>
            </a:r>
          </a:p>
          <a:p>
            <a:endParaRPr lang="en-NO" dirty="0">
              <a:solidFill>
                <a:schemeClr val="accent4"/>
              </a:solidFill>
              <a:latin typeface="Josefin Sans" pitchFamily="2" charset="0"/>
            </a:endParaRPr>
          </a:p>
        </p:txBody>
      </p:sp>
      <p:pic>
        <p:nvPicPr>
          <p:cNvPr id="9" name="Bilde 8">
            <a:extLst>
              <a:ext uri="{FF2B5EF4-FFF2-40B4-BE49-F238E27FC236}">
                <a16:creationId xmlns:a16="http://schemas.microsoft.com/office/drawing/2014/main" id="{4D23941A-617D-48F6-863B-934E0B4792EA}"/>
              </a:ext>
            </a:extLst>
          </p:cNvPr>
          <p:cNvPicPr>
            <a:picLocks noChangeAspect="1"/>
          </p:cNvPicPr>
          <p:nvPr/>
        </p:nvPicPr>
        <p:blipFill>
          <a:blip r:embed="rId5"/>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2640092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a:extLst>
              <a:ext uri="{FF2B5EF4-FFF2-40B4-BE49-F238E27FC236}">
                <a16:creationId xmlns:a16="http://schemas.microsoft.com/office/drawing/2014/main" id="{9090C351-A4E8-469F-A70F-0F9FD72BD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6098" y="794658"/>
            <a:ext cx="5633273" cy="6604263"/>
          </a:xfrm>
          <a:prstGeom prst="rect">
            <a:avLst/>
          </a:prstGeom>
        </p:spPr>
      </p:pic>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21771" y="-65313"/>
            <a:ext cx="8939760" cy="6948000"/>
          </a:xfrm>
          <a:prstGeom prst="rect">
            <a:avLst/>
          </a:prstGeom>
        </p:spPr>
      </p:pic>
      <p:sp>
        <p:nvSpPr>
          <p:cNvPr id="17" name="TekstSylinder 16">
            <a:extLst>
              <a:ext uri="{FF2B5EF4-FFF2-40B4-BE49-F238E27FC236}">
                <a16:creationId xmlns:a16="http://schemas.microsoft.com/office/drawing/2014/main" id="{0AD5912C-498D-4DB5-95F9-261656C7440B}"/>
              </a:ext>
            </a:extLst>
          </p:cNvPr>
          <p:cNvSpPr txBox="1"/>
          <p:nvPr/>
        </p:nvSpPr>
        <p:spPr>
          <a:xfrm>
            <a:off x="424998" y="2042380"/>
            <a:ext cx="6671100" cy="4247317"/>
          </a:xfrm>
          <a:prstGeom prst="rect">
            <a:avLst/>
          </a:prstGeom>
          <a:noFill/>
        </p:spPr>
        <p:txBody>
          <a:bodyPr wrap="square">
            <a:spAutoFit/>
          </a:bodyPr>
          <a:lstStyle/>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Blad: Kven er </a:t>
            </a:r>
            <a:r>
              <a:rPr lang="nb-NO" sz="3000" b="0" i="0" u="none" strike="noStrike" dirty="0" err="1">
                <a:solidFill>
                  <a:schemeClr val="accent6"/>
                </a:solidFill>
                <a:effectLst/>
                <a:latin typeface="Josefin Sans" pitchFamily="2" charset="0"/>
              </a:rPr>
              <a:t>dei</a:t>
            </a:r>
            <a:r>
              <a:rPr lang="nb-NO" sz="3000" b="0" i="0" u="none" strike="noStrike" dirty="0">
                <a:solidFill>
                  <a:schemeClr val="accent6"/>
                </a:solidFill>
                <a:effectLst/>
                <a:latin typeface="Josefin Sans" pitchFamily="2" charset="0"/>
              </a:rPr>
              <a:t> viktige </a:t>
            </a:r>
          </a:p>
          <a:p>
            <a:pPr algn="l" rtl="0" fontAlgn="base"/>
            <a:r>
              <a:rPr lang="nb-NO" sz="3000" b="0" i="0" u="none" strike="noStrike" dirty="0" err="1">
                <a:solidFill>
                  <a:schemeClr val="accent6"/>
                </a:solidFill>
                <a:effectLst/>
                <a:latin typeface="Josefin Sans" pitchFamily="2" charset="0"/>
              </a:rPr>
              <a:t>personane</a:t>
            </a:r>
            <a:r>
              <a:rPr lang="nb-NO" sz="3000" b="0" i="0" u="none" strike="noStrike" dirty="0">
                <a:solidFill>
                  <a:schemeClr val="accent6"/>
                </a:solidFill>
                <a:effectLst/>
                <a:latin typeface="Josefin Sans" pitchFamily="2" charset="0"/>
              </a:rPr>
              <a:t> i livet ditt? </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Greiner: Kva håper du og </a:t>
            </a:r>
            <a:r>
              <a:rPr lang="nb-NO" sz="3000" b="0" i="0" u="none" strike="noStrike" dirty="0" err="1">
                <a:solidFill>
                  <a:schemeClr val="accent6"/>
                </a:solidFill>
                <a:effectLst/>
                <a:latin typeface="Josefin Sans" pitchFamily="2" charset="0"/>
              </a:rPr>
              <a:t>drøymer</a:t>
            </a:r>
            <a:r>
              <a:rPr lang="nb-NO" sz="3000" b="0" i="0" u="none" strike="noStrike" dirty="0">
                <a:solidFill>
                  <a:schemeClr val="accent6"/>
                </a:solidFill>
                <a:effectLst/>
                <a:latin typeface="Josefin Sans" pitchFamily="2" charset="0"/>
              </a:rPr>
              <a:t> du om?</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Stamme: Kva er du god til? </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Bakken: Kva liker du? Kva er det beste du veit?</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a:p>
            <a:pPr algn="l" rtl="0" fontAlgn="base">
              <a:buFont typeface="Arial" panose="020B0604020202020204" pitchFamily="34" charset="0"/>
              <a:buChar char="•"/>
            </a:pPr>
            <a:r>
              <a:rPr lang="nb-NO" sz="3000" b="0" i="0" u="none" strike="noStrike" dirty="0">
                <a:solidFill>
                  <a:schemeClr val="accent6"/>
                </a:solidFill>
                <a:effectLst/>
                <a:latin typeface="Josefin Sans" pitchFamily="2" charset="0"/>
              </a:rPr>
              <a:t>Røter: Kva liker du å </a:t>
            </a:r>
            <a:r>
              <a:rPr lang="nb-NO" sz="3000" b="0" i="0" u="none" strike="noStrike" dirty="0" err="1">
                <a:solidFill>
                  <a:schemeClr val="accent6"/>
                </a:solidFill>
                <a:effectLst/>
                <a:latin typeface="Josefin Sans" pitchFamily="2" charset="0"/>
              </a:rPr>
              <a:t>gjere</a:t>
            </a:r>
            <a:r>
              <a:rPr lang="nb-NO" sz="3000" b="0" i="0" u="none" strike="noStrike" dirty="0">
                <a:solidFill>
                  <a:schemeClr val="accent6"/>
                </a:solidFill>
                <a:effectLst/>
                <a:latin typeface="Josefin Sans" pitchFamily="2" charset="0"/>
              </a:rPr>
              <a:t>? Når har du det </a:t>
            </a:r>
            <a:r>
              <a:rPr lang="nb-NO" sz="3000" b="0" i="0" u="none" strike="noStrike" dirty="0" err="1">
                <a:solidFill>
                  <a:schemeClr val="accent6"/>
                </a:solidFill>
                <a:effectLst/>
                <a:latin typeface="Josefin Sans" pitchFamily="2" charset="0"/>
              </a:rPr>
              <a:t>skikkeleg</a:t>
            </a:r>
            <a:r>
              <a:rPr lang="nb-NO" sz="3000" b="0" i="0" u="none" strike="noStrike" dirty="0">
                <a:solidFill>
                  <a:schemeClr val="accent6"/>
                </a:solidFill>
                <a:effectLst/>
                <a:latin typeface="Josefin Sans" pitchFamily="2" charset="0"/>
              </a:rPr>
              <a:t> bra? </a:t>
            </a:r>
            <a:r>
              <a:rPr lang="en-US" sz="3000" b="0" i="0" dirty="0">
                <a:solidFill>
                  <a:schemeClr val="accent6"/>
                </a:solidFill>
                <a:effectLst/>
                <a:latin typeface="Josefin Sans" pitchFamily="2" charset="0"/>
              </a:rPr>
              <a:t>​</a:t>
            </a:r>
            <a:endParaRPr lang="en-US" sz="3000" b="0" i="0" dirty="0">
              <a:solidFill>
                <a:schemeClr val="accent6"/>
              </a:solidFill>
              <a:effectLst/>
              <a:latin typeface="Arial" panose="020B0604020202020204" pitchFamily="34" charset="0"/>
            </a:endParaRPr>
          </a:p>
        </p:txBody>
      </p:sp>
      <p:sp>
        <p:nvSpPr>
          <p:cNvPr id="18" name="Tittel 1">
            <a:extLst>
              <a:ext uri="{FF2B5EF4-FFF2-40B4-BE49-F238E27FC236}">
                <a16:creationId xmlns:a16="http://schemas.microsoft.com/office/drawing/2014/main" id="{903E3CCF-D3DE-4F24-9390-1A6FBE945CF7}"/>
              </a:ext>
            </a:extLst>
          </p:cNvPr>
          <p:cNvSpPr txBox="1">
            <a:spLocks/>
          </p:cNvSpPr>
          <p:nvPr/>
        </p:nvSpPr>
        <p:spPr>
          <a:xfrm>
            <a:off x="424998" y="360136"/>
            <a:ext cx="4986403" cy="155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400" b="1" dirty="0">
                <a:solidFill>
                  <a:schemeClr val="accent6"/>
                </a:solidFill>
                <a:latin typeface="Josefin Sans" pitchFamily="2" charset="0"/>
              </a:rPr>
              <a:t>Kven er du? Lag ditt eige tre!</a:t>
            </a:r>
          </a:p>
        </p:txBody>
      </p:sp>
      <p:pic>
        <p:nvPicPr>
          <p:cNvPr id="19" name="Picture 14" descr="A picture containing text&#10;&#10;Description automatically generated">
            <a:extLst>
              <a:ext uri="{FF2B5EF4-FFF2-40B4-BE49-F238E27FC236}">
                <a16:creationId xmlns:a16="http://schemas.microsoft.com/office/drawing/2014/main" id="{725A8B9C-66BF-4ECF-B351-FFEAA386B7AE}"/>
              </a:ext>
            </a:extLst>
          </p:cNvPr>
          <p:cNvPicPr>
            <a:picLocks noChangeAspect="1"/>
          </p:cNvPicPr>
          <p:nvPr/>
        </p:nvPicPr>
        <p:blipFill>
          <a:blip r:embed="rId5"/>
          <a:stretch>
            <a:fillRect/>
          </a:stretch>
        </p:blipFill>
        <p:spPr>
          <a:xfrm>
            <a:off x="9819521" y="177418"/>
            <a:ext cx="759787" cy="854760"/>
          </a:xfrm>
          <a:prstGeom prst="rect">
            <a:avLst/>
          </a:prstGeom>
        </p:spPr>
      </p:pic>
      <p:pic>
        <p:nvPicPr>
          <p:cNvPr id="9" name="Bilde 8">
            <a:extLst>
              <a:ext uri="{FF2B5EF4-FFF2-40B4-BE49-F238E27FC236}">
                <a16:creationId xmlns:a16="http://schemas.microsoft.com/office/drawing/2014/main" id="{B5F1F7D2-FC5F-442E-B1CB-391AE0E34E55}"/>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4189076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4"/>
          <a:srcRect t="17733" r="27625" b="7600"/>
          <a:stretch/>
        </p:blipFill>
        <p:spPr>
          <a:xfrm>
            <a:off x="-21771" y="-65313"/>
            <a:ext cx="8939760" cy="6948000"/>
          </a:xfrm>
          <a:prstGeom prst="rect">
            <a:avLst/>
          </a:prstGeom>
        </p:spPr>
      </p:pic>
      <p:sp>
        <p:nvSpPr>
          <p:cNvPr id="17" name="TekstSylinder 16">
            <a:extLst>
              <a:ext uri="{FF2B5EF4-FFF2-40B4-BE49-F238E27FC236}">
                <a16:creationId xmlns:a16="http://schemas.microsoft.com/office/drawing/2014/main" id="{0AD5912C-498D-4DB5-95F9-261656C7440B}"/>
              </a:ext>
            </a:extLst>
          </p:cNvPr>
          <p:cNvSpPr txBox="1"/>
          <p:nvPr/>
        </p:nvSpPr>
        <p:spPr>
          <a:xfrm>
            <a:off x="424998" y="2318081"/>
            <a:ext cx="6052002" cy="4031873"/>
          </a:xfrm>
          <a:prstGeom prst="rect">
            <a:avLst/>
          </a:prstGeom>
          <a:noFill/>
        </p:spPr>
        <p:txBody>
          <a:bodyPr wrap="square">
            <a:spAutoFit/>
          </a:bodyPr>
          <a:lstStyle/>
          <a:p>
            <a:pPr marL="571500" indent="-571500">
              <a:buFont typeface="Arial" panose="020B0604020202020204" pitchFamily="34" charset="0"/>
              <a:buChar char="•"/>
            </a:pPr>
            <a:r>
              <a:rPr lang="nb-NO" sz="3200" dirty="0">
                <a:solidFill>
                  <a:schemeClr val="accent6"/>
                </a:solidFill>
                <a:latin typeface="Josefin Sans" pitchFamily="2" charset="0"/>
              </a:rPr>
              <a:t>Sjå på alle </a:t>
            </a:r>
            <a:r>
              <a:rPr lang="nb-NO" sz="3200" dirty="0" err="1">
                <a:solidFill>
                  <a:schemeClr val="accent6"/>
                </a:solidFill>
                <a:latin typeface="Josefin Sans" pitchFamily="2" charset="0"/>
              </a:rPr>
              <a:t>dei</a:t>
            </a:r>
            <a:r>
              <a:rPr lang="nb-NO" sz="3200" dirty="0">
                <a:solidFill>
                  <a:schemeClr val="accent6"/>
                </a:solidFill>
                <a:latin typeface="Josefin Sans" pitchFamily="2" charset="0"/>
              </a:rPr>
              <a:t> forskjellige trea!</a:t>
            </a:r>
          </a:p>
          <a:p>
            <a:pPr marL="571500" indent="-571500">
              <a:buFont typeface="Arial" panose="020B0604020202020204" pitchFamily="34" charset="0"/>
              <a:buChar char="•"/>
            </a:pPr>
            <a:r>
              <a:rPr lang="nb-NO" sz="3200" dirty="0">
                <a:solidFill>
                  <a:schemeClr val="accent6"/>
                </a:solidFill>
                <a:latin typeface="Josefin Sans" pitchFamily="2" charset="0"/>
              </a:rPr>
              <a:t>Vi liker forskjellige ting, vi kan forskjellige ting, og vi har forskjellige viktige menneske i livet vårt.</a:t>
            </a:r>
          </a:p>
          <a:p>
            <a:pPr marL="571500" indent="-571500">
              <a:buFont typeface="Arial" panose="020B0604020202020204" pitchFamily="34" charset="0"/>
              <a:buChar char="•"/>
            </a:pPr>
            <a:r>
              <a:rPr lang="nb-NO" sz="3200" dirty="0">
                <a:solidFill>
                  <a:schemeClr val="accent6"/>
                </a:solidFill>
                <a:latin typeface="Josefin Sans" pitchFamily="2" charset="0"/>
              </a:rPr>
              <a:t>Tenk så </a:t>
            </a:r>
            <a:r>
              <a:rPr lang="nb-NO" sz="3200" dirty="0" err="1">
                <a:solidFill>
                  <a:schemeClr val="accent6"/>
                </a:solidFill>
                <a:latin typeface="Josefin Sans" pitchFamily="2" charset="0"/>
              </a:rPr>
              <a:t>kjedeleg</a:t>
            </a:r>
            <a:r>
              <a:rPr lang="nb-NO" sz="3200" dirty="0">
                <a:solidFill>
                  <a:schemeClr val="accent6"/>
                </a:solidFill>
                <a:latin typeface="Josefin Sans" pitchFamily="2" charset="0"/>
              </a:rPr>
              <a:t> dersom alle trea var heilt like!</a:t>
            </a:r>
          </a:p>
        </p:txBody>
      </p:sp>
      <p:sp>
        <p:nvSpPr>
          <p:cNvPr id="18" name="Tittel 1">
            <a:extLst>
              <a:ext uri="{FF2B5EF4-FFF2-40B4-BE49-F238E27FC236}">
                <a16:creationId xmlns:a16="http://schemas.microsoft.com/office/drawing/2014/main" id="{903E3CCF-D3DE-4F24-9390-1A6FBE945CF7}"/>
              </a:ext>
            </a:extLst>
          </p:cNvPr>
          <p:cNvSpPr txBox="1">
            <a:spLocks/>
          </p:cNvSpPr>
          <p:nvPr/>
        </p:nvSpPr>
        <p:spPr>
          <a:xfrm>
            <a:off x="424998" y="360136"/>
            <a:ext cx="4986403" cy="1550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400" b="1" dirty="0" err="1">
                <a:solidFill>
                  <a:schemeClr val="accent6"/>
                </a:solidFill>
                <a:latin typeface="Josefin Sans" pitchFamily="2" charset="0"/>
              </a:rPr>
              <a:t>Ein</a:t>
            </a:r>
            <a:r>
              <a:rPr lang="nb-NO" sz="4400" b="1" dirty="0">
                <a:solidFill>
                  <a:schemeClr val="accent6"/>
                </a:solidFill>
                <a:latin typeface="Josefin Sans" pitchFamily="2" charset="0"/>
              </a:rPr>
              <a:t> skog av forskjellige tre!</a:t>
            </a:r>
          </a:p>
        </p:txBody>
      </p:sp>
      <p:pic>
        <p:nvPicPr>
          <p:cNvPr id="9" name="Picture 14" descr="A picture containing text&#10;&#10;Description automatically generated">
            <a:extLst>
              <a:ext uri="{FF2B5EF4-FFF2-40B4-BE49-F238E27FC236}">
                <a16:creationId xmlns:a16="http://schemas.microsoft.com/office/drawing/2014/main" id="{3578DE81-878C-4C6C-8D84-23056ECFB573}"/>
              </a:ext>
            </a:extLst>
          </p:cNvPr>
          <p:cNvPicPr>
            <a:picLocks noChangeAspect="1"/>
          </p:cNvPicPr>
          <p:nvPr/>
        </p:nvPicPr>
        <p:blipFill>
          <a:blip r:embed="rId5"/>
          <a:stretch>
            <a:fillRect/>
          </a:stretch>
        </p:blipFill>
        <p:spPr>
          <a:xfrm>
            <a:off x="9819521" y="177418"/>
            <a:ext cx="759787" cy="854760"/>
          </a:xfrm>
          <a:prstGeom prst="rect">
            <a:avLst/>
          </a:prstGeom>
        </p:spPr>
      </p:pic>
      <p:pic>
        <p:nvPicPr>
          <p:cNvPr id="7" name="Bilde 6">
            <a:extLst>
              <a:ext uri="{FF2B5EF4-FFF2-40B4-BE49-F238E27FC236}">
                <a16:creationId xmlns:a16="http://schemas.microsoft.com/office/drawing/2014/main" id="{14431151-ED35-4A5A-B61E-2A194013A34A}"/>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145258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836612" y="464299"/>
            <a:ext cx="2601415" cy="660717"/>
          </a:xfrm>
        </p:spPr>
        <p:txBody>
          <a:bodyPr>
            <a:normAutofit fontScale="90000"/>
          </a:bodyPr>
          <a:lstStyle/>
          <a:p>
            <a:r>
              <a:rPr lang="en-US" b="1" dirty="0" err="1">
                <a:solidFill>
                  <a:schemeClr val="bg1"/>
                </a:solidFill>
                <a:latin typeface="Josefin Sans" pitchFamily="2" charset="0"/>
              </a:rPr>
              <a:t>Kjensler</a:t>
            </a:r>
            <a:endParaRPr lang="en-US" b="1" dirty="0">
              <a:solidFill>
                <a:schemeClr val="bg1"/>
              </a:solidFill>
              <a:latin typeface="Josefin Sans" pitchFamily="2" charset="0"/>
            </a:endParaRPr>
          </a:p>
        </p:txBody>
      </p:sp>
      <p:sp>
        <p:nvSpPr>
          <p:cNvPr id="9" name="TekstSylinder 8">
            <a:extLst>
              <a:ext uri="{FF2B5EF4-FFF2-40B4-BE49-F238E27FC236}">
                <a16:creationId xmlns:a16="http://schemas.microsoft.com/office/drawing/2014/main" id="{06DB9556-5333-45EF-A90D-F9B1179C9FA9}"/>
              </a:ext>
            </a:extLst>
          </p:cNvPr>
          <p:cNvSpPr txBox="1"/>
          <p:nvPr/>
        </p:nvSpPr>
        <p:spPr>
          <a:xfrm>
            <a:off x="331361" y="1502231"/>
            <a:ext cx="5438069" cy="5016758"/>
          </a:xfrm>
          <a:prstGeom prst="rect">
            <a:avLst/>
          </a:prstGeom>
          <a:noFill/>
        </p:spPr>
        <p:txBody>
          <a:bodyPr wrap="square">
            <a:spAutoFit/>
          </a:bodyPr>
          <a:lstStyle/>
          <a:p>
            <a:pPr marL="0" indent="0">
              <a:buNone/>
            </a:pPr>
            <a:r>
              <a:rPr lang="nb-NO" sz="3200" dirty="0" err="1">
                <a:solidFill>
                  <a:schemeClr val="accent6"/>
                </a:solidFill>
                <a:latin typeface="Josefin Sans" pitchFamily="2" charset="0"/>
              </a:rPr>
              <a:t>Noko</a:t>
            </a:r>
            <a:r>
              <a:rPr lang="nb-NO" sz="3200" dirty="0">
                <a:solidFill>
                  <a:schemeClr val="accent6"/>
                </a:solidFill>
                <a:latin typeface="Josefin Sans" pitchFamily="2" charset="0"/>
              </a:rPr>
              <a:t> av det som </a:t>
            </a:r>
            <a:r>
              <a:rPr lang="nb-NO" sz="3200" dirty="0" err="1">
                <a:solidFill>
                  <a:schemeClr val="accent6"/>
                </a:solidFill>
                <a:latin typeface="Josefin Sans" pitchFamily="2" charset="0"/>
              </a:rPr>
              <a:t>gjer</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eg</a:t>
            </a:r>
            <a:r>
              <a:rPr lang="nb-NO" sz="3200" dirty="0">
                <a:solidFill>
                  <a:schemeClr val="accent6"/>
                </a:solidFill>
                <a:latin typeface="Josefin Sans" pitchFamily="2" charset="0"/>
              </a:rPr>
              <a:t> til deg, er </a:t>
            </a:r>
            <a:r>
              <a:rPr lang="nb-NO" sz="3200" dirty="0" err="1">
                <a:solidFill>
                  <a:schemeClr val="accent6"/>
                </a:solidFill>
                <a:latin typeface="Josefin Sans" pitchFamily="2" charset="0"/>
              </a:rPr>
              <a:t>dei</a:t>
            </a:r>
            <a:r>
              <a:rPr lang="nb-NO" sz="3200" dirty="0">
                <a:solidFill>
                  <a:schemeClr val="accent6"/>
                </a:solidFill>
                <a:latin typeface="Josefin Sans" pitchFamily="2" charset="0"/>
              </a:rPr>
              <a:t> kjenslene du har. Kjensler kan </a:t>
            </a:r>
            <a:r>
              <a:rPr lang="nb-NO" sz="3200" dirty="0" err="1">
                <a:solidFill>
                  <a:schemeClr val="accent6"/>
                </a:solidFill>
                <a:latin typeface="Josefin Sans" pitchFamily="2" charset="0"/>
              </a:rPr>
              <a:t>fortelje</a:t>
            </a:r>
            <a:r>
              <a:rPr lang="nb-NO" sz="3200" dirty="0">
                <a:solidFill>
                  <a:schemeClr val="accent6"/>
                </a:solidFill>
                <a:latin typeface="Josefin Sans" pitchFamily="2" charset="0"/>
              </a:rPr>
              <a:t> deg om du </a:t>
            </a:r>
            <a:r>
              <a:rPr lang="nb-NO" sz="3200" dirty="0" err="1">
                <a:solidFill>
                  <a:schemeClr val="accent6"/>
                </a:solidFill>
                <a:latin typeface="Josefin Sans" pitchFamily="2" charset="0"/>
              </a:rPr>
              <a:t>synest</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noko</a:t>
            </a:r>
            <a:r>
              <a:rPr lang="nb-NO" sz="3200" dirty="0">
                <a:solidFill>
                  <a:schemeClr val="accent6"/>
                </a:solidFill>
                <a:latin typeface="Josefin Sans" pitchFamily="2" charset="0"/>
              </a:rPr>
              <a:t> er godt eller vondt, morosamt eller </a:t>
            </a:r>
            <a:r>
              <a:rPr lang="nb-NO" sz="3200" dirty="0" err="1">
                <a:solidFill>
                  <a:schemeClr val="accent6"/>
                </a:solidFill>
                <a:latin typeface="Josefin Sans" pitchFamily="2" charset="0"/>
              </a:rPr>
              <a:t>kjedeleg</a:t>
            </a:r>
            <a:r>
              <a:rPr lang="nb-NO" sz="3200" dirty="0">
                <a:solidFill>
                  <a:schemeClr val="accent6"/>
                </a:solidFill>
                <a:latin typeface="Josefin Sans" pitchFamily="2" charset="0"/>
              </a:rPr>
              <a:t>. Når vi kjenner på kjenslene våre, blir vi også </a:t>
            </a:r>
            <a:r>
              <a:rPr lang="nb-NO" sz="3200" dirty="0" err="1">
                <a:solidFill>
                  <a:schemeClr val="accent6"/>
                </a:solidFill>
                <a:latin typeface="Josefin Sans" pitchFamily="2" charset="0"/>
              </a:rPr>
              <a:t>meir</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kjende</a:t>
            </a:r>
            <a:r>
              <a:rPr lang="nb-NO" sz="3200" dirty="0">
                <a:solidFill>
                  <a:schemeClr val="accent6"/>
                </a:solidFill>
                <a:latin typeface="Josefin Sans" pitchFamily="2" charset="0"/>
              </a:rPr>
              <a:t> med oss sjølve. Kjensler </a:t>
            </a:r>
            <a:r>
              <a:rPr lang="nb-NO" sz="3200" dirty="0" err="1">
                <a:solidFill>
                  <a:schemeClr val="accent6"/>
                </a:solidFill>
                <a:latin typeface="Josefin Sans" pitchFamily="2" charset="0"/>
              </a:rPr>
              <a:t>fortel</a:t>
            </a:r>
            <a:r>
              <a:rPr lang="nb-NO" sz="3200" dirty="0">
                <a:solidFill>
                  <a:schemeClr val="accent6"/>
                </a:solidFill>
                <a:latin typeface="Josefin Sans" pitchFamily="2" charset="0"/>
              </a:rPr>
              <a:t> </a:t>
            </a:r>
            <a:r>
              <a:rPr lang="nb-NO" sz="3200" dirty="0" err="1">
                <a:solidFill>
                  <a:schemeClr val="accent6"/>
                </a:solidFill>
                <a:latin typeface="Josefin Sans" pitchFamily="2" charset="0"/>
              </a:rPr>
              <a:t>mykje</a:t>
            </a:r>
            <a:r>
              <a:rPr lang="nb-NO" sz="3200" dirty="0">
                <a:solidFill>
                  <a:schemeClr val="accent6"/>
                </a:solidFill>
                <a:latin typeface="Josefin Sans" pitchFamily="2" charset="0"/>
              </a:rPr>
              <a:t> om kven du er! </a:t>
            </a:r>
          </a:p>
        </p:txBody>
      </p:sp>
      <p:sp>
        <p:nvSpPr>
          <p:cNvPr id="10" name="TekstSylinder 9">
            <a:extLst>
              <a:ext uri="{FF2B5EF4-FFF2-40B4-BE49-F238E27FC236}">
                <a16:creationId xmlns:a16="http://schemas.microsoft.com/office/drawing/2014/main" id="{BEE747E1-FB09-4603-8791-45BF86DCFE87}"/>
              </a:ext>
            </a:extLst>
          </p:cNvPr>
          <p:cNvSpPr txBox="1"/>
          <p:nvPr/>
        </p:nvSpPr>
        <p:spPr>
          <a:xfrm>
            <a:off x="7510633" y="1589315"/>
            <a:ext cx="4240639" cy="3970318"/>
          </a:xfrm>
          <a:prstGeom prst="rect">
            <a:avLst/>
          </a:prstGeom>
          <a:noFill/>
        </p:spPr>
        <p:txBody>
          <a:bodyPr wrap="square" rtlCol="0">
            <a:spAutoFit/>
          </a:bodyPr>
          <a:lstStyle/>
          <a:p>
            <a:r>
              <a:rPr lang="nb-NO" sz="2800" dirty="0">
                <a:solidFill>
                  <a:schemeClr val="accent4"/>
                </a:solidFill>
                <a:latin typeface="Josefin Sans" pitchFamily="2" charset="0"/>
              </a:rPr>
              <a:t>Kjensler kan også </a:t>
            </a:r>
            <a:r>
              <a:rPr lang="nb-NO" sz="2800" dirty="0" err="1">
                <a:solidFill>
                  <a:schemeClr val="accent4"/>
                </a:solidFill>
                <a:latin typeface="Josefin Sans" pitchFamily="2" charset="0"/>
              </a:rPr>
              <a:t>fortelje</a:t>
            </a:r>
            <a:r>
              <a:rPr lang="nb-NO" sz="2800" dirty="0">
                <a:solidFill>
                  <a:schemeClr val="accent4"/>
                </a:solidFill>
                <a:latin typeface="Josefin Sans" pitchFamily="2" charset="0"/>
              </a:rPr>
              <a:t> oss kvar grensene vår går. Når det kjem ei kjensle som er ekkel og </a:t>
            </a:r>
            <a:r>
              <a:rPr lang="nb-NO" sz="2800" dirty="0" err="1">
                <a:solidFill>
                  <a:schemeClr val="accent4"/>
                </a:solidFill>
                <a:latin typeface="Josefin Sans" pitchFamily="2" charset="0"/>
              </a:rPr>
              <a:t>ubehageleg</a:t>
            </a:r>
            <a:r>
              <a:rPr lang="nb-NO" sz="2800" dirty="0">
                <a:solidFill>
                  <a:schemeClr val="accent4"/>
                </a:solidFill>
                <a:latin typeface="Josefin Sans" pitchFamily="2" charset="0"/>
              </a:rPr>
              <a:t>, betyr det at </a:t>
            </a:r>
            <a:r>
              <a:rPr lang="nb-NO" sz="2800" dirty="0" err="1">
                <a:solidFill>
                  <a:schemeClr val="accent4"/>
                </a:solidFill>
                <a:latin typeface="Josefin Sans" pitchFamily="2" charset="0"/>
              </a:rPr>
              <a:t>noko</a:t>
            </a:r>
            <a:r>
              <a:rPr lang="nb-NO" sz="2800" dirty="0">
                <a:solidFill>
                  <a:schemeClr val="accent4"/>
                </a:solidFill>
                <a:latin typeface="Josefin Sans" pitchFamily="2" charset="0"/>
              </a:rPr>
              <a:t> skal </a:t>
            </a:r>
            <a:r>
              <a:rPr lang="nb-NO" sz="2800" b="1" dirty="0">
                <a:solidFill>
                  <a:schemeClr val="accent4"/>
                </a:solidFill>
                <a:latin typeface="Josefin Sans" pitchFamily="2" charset="0"/>
              </a:rPr>
              <a:t>stoppe</a:t>
            </a:r>
            <a:r>
              <a:rPr lang="nb-NO" sz="2800" dirty="0">
                <a:solidFill>
                  <a:schemeClr val="accent4"/>
                </a:solidFill>
                <a:latin typeface="Josefin Sans" pitchFamily="2" charset="0"/>
              </a:rPr>
              <a:t>. Då </a:t>
            </a:r>
            <a:r>
              <a:rPr lang="nb-NO" sz="2800" dirty="0" err="1">
                <a:solidFill>
                  <a:schemeClr val="accent4"/>
                </a:solidFill>
                <a:latin typeface="Josefin Sans" pitchFamily="2" charset="0"/>
              </a:rPr>
              <a:t>merkar</a:t>
            </a:r>
            <a:r>
              <a:rPr lang="nb-NO" sz="2800" dirty="0">
                <a:solidFill>
                  <a:schemeClr val="accent4"/>
                </a:solidFill>
                <a:latin typeface="Josefin Sans" pitchFamily="2" charset="0"/>
              </a:rPr>
              <a:t> vi grensene våre. </a:t>
            </a:r>
          </a:p>
          <a:p>
            <a:endParaRPr lang="nb-NO" sz="2800" dirty="0">
              <a:solidFill>
                <a:schemeClr val="accent4"/>
              </a:solidFill>
              <a:latin typeface="Josefin Sans" pitchFamily="2" charset="0"/>
            </a:endParaRPr>
          </a:p>
        </p:txBody>
      </p:sp>
      <p:sp>
        <p:nvSpPr>
          <p:cNvPr id="11" name="Plassholder for innhold 3">
            <a:extLst>
              <a:ext uri="{FF2B5EF4-FFF2-40B4-BE49-F238E27FC236}">
                <a16:creationId xmlns:a16="http://schemas.microsoft.com/office/drawing/2014/main" id="{68B8504C-7858-422A-A7FB-80DA72A2F742}"/>
              </a:ext>
            </a:extLst>
          </p:cNvPr>
          <p:cNvSpPr txBox="1">
            <a:spLocks/>
          </p:cNvSpPr>
          <p:nvPr/>
        </p:nvSpPr>
        <p:spPr>
          <a:xfrm>
            <a:off x="7510633" y="5340749"/>
            <a:ext cx="4240639" cy="9282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2000" dirty="0" err="1">
                <a:solidFill>
                  <a:schemeClr val="accent4"/>
                </a:solidFill>
                <a:latin typeface="Josefin Sans" pitchFamily="2" charset="0"/>
              </a:rPr>
              <a:t>Ein</a:t>
            </a:r>
            <a:r>
              <a:rPr lang="nb-NO" sz="2000" dirty="0">
                <a:solidFill>
                  <a:schemeClr val="accent4"/>
                </a:solidFill>
                <a:latin typeface="Josefin Sans" pitchFamily="2" charset="0"/>
              </a:rPr>
              <a:t> liten film om kjensler: </a:t>
            </a:r>
            <a:r>
              <a:rPr lang="nb-NO" sz="2000" dirty="0" err="1">
                <a:solidFill>
                  <a:schemeClr val="accent4"/>
                </a:solidFill>
                <a:latin typeface="Josefin Sans" pitchFamily="2" charset="0"/>
              </a:rPr>
              <a:t>https</a:t>
            </a:r>
            <a:r>
              <a:rPr lang="nb-NO" sz="2000" dirty="0">
                <a:solidFill>
                  <a:schemeClr val="accent4"/>
                </a:solidFill>
                <a:latin typeface="Josefin Sans" pitchFamily="2" charset="0"/>
              </a:rPr>
              <a:t>://</a:t>
            </a:r>
            <a:r>
              <a:rPr lang="nb-NO" sz="2000" dirty="0" err="1">
                <a:solidFill>
                  <a:schemeClr val="accent4"/>
                </a:solidFill>
                <a:latin typeface="Josefin Sans" pitchFamily="2" charset="0"/>
              </a:rPr>
              <a:t>youtu.be</a:t>
            </a:r>
            <a:r>
              <a:rPr lang="nb-NO" sz="2000" dirty="0">
                <a:solidFill>
                  <a:schemeClr val="accent4"/>
                </a:solidFill>
                <a:latin typeface="Josefin Sans" pitchFamily="2" charset="0"/>
              </a:rPr>
              <a:t>/</a:t>
            </a:r>
            <a:r>
              <a:rPr lang="nb-NO" sz="2000" dirty="0" err="1">
                <a:solidFill>
                  <a:schemeClr val="accent4"/>
                </a:solidFill>
                <a:latin typeface="Josefin Sans" pitchFamily="2" charset="0"/>
              </a:rPr>
              <a:t>uRsYpYCpORg</a:t>
            </a:r>
            <a:endParaRPr lang="nb-NO" sz="2000" dirty="0">
              <a:solidFill>
                <a:schemeClr val="accent4"/>
              </a:solidFill>
              <a:latin typeface="Josefin Sans" pitchFamily="2" charset="0"/>
            </a:endParaRPr>
          </a:p>
          <a:p>
            <a:pPr marL="0" indent="0">
              <a:buFont typeface="Arial" panose="020B0604020202020204" pitchFamily="34" charset="0"/>
              <a:buNone/>
            </a:pPr>
            <a:endParaRPr lang="nb-NO" sz="2000" dirty="0">
              <a:solidFill>
                <a:schemeClr val="accent4"/>
              </a:solidFill>
              <a:latin typeface="Josefin Sans" pitchFamily="2" charset="0"/>
            </a:endParaRPr>
          </a:p>
        </p:txBody>
      </p:sp>
      <p:pic>
        <p:nvPicPr>
          <p:cNvPr id="12" name="Picture 6" descr="Shape, icon&#10;&#10;Description automatically generated">
            <a:extLst>
              <a:ext uri="{FF2B5EF4-FFF2-40B4-BE49-F238E27FC236}">
                <a16:creationId xmlns:a16="http://schemas.microsoft.com/office/drawing/2014/main" id="{010BE5BC-1B4C-4FD8-A29C-5CFCE8192630}"/>
              </a:ext>
            </a:extLst>
          </p:cNvPr>
          <p:cNvPicPr>
            <a:picLocks noChangeAspect="1"/>
          </p:cNvPicPr>
          <p:nvPr/>
        </p:nvPicPr>
        <p:blipFill>
          <a:blip r:embed="rId4"/>
          <a:stretch>
            <a:fillRect/>
          </a:stretch>
        </p:blipFill>
        <p:spPr>
          <a:xfrm>
            <a:off x="9880792" y="236906"/>
            <a:ext cx="721894" cy="670330"/>
          </a:xfrm>
          <a:prstGeom prst="rect">
            <a:avLst/>
          </a:prstGeom>
        </p:spPr>
      </p:pic>
      <p:pic>
        <p:nvPicPr>
          <p:cNvPr id="13" name="Bilde 12">
            <a:extLst>
              <a:ext uri="{FF2B5EF4-FFF2-40B4-BE49-F238E27FC236}">
                <a16:creationId xmlns:a16="http://schemas.microsoft.com/office/drawing/2014/main" id="{EC2C4C3D-AE7F-4460-A4DC-C418CD42A703}"/>
              </a:ext>
            </a:extLst>
          </p:cNvPr>
          <p:cNvPicPr>
            <a:picLocks noChangeAspect="1"/>
          </p:cNvPicPr>
          <p:nvPr/>
        </p:nvPicPr>
        <p:blipFill>
          <a:blip r:embed="rId5"/>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404135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Rectangle&#10;&#10;Description automatically generated with medium confidence">
            <a:extLst>
              <a:ext uri="{FF2B5EF4-FFF2-40B4-BE49-F238E27FC236}">
                <a16:creationId xmlns:a16="http://schemas.microsoft.com/office/drawing/2014/main" id="{8D04D1C4-AB4A-0F4C-8259-74381B8E83AB}"/>
              </a:ext>
            </a:extLst>
          </p:cNvPr>
          <p:cNvPicPr>
            <a:picLocks noChangeAspect="1"/>
          </p:cNvPicPr>
          <p:nvPr/>
        </p:nvPicPr>
        <p:blipFill rotWithShape="1">
          <a:blip r:embed="rId4"/>
          <a:srcRect l="7200" r="9400" b="78400"/>
          <a:stretch/>
        </p:blipFill>
        <p:spPr>
          <a:xfrm>
            <a:off x="-21771" y="-21771"/>
            <a:ext cx="10168128" cy="148132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91388"/>
            <a:ext cx="9435785" cy="944055"/>
          </a:xfrm>
        </p:spPr>
        <p:txBody>
          <a:bodyPr anchor="t">
            <a:normAutofit/>
          </a:bodyPr>
          <a:lstStyle/>
          <a:p>
            <a:r>
              <a:rPr lang="nb-NO" sz="6000" dirty="0">
                <a:solidFill>
                  <a:schemeClr val="bg1"/>
                </a:solidFill>
                <a:latin typeface="Josefin Sans" pitchFamily="2" charset="0"/>
                <a:cs typeface="Calibri" panose="020F0502020204030204" pitchFamily="34" charset="0"/>
              </a:rPr>
              <a:t>Kva for kjensler har vi?</a:t>
            </a:r>
            <a:endParaRPr lang="en-NO" sz="6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901337" y="2999287"/>
            <a:ext cx="9701349" cy="1766661"/>
          </a:xfrm>
        </p:spPr>
        <p:txBody>
          <a:bodyPr>
            <a:normAutofit/>
          </a:bodyPr>
          <a:lstStyle/>
          <a:p>
            <a:pPr marL="0" indent="0" algn="ctr">
              <a:buNone/>
            </a:pPr>
            <a:r>
              <a:rPr lang="nb-NO" sz="4400" b="1" dirty="0">
                <a:solidFill>
                  <a:schemeClr val="accent4"/>
                </a:solidFill>
                <a:latin typeface="Josefin Sans" pitchFamily="2" charset="0"/>
              </a:rPr>
              <a:t>No skal vi snakke litt om </a:t>
            </a:r>
            <a:r>
              <a:rPr lang="nb-NO" sz="4400" b="1" dirty="0" err="1">
                <a:solidFill>
                  <a:schemeClr val="accent4"/>
                </a:solidFill>
                <a:latin typeface="Josefin Sans" pitchFamily="2" charset="0"/>
              </a:rPr>
              <a:t>nokre</a:t>
            </a:r>
            <a:r>
              <a:rPr lang="nb-NO" sz="4400" b="1" dirty="0">
                <a:solidFill>
                  <a:schemeClr val="accent4"/>
                </a:solidFill>
                <a:latin typeface="Josefin Sans" pitchFamily="2" charset="0"/>
              </a:rPr>
              <a:t> av </a:t>
            </a:r>
            <a:r>
              <a:rPr lang="nb-NO" sz="4400" b="1" dirty="0" err="1">
                <a:solidFill>
                  <a:schemeClr val="accent4"/>
                </a:solidFill>
                <a:latin typeface="Josefin Sans" pitchFamily="2" charset="0"/>
              </a:rPr>
              <a:t>dei</a:t>
            </a:r>
            <a:r>
              <a:rPr lang="nb-NO" sz="4400" b="1" dirty="0">
                <a:solidFill>
                  <a:schemeClr val="accent4"/>
                </a:solidFill>
                <a:latin typeface="Josefin Sans" pitchFamily="2" charset="0"/>
              </a:rPr>
              <a:t> kjenslene vi har.</a:t>
            </a:r>
            <a:endParaRPr lang="en-NO" sz="4400" b="1" dirty="0">
              <a:solidFill>
                <a:schemeClr val="accent4"/>
              </a:solidFill>
              <a:latin typeface="Josefin Sans" pitchFamily="2" charset="0"/>
            </a:endParaRPr>
          </a:p>
        </p:txBody>
      </p:sp>
      <p:pic>
        <p:nvPicPr>
          <p:cNvPr id="9" name="Picture 6" descr="Shape, icon&#10;&#10;Description automatically generated">
            <a:extLst>
              <a:ext uri="{FF2B5EF4-FFF2-40B4-BE49-F238E27FC236}">
                <a16:creationId xmlns:a16="http://schemas.microsoft.com/office/drawing/2014/main" id="{265ED5D7-B5BA-4BB2-A9FF-5451E1C396D3}"/>
              </a:ext>
            </a:extLst>
          </p:cNvPr>
          <p:cNvPicPr>
            <a:picLocks noChangeAspect="1"/>
          </p:cNvPicPr>
          <p:nvPr/>
        </p:nvPicPr>
        <p:blipFill>
          <a:blip r:embed="rId5"/>
          <a:stretch>
            <a:fillRect/>
          </a:stretch>
        </p:blipFill>
        <p:spPr>
          <a:xfrm>
            <a:off x="9880792" y="236906"/>
            <a:ext cx="721894" cy="670330"/>
          </a:xfrm>
          <a:prstGeom prst="rect">
            <a:avLst/>
          </a:prstGeom>
        </p:spPr>
      </p:pic>
      <p:pic>
        <p:nvPicPr>
          <p:cNvPr id="8" name="Bilde 7">
            <a:extLst>
              <a:ext uri="{FF2B5EF4-FFF2-40B4-BE49-F238E27FC236}">
                <a16:creationId xmlns:a16="http://schemas.microsoft.com/office/drawing/2014/main" id="{7A07900B-6AF2-4D7B-AA26-B7D743B18376}"/>
              </a:ext>
            </a:extLst>
          </p:cNvPr>
          <p:cNvPicPr>
            <a:picLocks noChangeAspect="1"/>
          </p:cNvPicPr>
          <p:nvPr/>
        </p:nvPicPr>
        <p:blipFill>
          <a:blip r:embed="rId6"/>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292528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D6760734-068C-6343-96E3-6759D9794D40}"/>
              </a:ext>
            </a:extLst>
          </p:cNvPr>
          <p:cNvPicPr>
            <a:picLocks noChangeAspect="1"/>
          </p:cNvPicPr>
          <p:nvPr/>
        </p:nvPicPr>
        <p:blipFill rotWithShape="1">
          <a:blip r:embed="rId3"/>
          <a:srcRect t="17733" r="27625" b="7600"/>
          <a:stretch/>
        </p:blipFill>
        <p:spPr>
          <a:xfrm>
            <a:off x="-15239" y="-60257"/>
            <a:ext cx="7991565" cy="6948000"/>
          </a:xfrm>
          <a:prstGeom prst="rect">
            <a:avLst/>
          </a:prstGeom>
          <a:noFill/>
        </p:spPr>
      </p:pic>
      <p:sp>
        <p:nvSpPr>
          <p:cNvPr id="2" name="Title 1">
            <a:extLst>
              <a:ext uri="{FF2B5EF4-FFF2-40B4-BE49-F238E27FC236}">
                <a16:creationId xmlns:a16="http://schemas.microsoft.com/office/drawing/2014/main" id="{C6EEFCF1-044F-A545-82C0-A7AB77575321}"/>
              </a:ext>
            </a:extLst>
          </p:cNvPr>
          <p:cNvSpPr>
            <a:spLocks noGrp="1"/>
          </p:cNvSpPr>
          <p:nvPr>
            <p:ph type="ctrTitle"/>
          </p:nvPr>
        </p:nvSpPr>
        <p:spPr>
          <a:xfrm>
            <a:off x="642528" y="464299"/>
            <a:ext cx="1571283" cy="660717"/>
          </a:xfrm>
        </p:spPr>
        <p:txBody>
          <a:bodyPr>
            <a:normAutofit fontScale="90000"/>
          </a:bodyPr>
          <a:lstStyle/>
          <a:p>
            <a:r>
              <a:rPr lang="en-US" b="1" dirty="0">
                <a:solidFill>
                  <a:schemeClr val="bg1"/>
                </a:solidFill>
                <a:latin typeface="Josefin Sans" pitchFamily="2" charset="0"/>
              </a:rPr>
              <a:t>Sint!</a:t>
            </a:r>
          </a:p>
        </p:txBody>
      </p:sp>
      <p:pic>
        <p:nvPicPr>
          <p:cNvPr id="8" name="Picture 6" descr="Shape, icon&#10;&#10;Description automatically generated">
            <a:extLst>
              <a:ext uri="{FF2B5EF4-FFF2-40B4-BE49-F238E27FC236}">
                <a16:creationId xmlns:a16="http://schemas.microsoft.com/office/drawing/2014/main" id="{78E8D761-7B16-4081-A113-7F31E0ABF063}"/>
              </a:ext>
            </a:extLst>
          </p:cNvPr>
          <p:cNvPicPr>
            <a:picLocks noChangeAspect="1"/>
          </p:cNvPicPr>
          <p:nvPr/>
        </p:nvPicPr>
        <p:blipFill>
          <a:blip r:embed="rId4"/>
          <a:stretch>
            <a:fillRect/>
          </a:stretch>
        </p:blipFill>
        <p:spPr>
          <a:xfrm>
            <a:off x="9880792" y="236906"/>
            <a:ext cx="721894" cy="670330"/>
          </a:xfrm>
          <a:prstGeom prst="rect">
            <a:avLst/>
          </a:prstGeom>
        </p:spPr>
      </p:pic>
      <p:sp>
        <p:nvSpPr>
          <p:cNvPr id="9" name="Plassholder for innhold 2">
            <a:extLst>
              <a:ext uri="{FF2B5EF4-FFF2-40B4-BE49-F238E27FC236}">
                <a16:creationId xmlns:a16="http://schemas.microsoft.com/office/drawing/2014/main" id="{FB4F03F9-E567-4241-8D5E-8D59F952D99D}"/>
              </a:ext>
            </a:extLst>
          </p:cNvPr>
          <p:cNvSpPr txBox="1">
            <a:spLocks/>
          </p:cNvSpPr>
          <p:nvPr/>
        </p:nvSpPr>
        <p:spPr>
          <a:xfrm>
            <a:off x="120283" y="1649572"/>
            <a:ext cx="5975717" cy="474412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3600" dirty="0" err="1">
                <a:solidFill>
                  <a:schemeClr val="bg1"/>
                </a:solidFill>
                <a:latin typeface="Josefin Sans" pitchFamily="2" charset="0"/>
              </a:rPr>
              <a:t>Korleis</a:t>
            </a:r>
            <a:r>
              <a:rPr lang="nb-NO" sz="3600" dirty="0">
                <a:solidFill>
                  <a:schemeClr val="bg1"/>
                </a:solidFill>
                <a:latin typeface="Josefin Sans" pitchFamily="2" charset="0"/>
              </a:rPr>
              <a:t> </a:t>
            </a:r>
            <a:r>
              <a:rPr lang="nb-NO" sz="3600" dirty="0" err="1">
                <a:solidFill>
                  <a:schemeClr val="bg1"/>
                </a:solidFill>
                <a:latin typeface="Josefin Sans" pitchFamily="2" charset="0"/>
              </a:rPr>
              <a:t>kjennest</a:t>
            </a:r>
            <a:r>
              <a:rPr lang="nb-NO" sz="3600" dirty="0">
                <a:solidFill>
                  <a:schemeClr val="bg1"/>
                </a:solidFill>
                <a:latin typeface="Josefin Sans" pitchFamily="2" charset="0"/>
              </a:rPr>
              <a:t> det når du er </a:t>
            </a:r>
            <a:r>
              <a:rPr lang="nb-NO" sz="3600" dirty="0" err="1">
                <a:solidFill>
                  <a:schemeClr val="bg1"/>
                </a:solidFill>
                <a:latin typeface="Josefin Sans" pitchFamily="2" charset="0"/>
              </a:rPr>
              <a:t>skikkeleg</a:t>
            </a:r>
            <a:r>
              <a:rPr lang="nb-NO" sz="3600" dirty="0">
                <a:solidFill>
                  <a:schemeClr val="bg1"/>
                </a:solidFill>
                <a:latin typeface="Josefin Sans" pitchFamily="2" charset="0"/>
              </a:rPr>
              <a:t> sint? </a:t>
            </a:r>
          </a:p>
          <a:p>
            <a:pPr marL="457200" indent="-457200">
              <a:buFont typeface="Arial" panose="020B0604020202020204" pitchFamily="34" charset="0"/>
              <a:buChar char="•"/>
            </a:pPr>
            <a:r>
              <a:rPr lang="nb-NO" sz="3600" dirty="0" err="1">
                <a:solidFill>
                  <a:schemeClr val="bg1"/>
                </a:solidFill>
                <a:latin typeface="Josefin Sans" pitchFamily="2" charset="0"/>
              </a:rPr>
              <a:t>Korleis</a:t>
            </a:r>
            <a:r>
              <a:rPr lang="nb-NO" sz="3600" dirty="0">
                <a:solidFill>
                  <a:schemeClr val="bg1"/>
                </a:solidFill>
                <a:latin typeface="Josefin Sans" pitchFamily="2" charset="0"/>
              </a:rPr>
              <a:t> ser du ut i ansiktet?</a:t>
            </a:r>
          </a:p>
          <a:p>
            <a:pPr marL="457200" indent="-457200">
              <a:buFont typeface="Arial" panose="020B0604020202020204" pitchFamily="34" charset="0"/>
              <a:buChar char="•"/>
            </a:pPr>
            <a:r>
              <a:rPr lang="nb-NO" sz="3600" dirty="0" err="1">
                <a:solidFill>
                  <a:schemeClr val="bg1"/>
                </a:solidFill>
                <a:latin typeface="Josefin Sans" pitchFamily="2" charset="0"/>
              </a:rPr>
              <a:t>Korleis</a:t>
            </a:r>
            <a:r>
              <a:rPr lang="nb-NO" sz="3600" dirty="0">
                <a:solidFill>
                  <a:schemeClr val="bg1"/>
                </a:solidFill>
                <a:latin typeface="Josefin Sans" pitchFamily="2" charset="0"/>
              </a:rPr>
              <a:t> kan du sjå at andre er sinte? Ser </a:t>
            </a:r>
            <a:r>
              <a:rPr lang="nb-NO" sz="3600" dirty="0" err="1">
                <a:solidFill>
                  <a:schemeClr val="bg1"/>
                </a:solidFill>
                <a:latin typeface="Josefin Sans" pitchFamily="2" charset="0"/>
              </a:rPr>
              <a:t>dei</a:t>
            </a:r>
            <a:r>
              <a:rPr lang="nb-NO" sz="3600" dirty="0">
                <a:solidFill>
                  <a:schemeClr val="bg1"/>
                </a:solidFill>
                <a:latin typeface="Josefin Sans" pitchFamily="2" charset="0"/>
              </a:rPr>
              <a:t> ut sånn som deg, eller kan </a:t>
            </a:r>
            <a:r>
              <a:rPr lang="nb-NO" sz="3600" dirty="0" err="1">
                <a:solidFill>
                  <a:schemeClr val="bg1"/>
                </a:solidFill>
                <a:latin typeface="Josefin Sans" pitchFamily="2" charset="0"/>
              </a:rPr>
              <a:t>dei</a:t>
            </a:r>
            <a:r>
              <a:rPr lang="nb-NO" sz="3600" dirty="0">
                <a:solidFill>
                  <a:schemeClr val="bg1"/>
                </a:solidFill>
                <a:latin typeface="Josefin Sans" pitchFamily="2" charset="0"/>
              </a:rPr>
              <a:t> sjå annleis ut?</a:t>
            </a:r>
          </a:p>
          <a:p>
            <a:pPr marL="457200" indent="-457200">
              <a:buFont typeface="Arial" panose="020B0604020202020204" pitchFamily="34" charset="0"/>
              <a:buChar char="•"/>
            </a:pPr>
            <a:r>
              <a:rPr lang="nb-NO" sz="3600" dirty="0">
                <a:solidFill>
                  <a:schemeClr val="bg1"/>
                </a:solidFill>
                <a:latin typeface="Josefin Sans" pitchFamily="2" charset="0"/>
              </a:rPr>
              <a:t>Kva </a:t>
            </a:r>
            <a:r>
              <a:rPr lang="nb-NO" sz="3600" dirty="0" err="1">
                <a:solidFill>
                  <a:schemeClr val="bg1"/>
                </a:solidFill>
                <a:latin typeface="Josefin Sans" pitchFamily="2" charset="0"/>
              </a:rPr>
              <a:t>gjer</a:t>
            </a:r>
            <a:r>
              <a:rPr lang="nb-NO" sz="3600" dirty="0">
                <a:solidFill>
                  <a:schemeClr val="bg1"/>
                </a:solidFill>
                <a:latin typeface="Josefin Sans" pitchFamily="2" charset="0"/>
              </a:rPr>
              <a:t> deg sint?</a:t>
            </a:r>
          </a:p>
        </p:txBody>
      </p:sp>
      <p:pic>
        <p:nvPicPr>
          <p:cNvPr id="10" name="Grafikk 9" descr="Omriss av et sint ansikt kontur">
            <a:extLst>
              <a:ext uri="{FF2B5EF4-FFF2-40B4-BE49-F238E27FC236}">
                <a16:creationId xmlns:a16="http://schemas.microsoft.com/office/drawing/2014/main" id="{D06C0B48-86DD-4625-A59F-0C55E40BE9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00" y="1800000"/>
            <a:ext cx="3600000" cy="3600000"/>
          </a:xfrm>
          <a:prstGeom prst="rect">
            <a:avLst/>
          </a:prstGeom>
        </p:spPr>
      </p:pic>
      <p:pic>
        <p:nvPicPr>
          <p:cNvPr id="12" name="Bilde 11">
            <a:extLst>
              <a:ext uri="{FF2B5EF4-FFF2-40B4-BE49-F238E27FC236}">
                <a16:creationId xmlns:a16="http://schemas.microsoft.com/office/drawing/2014/main" id="{642C6F3E-D2C5-4150-941B-75D730FE42CD}"/>
              </a:ext>
            </a:extLst>
          </p:cNvPr>
          <p:cNvPicPr>
            <a:picLocks noChangeAspect="1"/>
          </p:cNvPicPr>
          <p:nvPr/>
        </p:nvPicPr>
        <p:blipFill>
          <a:blip r:embed="rId7"/>
          <a:stretch>
            <a:fillRect/>
          </a:stretch>
        </p:blipFill>
        <p:spPr>
          <a:xfrm>
            <a:off x="10370121" y="-257310"/>
            <a:ext cx="1967357" cy="1967357"/>
          </a:xfrm>
          <a:prstGeom prst="rect">
            <a:avLst/>
          </a:prstGeom>
        </p:spPr>
      </p:pic>
    </p:spTree>
    <p:extLst>
      <p:ext uri="{BB962C8B-B14F-4D97-AF65-F5344CB8AC3E}">
        <p14:creationId xmlns:p14="http://schemas.microsoft.com/office/powerpoint/2010/main" val="1726442129"/>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2660</Words>
  <Application>Microsoft Office PowerPoint</Application>
  <PresentationFormat>Widescreen</PresentationFormat>
  <Paragraphs>176</Paragraphs>
  <Slides>22</Slides>
  <Notes>21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22</vt:i4>
      </vt:variant>
    </vt:vector>
  </HeadingPairs>
  <TitlesOfParts>
    <vt:vector size="27" baseType="lpstr">
      <vt:lpstr>Arial</vt:lpstr>
      <vt:lpstr>Calibri</vt:lpstr>
      <vt:lpstr>Calibri Light</vt:lpstr>
      <vt:lpstr>Josefin Sans</vt:lpstr>
      <vt:lpstr>Office Theme</vt:lpstr>
      <vt:lpstr>Identitet og sjølvkjensle – kven er eg?</vt:lpstr>
      <vt:lpstr>Kva betyr unik?</vt:lpstr>
      <vt:lpstr>Vi er alle unike!</vt:lpstr>
      <vt:lpstr>Kva gjer deg unik?</vt:lpstr>
      <vt:lpstr>PowerPoint-presentasjon</vt:lpstr>
      <vt:lpstr>PowerPoint-presentasjon</vt:lpstr>
      <vt:lpstr>Kjensler</vt:lpstr>
      <vt:lpstr>Kva for kjensler har vi?</vt:lpstr>
      <vt:lpstr>Sint!</vt:lpstr>
      <vt:lpstr>Redd!</vt:lpstr>
      <vt:lpstr>Trist og lei deg</vt:lpstr>
      <vt:lpstr>Glad</vt:lpstr>
      <vt:lpstr>Kan de kome på andre kjensler?</vt:lpstr>
      <vt:lpstr>PowerPoint-presentasjon</vt:lpstr>
      <vt:lpstr>Oppsummering</vt:lpstr>
      <vt:lpstr>Kropp</vt:lpstr>
      <vt:lpstr>Gi meg ei hand</vt:lpstr>
      <vt:lpstr>Oppsummering</vt:lpstr>
      <vt:lpstr>Kroppeloppeløp!</vt:lpstr>
      <vt:lpstr>Oppsummering</vt:lpstr>
      <vt:lpstr>Forventningar!</vt:lpstr>
      <vt:lpstr>Du er verdifull – akkurat som du 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47</cp:revision>
  <dcterms:created xsi:type="dcterms:W3CDTF">2022-01-03T08:54:51Z</dcterms:created>
  <dcterms:modified xsi:type="dcterms:W3CDTF">2022-01-14T11:26:03Z</dcterms:modified>
</cp:coreProperties>
</file>