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0" r:id="rId2"/>
    <p:sldId id="263" r:id="rId3"/>
    <p:sldId id="257" r:id="rId4"/>
    <p:sldId id="268" r:id="rId5"/>
    <p:sldId id="261" r:id="rId6"/>
    <p:sldId id="272" r:id="rId7"/>
    <p:sldId id="273" r:id="rId8"/>
    <p:sldId id="269" r:id="rId9"/>
    <p:sldId id="274" r:id="rId10"/>
    <p:sldId id="280" r:id="rId11"/>
    <p:sldId id="281" r:id="rId12"/>
    <p:sldId id="282" r:id="rId13"/>
    <p:sldId id="278" r:id="rId14"/>
    <p:sldId id="283" r:id="rId15"/>
    <p:sldId id="284" r:id="rId16"/>
    <p:sldId id="279" r:id="rId17"/>
    <p:sldId id="285" r:id="rId18"/>
    <p:sldId id="270" r:id="rId19"/>
    <p:sldId id="286" r:id="rId20"/>
    <p:sldId id="287" r:id="rId21"/>
    <p:sldId id="288" r:id="rId22"/>
    <p:sldId id="277" r:id="rId23"/>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E"/>
    <a:srgbClr val="F7F7FB"/>
    <a:srgbClr val="151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F94EA-DAF1-401E-9D65-9BC2C71D2E55}" v="58" dt="2022-01-14T11:27:01.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2"/>
    <p:restoredTop sz="73077" autoAdjust="0"/>
  </p:normalViewPr>
  <p:slideViewPr>
    <p:cSldViewPr snapToGrid="0" snapToObjects="1">
      <p:cViewPr>
        <p:scale>
          <a:sx n="125" d="100"/>
          <a:sy n="125" d="100"/>
        </p:scale>
        <p:origin x="-624"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161F94EA-DAF1-401E-9D65-9BC2C71D2E55}"/>
    <pc:docChg chg="undo custSel addSld delSld modSld sldOrd">
      <pc:chgData name="Ella de Figueiredo Lykke" userId="938a913d-b5e1-4333-adef-82f26c90ce3a" providerId="ADAL" clId="{161F94EA-DAF1-401E-9D65-9BC2C71D2E55}" dt="2022-01-14T11:27:01.676" v="1016"/>
      <pc:docMkLst>
        <pc:docMk/>
      </pc:docMkLst>
      <pc:sldChg chg="del">
        <pc:chgData name="Ella de Figueiredo Lykke" userId="938a913d-b5e1-4333-adef-82f26c90ce3a" providerId="ADAL" clId="{161F94EA-DAF1-401E-9D65-9BC2C71D2E55}" dt="2022-01-03T11:52:20.754" v="996" actId="2696"/>
        <pc:sldMkLst>
          <pc:docMk/>
          <pc:sldMk cId="1939206121" sldId="256"/>
        </pc:sldMkLst>
      </pc:sldChg>
      <pc:sldChg chg="modSp mod modNotesTx">
        <pc:chgData name="Ella de Figueiredo Lykke" userId="938a913d-b5e1-4333-adef-82f26c90ce3a" providerId="ADAL" clId="{161F94EA-DAF1-401E-9D65-9BC2C71D2E55}" dt="2022-01-03T12:12:28.870" v="1009" actId="207"/>
        <pc:sldMkLst>
          <pc:docMk/>
          <pc:sldMk cId="439129745" sldId="257"/>
        </pc:sldMkLst>
        <pc:spChg chg="mod">
          <ac:chgData name="Ella de Figueiredo Lykke" userId="938a913d-b5e1-4333-adef-82f26c90ce3a" providerId="ADAL" clId="{161F94EA-DAF1-401E-9D65-9BC2C71D2E55}" dt="2022-01-03T12:12:28.870" v="1009" actId="207"/>
          <ac:spMkLst>
            <pc:docMk/>
            <pc:sldMk cId="439129745" sldId="257"/>
            <ac:spMk id="3" creationId="{7F9AD99C-A1AA-5B46-BF05-0AFFA4CF9B3F}"/>
          </ac:spMkLst>
        </pc:spChg>
      </pc:sldChg>
      <pc:sldChg chg="del">
        <pc:chgData name="Ella de Figueiredo Lykke" userId="938a913d-b5e1-4333-adef-82f26c90ce3a" providerId="ADAL" clId="{161F94EA-DAF1-401E-9D65-9BC2C71D2E55}" dt="2022-01-03T11:52:20.754" v="996" actId="2696"/>
        <pc:sldMkLst>
          <pc:docMk/>
          <pc:sldMk cId="3763920775" sldId="258"/>
        </pc:sldMkLst>
      </pc:sldChg>
      <pc:sldChg chg="del">
        <pc:chgData name="Ella de Figueiredo Lykke" userId="938a913d-b5e1-4333-adef-82f26c90ce3a" providerId="ADAL" clId="{161F94EA-DAF1-401E-9D65-9BC2C71D2E55}" dt="2022-01-03T11:52:20.754" v="996" actId="2696"/>
        <pc:sldMkLst>
          <pc:docMk/>
          <pc:sldMk cId="3217658263" sldId="259"/>
        </pc:sldMkLst>
      </pc:sldChg>
      <pc:sldChg chg="addSp modSp">
        <pc:chgData name="Ella de Figueiredo Lykke" userId="938a913d-b5e1-4333-adef-82f26c90ce3a" providerId="ADAL" clId="{161F94EA-DAF1-401E-9D65-9BC2C71D2E55}" dt="2022-01-03T11:12:48.362" v="72"/>
        <pc:sldMkLst>
          <pc:docMk/>
          <pc:sldMk cId="4189076949" sldId="261"/>
        </pc:sldMkLst>
        <pc:picChg chg="add mod">
          <ac:chgData name="Ella de Figueiredo Lykke" userId="938a913d-b5e1-4333-adef-82f26c90ce3a" providerId="ADAL" clId="{161F94EA-DAF1-401E-9D65-9BC2C71D2E55}" dt="2022-01-03T11:12:48.362" v="72"/>
          <ac:picMkLst>
            <pc:docMk/>
            <pc:sldMk cId="4189076949" sldId="261"/>
            <ac:picMk id="19" creationId="{725A8B9C-66BF-4ECF-B351-FFEAA386B7AE}"/>
          </ac:picMkLst>
        </pc:picChg>
      </pc:sldChg>
      <pc:sldChg chg="del">
        <pc:chgData name="Ella de Figueiredo Lykke" userId="938a913d-b5e1-4333-adef-82f26c90ce3a" providerId="ADAL" clId="{161F94EA-DAF1-401E-9D65-9BC2C71D2E55}" dt="2022-01-03T11:52:20.754" v="996" actId="2696"/>
        <pc:sldMkLst>
          <pc:docMk/>
          <pc:sldMk cId="3794259482" sldId="262"/>
        </pc:sldMkLst>
      </pc:sldChg>
      <pc:sldChg chg="del">
        <pc:chgData name="Ella de Figueiredo Lykke" userId="938a913d-b5e1-4333-adef-82f26c90ce3a" providerId="ADAL" clId="{161F94EA-DAF1-401E-9D65-9BC2C71D2E55}" dt="2022-01-03T11:52:20.754" v="996" actId="2696"/>
        <pc:sldMkLst>
          <pc:docMk/>
          <pc:sldMk cId="1691999560" sldId="264"/>
        </pc:sldMkLst>
      </pc:sldChg>
      <pc:sldChg chg="del">
        <pc:chgData name="Ella de Figueiredo Lykke" userId="938a913d-b5e1-4333-adef-82f26c90ce3a" providerId="ADAL" clId="{161F94EA-DAF1-401E-9D65-9BC2C71D2E55}" dt="2022-01-03T11:52:20.754" v="996" actId="2696"/>
        <pc:sldMkLst>
          <pc:docMk/>
          <pc:sldMk cId="558384766" sldId="265"/>
        </pc:sldMkLst>
      </pc:sldChg>
      <pc:sldChg chg="del">
        <pc:chgData name="Ella de Figueiredo Lykke" userId="938a913d-b5e1-4333-adef-82f26c90ce3a" providerId="ADAL" clId="{161F94EA-DAF1-401E-9D65-9BC2C71D2E55}" dt="2022-01-03T11:52:20.754" v="996" actId="2696"/>
        <pc:sldMkLst>
          <pc:docMk/>
          <pc:sldMk cId="3785791839" sldId="266"/>
        </pc:sldMkLst>
      </pc:sldChg>
      <pc:sldChg chg="del">
        <pc:chgData name="Ella de Figueiredo Lykke" userId="938a913d-b5e1-4333-adef-82f26c90ce3a" providerId="ADAL" clId="{161F94EA-DAF1-401E-9D65-9BC2C71D2E55}" dt="2022-01-03T11:52:20.754" v="996" actId="2696"/>
        <pc:sldMkLst>
          <pc:docMk/>
          <pc:sldMk cId="2184479641" sldId="267"/>
        </pc:sldMkLst>
      </pc:sldChg>
      <pc:sldChg chg="modSp mod">
        <pc:chgData name="Ella de Figueiredo Lykke" userId="938a913d-b5e1-4333-adef-82f26c90ce3a" providerId="ADAL" clId="{161F94EA-DAF1-401E-9D65-9BC2C71D2E55}" dt="2022-01-03T11:12:43.793" v="71" actId="1076"/>
        <pc:sldMkLst>
          <pc:docMk/>
          <pc:sldMk cId="2640092815" sldId="268"/>
        </pc:sldMkLst>
        <pc:picChg chg="mod ord">
          <ac:chgData name="Ella de Figueiredo Lykke" userId="938a913d-b5e1-4333-adef-82f26c90ce3a" providerId="ADAL" clId="{161F94EA-DAF1-401E-9D65-9BC2C71D2E55}" dt="2022-01-03T11:12:38.147" v="69" actId="167"/>
          <ac:picMkLst>
            <pc:docMk/>
            <pc:sldMk cId="2640092815" sldId="268"/>
            <ac:picMk id="4" creationId="{9CDEA8D0-656E-C646-9F9B-FF01C8251D2B}"/>
          </ac:picMkLst>
        </pc:picChg>
        <pc:picChg chg="mod ord">
          <ac:chgData name="Ella de Figueiredo Lykke" userId="938a913d-b5e1-4333-adef-82f26c90ce3a" providerId="ADAL" clId="{161F94EA-DAF1-401E-9D65-9BC2C71D2E55}" dt="2022-01-03T11:12:43.793" v="71" actId="1076"/>
          <ac:picMkLst>
            <pc:docMk/>
            <pc:sldMk cId="2640092815" sldId="268"/>
            <ac:picMk id="8" creationId="{695C3530-4018-4EDD-BC6B-E6B19CEC4F40}"/>
          </ac:picMkLst>
        </pc:picChg>
      </pc:sldChg>
      <pc:sldChg chg="addSp delSp modSp mod">
        <pc:chgData name="Ella de Figueiredo Lykke" userId="938a913d-b5e1-4333-adef-82f26c90ce3a" providerId="ADAL" clId="{161F94EA-DAF1-401E-9D65-9BC2C71D2E55}" dt="2022-01-03T11:19:04.152" v="241" actId="20577"/>
        <pc:sldMkLst>
          <pc:docMk/>
          <pc:sldMk cId="2925287446" sldId="269"/>
        </pc:sldMkLst>
        <pc:spChg chg="mod">
          <ac:chgData name="Ella de Figueiredo Lykke" userId="938a913d-b5e1-4333-adef-82f26c90ce3a" providerId="ADAL" clId="{161F94EA-DAF1-401E-9D65-9BC2C71D2E55}" dt="2022-01-03T11:17:44.747" v="164" actId="27636"/>
          <ac:spMkLst>
            <pc:docMk/>
            <pc:sldMk cId="2925287446" sldId="269"/>
            <ac:spMk id="2" creationId="{F59C6FFC-F252-3945-A921-A670C36F2AE6}"/>
          </ac:spMkLst>
        </pc:spChg>
        <pc:spChg chg="mod">
          <ac:chgData name="Ella de Figueiredo Lykke" userId="938a913d-b5e1-4333-adef-82f26c90ce3a" providerId="ADAL" clId="{161F94EA-DAF1-401E-9D65-9BC2C71D2E55}" dt="2022-01-03T11:19:04.152" v="241" actId="20577"/>
          <ac:spMkLst>
            <pc:docMk/>
            <pc:sldMk cId="2925287446" sldId="269"/>
            <ac:spMk id="3" creationId="{7F9AD99C-A1AA-5B46-BF05-0AFFA4CF9B3F}"/>
          </ac:spMkLst>
        </pc:spChg>
        <pc:picChg chg="add del mod">
          <ac:chgData name="Ella de Figueiredo Lykke" userId="938a913d-b5e1-4333-adef-82f26c90ce3a" providerId="ADAL" clId="{161F94EA-DAF1-401E-9D65-9BC2C71D2E55}" dt="2022-01-03T11:17:26.414" v="137"/>
          <ac:picMkLst>
            <pc:docMk/>
            <pc:sldMk cId="2925287446" sldId="269"/>
            <ac:picMk id="8" creationId="{B4EDE00F-9630-49AF-AC82-1C06C211096B}"/>
          </ac:picMkLst>
        </pc:picChg>
        <pc:picChg chg="add mod">
          <ac:chgData name="Ella de Figueiredo Lykke" userId="938a913d-b5e1-4333-adef-82f26c90ce3a" providerId="ADAL" clId="{161F94EA-DAF1-401E-9D65-9BC2C71D2E55}" dt="2022-01-03T11:17:32.689" v="138"/>
          <ac:picMkLst>
            <pc:docMk/>
            <pc:sldMk cId="2925287446" sldId="269"/>
            <ac:picMk id="9" creationId="{265ED5D7-B5BA-4BB2-A9FF-5451E1C396D3}"/>
          </ac:picMkLst>
        </pc:picChg>
      </pc:sldChg>
      <pc:sldChg chg="addSp delSp modSp mod setBg modNotesTx">
        <pc:chgData name="Ella de Figueiredo Lykke" userId="938a913d-b5e1-4333-adef-82f26c90ce3a" providerId="ADAL" clId="{161F94EA-DAF1-401E-9D65-9BC2C71D2E55}" dt="2022-01-03T11:44:48.370" v="912" actId="1076"/>
        <pc:sldMkLst>
          <pc:docMk/>
          <pc:sldMk cId="69135913" sldId="270"/>
        </pc:sldMkLst>
        <pc:spChg chg="mod">
          <ac:chgData name="Ella de Figueiredo Lykke" userId="938a913d-b5e1-4333-adef-82f26c90ce3a" providerId="ADAL" clId="{161F94EA-DAF1-401E-9D65-9BC2C71D2E55}" dt="2022-01-03T11:43:58.114" v="901" actId="20577"/>
          <ac:spMkLst>
            <pc:docMk/>
            <pc:sldMk cId="69135913" sldId="270"/>
            <ac:spMk id="2" creationId="{F59C6FFC-F252-3945-A921-A670C36F2AE6}"/>
          </ac:spMkLst>
        </pc:spChg>
        <pc:spChg chg="mod">
          <ac:chgData name="Ella de Figueiredo Lykke" userId="938a913d-b5e1-4333-adef-82f26c90ce3a" providerId="ADAL" clId="{161F94EA-DAF1-401E-9D65-9BC2C71D2E55}" dt="2022-01-03T11:44:48.370" v="912" actId="1076"/>
          <ac:spMkLst>
            <pc:docMk/>
            <pc:sldMk cId="69135913" sldId="270"/>
            <ac:spMk id="3" creationId="{7F9AD99C-A1AA-5B46-BF05-0AFFA4CF9B3F}"/>
          </ac:spMkLst>
        </pc:spChg>
        <pc:spChg chg="add del">
          <ac:chgData name="Ella de Figueiredo Lykke" userId="938a913d-b5e1-4333-adef-82f26c90ce3a" providerId="ADAL" clId="{161F94EA-DAF1-401E-9D65-9BC2C71D2E55}" dt="2022-01-03T11:43:52.233" v="889" actId="26606"/>
          <ac:spMkLst>
            <pc:docMk/>
            <pc:sldMk cId="69135913" sldId="270"/>
            <ac:spMk id="13" creationId="{C4E4288A-DFC8-40A2-90E5-70E851A933AD}"/>
          </ac:spMkLst>
        </pc:spChg>
        <pc:spChg chg="add del">
          <ac:chgData name="Ella de Figueiredo Lykke" userId="938a913d-b5e1-4333-adef-82f26c90ce3a" providerId="ADAL" clId="{161F94EA-DAF1-401E-9D65-9BC2C71D2E55}" dt="2022-01-03T11:43:52.233" v="889" actId="26606"/>
          <ac:spMkLst>
            <pc:docMk/>
            <pc:sldMk cId="69135913" sldId="270"/>
            <ac:spMk id="19" creationId="{A9456821-26B9-4181-B181-305FB820DCC4}"/>
          </ac:spMkLst>
        </pc:spChg>
        <pc:spChg chg="add del">
          <ac:chgData name="Ella de Figueiredo Lykke" userId="938a913d-b5e1-4333-adef-82f26c90ce3a" providerId="ADAL" clId="{161F94EA-DAF1-401E-9D65-9BC2C71D2E55}" dt="2022-01-03T11:43:52.233" v="889" actId="26606"/>
          <ac:spMkLst>
            <pc:docMk/>
            <pc:sldMk cId="69135913" sldId="270"/>
            <ac:spMk id="21" creationId="{0035D6FE-7FA2-4D67-8767-6F7E98AB1602}"/>
          </ac:spMkLst>
        </pc:spChg>
        <pc:spChg chg="add del">
          <ac:chgData name="Ella de Figueiredo Lykke" userId="938a913d-b5e1-4333-adef-82f26c90ce3a" providerId="ADAL" clId="{161F94EA-DAF1-401E-9D65-9BC2C71D2E55}" dt="2022-01-03T11:43:52.233" v="889" actId="26606"/>
          <ac:spMkLst>
            <pc:docMk/>
            <pc:sldMk cId="69135913" sldId="270"/>
            <ac:spMk id="23" creationId="{0381C401-8AFE-4396-B195-C21EA1C7FB55}"/>
          </ac:spMkLst>
        </pc:spChg>
        <pc:grpChg chg="add del">
          <ac:chgData name="Ella de Figueiredo Lykke" userId="938a913d-b5e1-4333-adef-82f26c90ce3a" providerId="ADAL" clId="{161F94EA-DAF1-401E-9D65-9BC2C71D2E55}" dt="2022-01-03T11:43:52.233" v="889" actId="26606"/>
          <ac:grpSpMkLst>
            <pc:docMk/>
            <pc:sldMk cId="69135913" sldId="270"/>
            <ac:grpSpMk id="15" creationId="{B63C2D82-D4FA-4A37-BB01-1E7B21E4FF20}"/>
          </ac:grpSpMkLst>
        </pc:grpChg>
        <pc:picChg chg="mod ord">
          <ac:chgData name="Ella de Figueiredo Lykke" userId="938a913d-b5e1-4333-adef-82f26c90ce3a" providerId="ADAL" clId="{161F94EA-DAF1-401E-9D65-9BC2C71D2E55}" dt="2022-01-03T11:43:52.233" v="889" actId="26606"/>
          <ac:picMkLst>
            <pc:docMk/>
            <pc:sldMk cId="69135913" sldId="270"/>
            <ac:picMk id="4" creationId="{9CDEA8D0-656E-C646-9F9B-FF01C8251D2B}"/>
          </ac:picMkLst>
        </pc:picChg>
        <pc:picChg chg="mod ord">
          <ac:chgData name="Ella de Figueiredo Lykke" userId="938a913d-b5e1-4333-adef-82f26c90ce3a" providerId="ADAL" clId="{161F94EA-DAF1-401E-9D65-9BC2C71D2E55}" dt="2022-01-03T11:43:52.233" v="889" actId="26606"/>
          <ac:picMkLst>
            <pc:docMk/>
            <pc:sldMk cId="69135913" sldId="270"/>
            <ac:picMk id="5" creationId="{8D04D1C4-AB4A-0F4C-8259-74381B8E83AB}"/>
          </ac:picMkLst>
        </pc:picChg>
        <pc:picChg chg="mod ord">
          <ac:chgData name="Ella de Figueiredo Lykke" userId="938a913d-b5e1-4333-adef-82f26c90ce3a" providerId="ADAL" clId="{161F94EA-DAF1-401E-9D65-9BC2C71D2E55}" dt="2022-01-03T11:43:52.233" v="889" actId="26606"/>
          <ac:picMkLst>
            <pc:docMk/>
            <pc:sldMk cId="69135913" sldId="270"/>
            <ac:picMk id="7" creationId="{9C0EAACE-0316-4E92-B1A5-294263559B8E}"/>
          </ac:picMkLst>
        </pc:picChg>
        <pc:picChg chg="add mod">
          <ac:chgData name="Ella de Figueiredo Lykke" userId="938a913d-b5e1-4333-adef-82f26c90ce3a" providerId="ADAL" clId="{161F94EA-DAF1-401E-9D65-9BC2C71D2E55}" dt="2022-01-03T11:43:48.480" v="887"/>
          <ac:picMkLst>
            <pc:docMk/>
            <pc:sldMk cId="69135913" sldId="270"/>
            <ac:picMk id="8" creationId="{2E2C736F-1DF5-4363-9212-8347778953AA}"/>
          </ac:picMkLst>
        </pc:picChg>
      </pc:sldChg>
      <pc:sldChg chg="del">
        <pc:chgData name="Ella de Figueiredo Lykke" userId="938a913d-b5e1-4333-adef-82f26c90ce3a" providerId="ADAL" clId="{161F94EA-DAF1-401E-9D65-9BC2C71D2E55}" dt="2022-01-03T11:52:20.754" v="996" actId="2696"/>
        <pc:sldMkLst>
          <pc:docMk/>
          <pc:sldMk cId="4270760379" sldId="271"/>
        </pc:sldMkLst>
      </pc:sldChg>
      <pc:sldChg chg="addSp delSp modSp mod setBg modNotesTx">
        <pc:chgData name="Ella de Figueiredo Lykke" userId="938a913d-b5e1-4333-adef-82f26c90ce3a" providerId="ADAL" clId="{161F94EA-DAF1-401E-9D65-9BC2C71D2E55}" dt="2022-01-03T11:12:51.412" v="73"/>
        <pc:sldMkLst>
          <pc:docMk/>
          <pc:sldMk cId="1452585272" sldId="272"/>
        </pc:sldMkLst>
        <pc:spChg chg="mod">
          <ac:chgData name="Ella de Figueiredo Lykke" userId="938a913d-b5e1-4333-adef-82f26c90ce3a" providerId="ADAL" clId="{161F94EA-DAF1-401E-9D65-9BC2C71D2E55}" dt="2022-01-03T11:11:26.296" v="60" actId="1076"/>
          <ac:spMkLst>
            <pc:docMk/>
            <pc:sldMk cId="1452585272" sldId="272"/>
            <ac:spMk id="17" creationId="{0AD5912C-498D-4DB5-95F9-261656C7440B}"/>
          </ac:spMkLst>
        </pc:spChg>
        <pc:spChg chg="mod">
          <ac:chgData name="Ella de Figueiredo Lykke" userId="938a913d-b5e1-4333-adef-82f26c90ce3a" providerId="ADAL" clId="{161F94EA-DAF1-401E-9D65-9BC2C71D2E55}" dt="2022-01-03T11:10:22.426" v="47" actId="20577"/>
          <ac:spMkLst>
            <pc:docMk/>
            <pc:sldMk cId="1452585272" sldId="272"/>
            <ac:spMk id="18" creationId="{903E3CCF-D3DE-4F24-9390-1A6FBE945CF7}"/>
          </ac:spMkLst>
        </pc:spChg>
        <pc:picChg chg="add del mod">
          <ac:chgData name="Ella de Figueiredo Lykke" userId="938a913d-b5e1-4333-adef-82f26c90ce3a" providerId="ADAL" clId="{161F94EA-DAF1-401E-9D65-9BC2C71D2E55}" dt="2022-01-03T11:12:21.527" v="68" actId="478"/>
          <ac:picMkLst>
            <pc:docMk/>
            <pc:sldMk cId="1452585272" sldId="272"/>
            <ac:picMk id="7" creationId="{8E2D71CF-205E-4149-B68C-1B797EEE2DDA}"/>
          </ac:picMkLst>
        </pc:picChg>
        <pc:picChg chg="add mod">
          <ac:chgData name="Ella de Figueiredo Lykke" userId="938a913d-b5e1-4333-adef-82f26c90ce3a" providerId="ADAL" clId="{161F94EA-DAF1-401E-9D65-9BC2C71D2E55}" dt="2022-01-03T11:12:51.412" v="73"/>
          <ac:picMkLst>
            <pc:docMk/>
            <pc:sldMk cId="1452585272" sldId="272"/>
            <ac:picMk id="9" creationId="{3578DE81-878C-4C6C-8D84-23056ECFB573}"/>
          </ac:picMkLst>
        </pc:picChg>
        <pc:picChg chg="del">
          <ac:chgData name="Ella de Figueiredo Lykke" userId="938a913d-b5e1-4333-adef-82f26c90ce3a" providerId="ADAL" clId="{161F94EA-DAF1-401E-9D65-9BC2C71D2E55}" dt="2022-01-03T11:11:27.902" v="61" actId="478"/>
          <ac:picMkLst>
            <pc:docMk/>
            <pc:sldMk cId="1452585272" sldId="272"/>
            <ac:picMk id="15" creationId="{9090C351-A4E8-469F-A70F-0F9FD72BD43D}"/>
          </ac:picMkLst>
        </pc:picChg>
      </pc:sldChg>
      <pc:sldChg chg="addSp delSp modSp add mod ord modNotesTx">
        <pc:chgData name="Ella de Figueiredo Lykke" userId="938a913d-b5e1-4333-adef-82f26c90ce3a" providerId="ADAL" clId="{161F94EA-DAF1-401E-9D65-9BC2C71D2E55}" dt="2022-01-03T11:54:47.254" v="1002"/>
        <pc:sldMkLst>
          <pc:docMk/>
          <pc:sldMk cId="4041358599" sldId="273"/>
        </pc:sldMkLst>
        <pc:spChg chg="mod">
          <ac:chgData name="Ella de Figueiredo Lykke" userId="938a913d-b5e1-4333-adef-82f26c90ce3a" providerId="ADAL" clId="{161F94EA-DAF1-401E-9D65-9BC2C71D2E55}" dt="2022-01-03T11:14:40.642" v="90" actId="1076"/>
          <ac:spMkLst>
            <pc:docMk/>
            <pc:sldMk cId="4041358599" sldId="273"/>
            <ac:spMk id="2" creationId="{C6EEFCF1-044F-A545-82C0-A7AB77575321}"/>
          </ac:spMkLst>
        </pc:spChg>
        <pc:spChg chg="add del mod">
          <ac:chgData name="Ella de Figueiredo Lykke" userId="938a913d-b5e1-4333-adef-82f26c90ce3a" providerId="ADAL" clId="{161F94EA-DAF1-401E-9D65-9BC2C71D2E55}" dt="2022-01-03T11:15:20.279" v="111" actId="478"/>
          <ac:spMkLst>
            <pc:docMk/>
            <pc:sldMk cId="4041358599" sldId="273"/>
            <ac:spMk id="4" creationId="{D2D5A635-37CD-4B0A-AAD3-FECB3BE435D0}"/>
          </ac:spMkLst>
        </pc:spChg>
        <pc:spChg chg="add mod">
          <ac:chgData name="Ella de Figueiredo Lykke" userId="938a913d-b5e1-4333-adef-82f26c90ce3a" providerId="ADAL" clId="{161F94EA-DAF1-401E-9D65-9BC2C71D2E55}" dt="2022-01-03T11:15:12.270" v="110" actId="1035"/>
          <ac:spMkLst>
            <pc:docMk/>
            <pc:sldMk cId="4041358599" sldId="273"/>
            <ac:spMk id="9" creationId="{06DB9556-5333-45EF-A90D-F9B1179C9FA9}"/>
          </ac:spMkLst>
        </pc:spChg>
        <pc:spChg chg="add mod">
          <ac:chgData name="Ella de Figueiredo Lykke" userId="938a913d-b5e1-4333-adef-82f26c90ce3a" providerId="ADAL" clId="{161F94EA-DAF1-401E-9D65-9BC2C71D2E55}" dt="2022-01-03T11:15:40.153" v="118" actId="1076"/>
          <ac:spMkLst>
            <pc:docMk/>
            <pc:sldMk cId="4041358599" sldId="273"/>
            <ac:spMk id="10" creationId="{BEE747E1-FB09-4603-8791-45BF86DCFE87}"/>
          </ac:spMkLst>
        </pc:spChg>
        <pc:spChg chg="add mod">
          <ac:chgData name="Ella de Figueiredo Lykke" userId="938a913d-b5e1-4333-adef-82f26c90ce3a" providerId="ADAL" clId="{161F94EA-DAF1-401E-9D65-9BC2C71D2E55}" dt="2022-01-03T11:16:11.721" v="127" actId="1076"/>
          <ac:spMkLst>
            <pc:docMk/>
            <pc:sldMk cId="4041358599" sldId="273"/>
            <ac:spMk id="11" creationId="{68B8504C-7858-422A-A7FB-80DA72A2F742}"/>
          </ac:spMkLst>
        </pc:spChg>
        <pc:picChg chg="add mod">
          <ac:chgData name="Ella de Figueiredo Lykke" userId="938a913d-b5e1-4333-adef-82f26c90ce3a" providerId="ADAL" clId="{161F94EA-DAF1-401E-9D65-9BC2C71D2E55}" dt="2022-01-03T11:17:04.353" v="135" actId="1076"/>
          <ac:picMkLst>
            <pc:docMk/>
            <pc:sldMk cId="4041358599" sldId="273"/>
            <ac:picMk id="12" creationId="{010BE5BC-1B4C-4FD8-A29C-5CFCE8192630}"/>
          </ac:picMkLst>
        </pc:picChg>
        <pc:picChg chg="del">
          <ac:chgData name="Ella de Figueiredo Lykke" userId="938a913d-b5e1-4333-adef-82f26c90ce3a" providerId="ADAL" clId="{161F94EA-DAF1-401E-9D65-9BC2C71D2E55}" dt="2022-01-03T11:14:26.427" v="80" actId="478"/>
          <ac:picMkLst>
            <pc:docMk/>
            <pc:sldMk cId="4041358599" sldId="273"/>
            <ac:picMk id="13" creationId="{A3890FE5-085C-460A-A684-8E962A374C54}"/>
          </ac:picMkLst>
        </pc:picChg>
      </pc:sldChg>
      <pc:sldChg chg="addSp delSp modSp add mod ord modNotesTx">
        <pc:chgData name="Ella de Figueiredo Lykke" userId="938a913d-b5e1-4333-adef-82f26c90ce3a" providerId="ADAL" clId="{161F94EA-DAF1-401E-9D65-9BC2C71D2E55}" dt="2022-01-03T11:27:14.758" v="319" actId="1076"/>
        <pc:sldMkLst>
          <pc:docMk/>
          <pc:sldMk cId="1726442129" sldId="274"/>
        </pc:sldMkLst>
        <pc:spChg chg="mod">
          <ac:chgData name="Ella de Figueiredo Lykke" userId="938a913d-b5e1-4333-adef-82f26c90ce3a" providerId="ADAL" clId="{161F94EA-DAF1-401E-9D65-9BC2C71D2E55}" dt="2022-01-03T11:21:31.913" v="262" actId="1076"/>
          <ac:spMkLst>
            <pc:docMk/>
            <pc:sldMk cId="1726442129" sldId="274"/>
            <ac:spMk id="2" creationId="{C6EEFCF1-044F-A545-82C0-A7AB77575321}"/>
          </ac:spMkLst>
        </pc:spChg>
        <pc:spChg chg="add del mod">
          <ac:chgData name="Ella de Figueiredo Lykke" userId="938a913d-b5e1-4333-adef-82f26c90ce3a" providerId="ADAL" clId="{161F94EA-DAF1-401E-9D65-9BC2C71D2E55}" dt="2022-01-03T11:21:17.932" v="255" actId="478"/>
          <ac:spMkLst>
            <pc:docMk/>
            <pc:sldMk cId="1726442129" sldId="274"/>
            <ac:spMk id="4" creationId="{2474917A-B5BE-41D3-BD93-43EB5FE73843}"/>
          </ac:spMkLst>
        </pc:spChg>
        <pc:spChg chg="add mod">
          <ac:chgData name="Ella de Figueiredo Lykke" userId="938a913d-b5e1-4333-adef-82f26c90ce3a" providerId="ADAL" clId="{161F94EA-DAF1-401E-9D65-9BC2C71D2E55}" dt="2022-01-03T11:23:23.604" v="281" actId="27636"/>
          <ac:spMkLst>
            <pc:docMk/>
            <pc:sldMk cId="1726442129" sldId="274"/>
            <ac:spMk id="9" creationId="{FB4F03F9-E567-4241-8D5E-8D59F952D99D}"/>
          </ac:spMkLst>
        </pc:spChg>
        <pc:spChg chg="add del mod">
          <ac:chgData name="Ella de Figueiredo Lykke" userId="938a913d-b5e1-4333-adef-82f26c90ce3a" providerId="ADAL" clId="{161F94EA-DAF1-401E-9D65-9BC2C71D2E55}" dt="2022-01-03T11:25:04.007" v="293" actId="22"/>
          <ac:spMkLst>
            <pc:docMk/>
            <pc:sldMk cId="1726442129" sldId="274"/>
            <ac:spMk id="14" creationId="{D427F924-10B8-470E-AC57-B94673FFC641}"/>
          </ac:spMkLst>
        </pc:spChg>
        <pc:picChg chg="add mod">
          <ac:chgData name="Ella de Figueiredo Lykke" userId="938a913d-b5e1-4333-adef-82f26c90ce3a" providerId="ADAL" clId="{161F94EA-DAF1-401E-9D65-9BC2C71D2E55}" dt="2022-01-03T11:21:12.650" v="254"/>
          <ac:picMkLst>
            <pc:docMk/>
            <pc:sldMk cId="1726442129" sldId="274"/>
            <ac:picMk id="8" creationId="{78E8D761-7B16-4081-A113-7F31E0ABF063}"/>
          </ac:picMkLst>
        </pc:picChg>
        <pc:picChg chg="add mod">
          <ac:chgData name="Ella de Figueiredo Lykke" userId="938a913d-b5e1-4333-adef-82f26c90ce3a" providerId="ADAL" clId="{161F94EA-DAF1-401E-9D65-9BC2C71D2E55}" dt="2022-01-03T11:27:14.758" v="319" actId="1076"/>
          <ac:picMkLst>
            <pc:docMk/>
            <pc:sldMk cId="1726442129" sldId="274"/>
            <ac:picMk id="10" creationId="{D06C0B48-86DD-4625-A59F-0C55E40BE957}"/>
          </ac:picMkLst>
        </pc:picChg>
        <pc:picChg chg="del">
          <ac:chgData name="Ella de Figueiredo Lykke" userId="938a913d-b5e1-4333-adef-82f26c90ce3a" providerId="ADAL" clId="{161F94EA-DAF1-401E-9D65-9BC2C71D2E55}" dt="2022-01-03T11:20:56.576" v="249" actId="478"/>
          <ac:picMkLst>
            <pc:docMk/>
            <pc:sldMk cId="1726442129" sldId="274"/>
            <ac:picMk id="13" creationId="{A3890FE5-085C-460A-A684-8E962A374C54}"/>
          </ac:picMkLst>
        </pc:picChg>
      </pc:sldChg>
      <pc:sldChg chg="add del">
        <pc:chgData name="Ella de Figueiredo Lykke" userId="938a913d-b5e1-4333-adef-82f26c90ce3a" providerId="ADAL" clId="{161F94EA-DAF1-401E-9D65-9BC2C71D2E55}" dt="2022-01-03T11:52:20.754" v="996" actId="2696"/>
        <pc:sldMkLst>
          <pc:docMk/>
          <pc:sldMk cId="2917789832" sldId="275"/>
        </pc:sldMkLst>
      </pc:sldChg>
      <pc:sldChg chg="add del">
        <pc:chgData name="Ella de Figueiredo Lykke" userId="938a913d-b5e1-4333-adef-82f26c90ce3a" providerId="ADAL" clId="{161F94EA-DAF1-401E-9D65-9BC2C71D2E55}" dt="2022-01-03T11:52:20.754" v="996" actId="2696"/>
        <pc:sldMkLst>
          <pc:docMk/>
          <pc:sldMk cId="13196816" sldId="276"/>
        </pc:sldMkLst>
      </pc:sldChg>
      <pc:sldChg chg="add del">
        <pc:chgData name="Ella de Figueiredo Lykke" userId="938a913d-b5e1-4333-adef-82f26c90ce3a" providerId="ADAL" clId="{161F94EA-DAF1-401E-9D65-9BC2C71D2E55}" dt="2022-01-03T11:52:20.754" v="996" actId="2696"/>
        <pc:sldMkLst>
          <pc:docMk/>
          <pc:sldMk cId="1378360470" sldId="277"/>
        </pc:sldMkLst>
      </pc:sldChg>
      <pc:sldChg chg="modSp add mod setBg">
        <pc:chgData name="Ella de Figueiredo Lykke" userId="938a913d-b5e1-4333-adef-82f26c90ce3a" providerId="ADAL" clId="{161F94EA-DAF1-401E-9D65-9BC2C71D2E55}" dt="2022-01-03T11:52:46.230" v="1000" actId="2711"/>
        <pc:sldMkLst>
          <pc:docMk/>
          <pc:sldMk cId="3404347156" sldId="277"/>
        </pc:sldMkLst>
        <pc:spChg chg="mod">
          <ac:chgData name="Ella de Figueiredo Lykke" userId="938a913d-b5e1-4333-adef-82f26c90ce3a" providerId="ADAL" clId="{161F94EA-DAF1-401E-9D65-9BC2C71D2E55}" dt="2022-01-03T11:52:42.253" v="999" actId="2711"/>
          <ac:spMkLst>
            <pc:docMk/>
            <pc:sldMk cId="3404347156" sldId="277"/>
            <ac:spMk id="2" creationId="{A36D3B3B-F760-4D49-978C-94FEB2307E94}"/>
          </ac:spMkLst>
        </pc:spChg>
        <pc:spChg chg="mod">
          <ac:chgData name="Ella de Figueiredo Lykke" userId="938a913d-b5e1-4333-adef-82f26c90ce3a" providerId="ADAL" clId="{161F94EA-DAF1-401E-9D65-9BC2C71D2E55}" dt="2022-01-03T11:52:46.230" v="1000" actId="2711"/>
          <ac:spMkLst>
            <pc:docMk/>
            <pc:sldMk cId="3404347156" sldId="277"/>
            <ac:spMk id="3" creationId="{A04DFA3A-E601-413C-B673-1090D414BE30}"/>
          </ac:spMkLst>
        </pc:spChg>
      </pc:sldChg>
      <pc:sldChg chg="addSp delSp modSp add mod modNotesTx">
        <pc:chgData name="Ella de Figueiredo Lykke" userId="938a913d-b5e1-4333-adef-82f26c90ce3a" providerId="ADAL" clId="{161F94EA-DAF1-401E-9D65-9BC2C71D2E55}" dt="2022-01-03T11:33:57.621" v="757" actId="113"/>
        <pc:sldMkLst>
          <pc:docMk/>
          <pc:sldMk cId="3211760499" sldId="278"/>
        </pc:sldMkLst>
        <pc:spChg chg="mod">
          <ac:chgData name="Ella de Figueiredo Lykke" userId="938a913d-b5e1-4333-adef-82f26c90ce3a" providerId="ADAL" clId="{161F94EA-DAF1-401E-9D65-9BC2C71D2E55}" dt="2022-01-03T11:33:57.621" v="757" actId="113"/>
          <ac:spMkLst>
            <pc:docMk/>
            <pc:sldMk cId="3211760499" sldId="278"/>
            <ac:spMk id="2" creationId="{C6EEFCF1-044F-A545-82C0-A7AB77575321}"/>
          </ac:spMkLst>
        </pc:spChg>
        <pc:spChg chg="add del mod">
          <ac:chgData name="Ella de Figueiredo Lykke" userId="938a913d-b5e1-4333-adef-82f26c90ce3a" providerId="ADAL" clId="{161F94EA-DAF1-401E-9D65-9BC2C71D2E55}" dt="2022-01-03T11:31:58.791" v="729"/>
          <ac:spMkLst>
            <pc:docMk/>
            <pc:sldMk cId="3211760499" sldId="278"/>
            <ac:spMk id="4" creationId="{C2B335C1-4D98-485A-810C-6FE3DFA33D54}"/>
          </ac:spMkLst>
        </pc:spChg>
        <pc:spChg chg="add del mod">
          <ac:chgData name="Ella de Figueiredo Lykke" userId="938a913d-b5e1-4333-adef-82f26c90ce3a" providerId="ADAL" clId="{161F94EA-DAF1-401E-9D65-9BC2C71D2E55}" dt="2022-01-03T11:32:04.816" v="731" actId="478"/>
          <ac:spMkLst>
            <pc:docMk/>
            <pc:sldMk cId="3211760499" sldId="278"/>
            <ac:spMk id="9" creationId="{A6EA01D9-EBF4-4872-AEBB-04C88362EA34}"/>
          </ac:spMkLst>
        </pc:spChg>
        <pc:picChg chg="add del mod">
          <ac:chgData name="Ella de Figueiredo Lykke" userId="938a913d-b5e1-4333-adef-82f26c90ce3a" providerId="ADAL" clId="{161F94EA-DAF1-401E-9D65-9BC2C71D2E55}" dt="2022-01-03T11:32:02.554" v="730" actId="478"/>
          <ac:picMkLst>
            <pc:docMk/>
            <pc:sldMk cId="3211760499" sldId="278"/>
            <ac:picMk id="8" creationId="{8575893E-7E81-4953-8538-2654C5BCAB71}"/>
          </ac:picMkLst>
        </pc:picChg>
        <pc:picChg chg="add mod">
          <ac:chgData name="Ella de Figueiredo Lykke" userId="938a913d-b5e1-4333-adef-82f26c90ce3a" providerId="ADAL" clId="{161F94EA-DAF1-401E-9D65-9BC2C71D2E55}" dt="2022-01-03T11:32:42.051" v="747"/>
          <ac:picMkLst>
            <pc:docMk/>
            <pc:sldMk cId="3211760499" sldId="278"/>
            <ac:picMk id="11" creationId="{4F8FFA77-40AD-43C4-8FCA-7A34E33ECD5A}"/>
          </ac:picMkLst>
        </pc:picChg>
        <pc:picChg chg="add mod ord">
          <ac:chgData name="Ella de Figueiredo Lykke" userId="938a913d-b5e1-4333-adef-82f26c90ce3a" providerId="ADAL" clId="{161F94EA-DAF1-401E-9D65-9BC2C71D2E55}" dt="2022-01-03T11:33:20.593" v="755" actId="1076"/>
          <ac:picMkLst>
            <pc:docMk/>
            <pc:sldMk cId="3211760499" sldId="278"/>
            <ac:picMk id="12" creationId="{BBD6DD8B-D3F0-421E-B40D-487265F20328}"/>
          </ac:picMkLst>
        </pc:picChg>
        <pc:picChg chg="del">
          <ac:chgData name="Ella de Figueiredo Lykke" userId="938a913d-b5e1-4333-adef-82f26c90ce3a" providerId="ADAL" clId="{161F94EA-DAF1-401E-9D65-9BC2C71D2E55}" dt="2022-01-03T11:21:00.003" v="251" actId="478"/>
          <ac:picMkLst>
            <pc:docMk/>
            <pc:sldMk cId="3211760499" sldId="278"/>
            <ac:picMk id="13" creationId="{A3890FE5-085C-460A-A684-8E962A374C54}"/>
          </ac:picMkLst>
        </pc:picChg>
      </pc:sldChg>
      <pc:sldChg chg="addSp delSp modSp add mod modNotesTx">
        <pc:chgData name="Ella de Figueiredo Lykke" userId="938a913d-b5e1-4333-adef-82f26c90ce3a" providerId="ADAL" clId="{161F94EA-DAF1-401E-9D65-9BC2C71D2E55}" dt="2022-01-03T11:39:29.213" v="848" actId="1076"/>
        <pc:sldMkLst>
          <pc:docMk/>
          <pc:sldMk cId="3204959007" sldId="279"/>
        </pc:sldMkLst>
        <pc:spChg chg="mod">
          <ac:chgData name="Ella de Figueiredo Lykke" userId="938a913d-b5e1-4333-adef-82f26c90ce3a" providerId="ADAL" clId="{161F94EA-DAF1-401E-9D65-9BC2C71D2E55}" dt="2022-01-03T11:37:58.793" v="834" actId="1076"/>
          <ac:spMkLst>
            <pc:docMk/>
            <pc:sldMk cId="3204959007" sldId="279"/>
            <ac:spMk id="2" creationId="{C6EEFCF1-044F-A545-82C0-A7AB77575321}"/>
          </ac:spMkLst>
        </pc:spChg>
        <pc:spChg chg="add del mod">
          <ac:chgData name="Ella de Figueiredo Lykke" userId="938a913d-b5e1-4333-adef-82f26c90ce3a" providerId="ADAL" clId="{161F94EA-DAF1-401E-9D65-9BC2C71D2E55}" dt="2022-01-03T11:37:38.296" v="826" actId="478"/>
          <ac:spMkLst>
            <pc:docMk/>
            <pc:sldMk cId="3204959007" sldId="279"/>
            <ac:spMk id="4" creationId="{1457079B-E2B5-427C-9665-4E251B0D6687}"/>
          </ac:spMkLst>
        </pc:spChg>
        <pc:spChg chg="add mod">
          <ac:chgData name="Ella de Figueiredo Lykke" userId="938a913d-b5e1-4333-adef-82f26c90ce3a" providerId="ADAL" clId="{161F94EA-DAF1-401E-9D65-9BC2C71D2E55}" dt="2022-01-03T11:38:18.092" v="841" actId="27636"/>
          <ac:spMkLst>
            <pc:docMk/>
            <pc:sldMk cId="3204959007" sldId="279"/>
            <ac:spMk id="9" creationId="{8691399D-8870-473F-BA82-F07226596DFD}"/>
          </ac:spMkLst>
        </pc:spChg>
        <pc:picChg chg="mod">
          <ac:chgData name="Ella de Figueiredo Lykke" userId="938a913d-b5e1-4333-adef-82f26c90ce3a" providerId="ADAL" clId="{161F94EA-DAF1-401E-9D65-9BC2C71D2E55}" dt="2022-01-03T11:37:36.579" v="825" actId="1076"/>
          <ac:picMkLst>
            <pc:docMk/>
            <pc:sldMk cId="3204959007" sldId="279"/>
            <ac:picMk id="6" creationId="{D6760734-068C-6343-96E3-6759D9794D40}"/>
          </ac:picMkLst>
        </pc:picChg>
        <pc:picChg chg="add mod">
          <ac:chgData name="Ella de Figueiredo Lykke" userId="938a913d-b5e1-4333-adef-82f26c90ce3a" providerId="ADAL" clId="{161F94EA-DAF1-401E-9D65-9BC2C71D2E55}" dt="2022-01-03T11:38:32.657" v="843" actId="14100"/>
          <ac:picMkLst>
            <pc:docMk/>
            <pc:sldMk cId="3204959007" sldId="279"/>
            <ac:picMk id="8" creationId="{D25F4253-1CFA-4E51-AE64-5E3519DF64AD}"/>
          </ac:picMkLst>
        </pc:picChg>
        <pc:picChg chg="add mod">
          <ac:chgData name="Ella de Figueiredo Lykke" userId="938a913d-b5e1-4333-adef-82f26c90ce3a" providerId="ADAL" clId="{161F94EA-DAF1-401E-9D65-9BC2C71D2E55}" dt="2022-01-03T11:39:29.213" v="848" actId="1076"/>
          <ac:picMkLst>
            <pc:docMk/>
            <pc:sldMk cId="3204959007" sldId="279"/>
            <ac:picMk id="10" creationId="{2B2B57A0-8B29-4A62-B138-25062961F040}"/>
          </ac:picMkLst>
        </pc:picChg>
        <pc:picChg chg="del">
          <ac:chgData name="Ella de Figueiredo Lykke" userId="938a913d-b5e1-4333-adef-82f26c90ce3a" providerId="ADAL" clId="{161F94EA-DAF1-401E-9D65-9BC2C71D2E55}" dt="2022-01-03T11:21:03.237" v="253" actId="478"/>
          <ac:picMkLst>
            <pc:docMk/>
            <pc:sldMk cId="3204959007" sldId="279"/>
            <ac:picMk id="13" creationId="{A3890FE5-085C-460A-A684-8E962A374C54}"/>
          </ac:picMkLst>
        </pc:picChg>
      </pc:sldChg>
      <pc:sldChg chg="addSp delSp modSp add mod modNotesTx">
        <pc:chgData name="Ella de Figueiredo Lykke" userId="938a913d-b5e1-4333-adef-82f26c90ce3a" providerId="ADAL" clId="{161F94EA-DAF1-401E-9D65-9BC2C71D2E55}" dt="2022-01-03T11:28:32.799" v="348"/>
        <pc:sldMkLst>
          <pc:docMk/>
          <pc:sldMk cId="3404151064" sldId="280"/>
        </pc:sldMkLst>
        <pc:spChg chg="mod">
          <ac:chgData name="Ella de Figueiredo Lykke" userId="938a913d-b5e1-4333-adef-82f26c90ce3a" providerId="ADAL" clId="{161F94EA-DAF1-401E-9D65-9BC2C71D2E55}" dt="2022-01-03T11:25:28.104" v="303" actId="14100"/>
          <ac:spMkLst>
            <pc:docMk/>
            <pc:sldMk cId="3404151064" sldId="280"/>
            <ac:spMk id="2" creationId="{C6EEFCF1-044F-A545-82C0-A7AB77575321}"/>
          </ac:spMkLst>
        </pc:spChg>
        <pc:spChg chg="mod">
          <ac:chgData name="Ella de Figueiredo Lykke" userId="938a913d-b5e1-4333-adef-82f26c90ce3a" providerId="ADAL" clId="{161F94EA-DAF1-401E-9D65-9BC2C71D2E55}" dt="2022-01-03T11:25:44.872" v="308" actId="14100"/>
          <ac:spMkLst>
            <pc:docMk/>
            <pc:sldMk cId="3404151064" sldId="280"/>
            <ac:spMk id="9" creationId="{FB4F03F9-E567-4241-8D5E-8D59F952D99D}"/>
          </ac:spMkLst>
        </pc:spChg>
        <pc:picChg chg="add mod">
          <ac:chgData name="Ella de Figueiredo Lykke" userId="938a913d-b5e1-4333-adef-82f26c90ce3a" providerId="ADAL" clId="{161F94EA-DAF1-401E-9D65-9BC2C71D2E55}" dt="2022-01-03T11:27:33.489" v="321" actId="1076"/>
          <ac:picMkLst>
            <pc:docMk/>
            <pc:sldMk cId="3404151064" sldId="280"/>
            <ac:picMk id="4" creationId="{6DD55F01-2E12-4B5A-8384-E9FBE2AE824D}"/>
          </ac:picMkLst>
        </pc:picChg>
        <pc:picChg chg="del">
          <ac:chgData name="Ella de Figueiredo Lykke" userId="938a913d-b5e1-4333-adef-82f26c90ce3a" providerId="ADAL" clId="{161F94EA-DAF1-401E-9D65-9BC2C71D2E55}" dt="2022-01-03T11:25:48.677" v="309" actId="478"/>
          <ac:picMkLst>
            <pc:docMk/>
            <pc:sldMk cId="3404151064" sldId="280"/>
            <ac:picMk id="10" creationId="{D06C0B48-86DD-4625-A59F-0C55E40BE957}"/>
          </ac:picMkLst>
        </pc:picChg>
      </pc:sldChg>
      <pc:sldChg chg="addSp delSp modSp add mod modNotesTx">
        <pc:chgData name="Ella de Figueiredo Lykke" userId="938a913d-b5e1-4333-adef-82f26c90ce3a" providerId="ADAL" clId="{161F94EA-DAF1-401E-9D65-9BC2C71D2E55}" dt="2022-01-03T11:29:27.185" v="352" actId="22"/>
        <pc:sldMkLst>
          <pc:docMk/>
          <pc:sldMk cId="288904160" sldId="281"/>
        </pc:sldMkLst>
        <pc:spChg chg="mod">
          <ac:chgData name="Ella de Figueiredo Lykke" userId="938a913d-b5e1-4333-adef-82f26c90ce3a" providerId="ADAL" clId="{161F94EA-DAF1-401E-9D65-9BC2C71D2E55}" dt="2022-01-03T11:28:00.218" v="340" actId="14100"/>
          <ac:spMkLst>
            <pc:docMk/>
            <pc:sldMk cId="288904160" sldId="281"/>
            <ac:spMk id="2" creationId="{C6EEFCF1-044F-A545-82C0-A7AB77575321}"/>
          </ac:spMkLst>
        </pc:spChg>
        <pc:spChg chg="mod">
          <ac:chgData name="Ella de Figueiredo Lykke" userId="938a913d-b5e1-4333-adef-82f26c90ce3a" providerId="ADAL" clId="{161F94EA-DAF1-401E-9D65-9BC2C71D2E55}" dt="2022-01-03T11:28:22.189" v="347" actId="27636"/>
          <ac:spMkLst>
            <pc:docMk/>
            <pc:sldMk cId="288904160" sldId="281"/>
            <ac:spMk id="9" creationId="{FB4F03F9-E567-4241-8D5E-8D59F952D99D}"/>
          </ac:spMkLst>
        </pc:spChg>
        <pc:spChg chg="add del">
          <ac:chgData name="Ella de Figueiredo Lykke" userId="938a913d-b5e1-4333-adef-82f26c90ce3a" providerId="ADAL" clId="{161F94EA-DAF1-401E-9D65-9BC2C71D2E55}" dt="2022-01-03T11:29:27.185" v="352" actId="22"/>
          <ac:spMkLst>
            <pc:docMk/>
            <pc:sldMk cId="288904160" sldId="281"/>
            <ac:spMk id="10" creationId="{12C4308E-7ED2-4527-8CFA-38350895D20A}"/>
          </ac:spMkLst>
        </pc:spChg>
        <pc:picChg chg="mod">
          <ac:chgData name="Ella de Figueiredo Lykke" userId="938a913d-b5e1-4333-adef-82f26c90ce3a" providerId="ADAL" clId="{161F94EA-DAF1-401E-9D65-9BC2C71D2E55}" dt="2022-01-03T11:29:12.654" v="350" actId="14826"/>
          <ac:picMkLst>
            <pc:docMk/>
            <pc:sldMk cId="288904160" sldId="281"/>
            <ac:picMk id="4" creationId="{6DD55F01-2E12-4B5A-8384-E9FBE2AE824D}"/>
          </ac:picMkLst>
        </pc:picChg>
      </pc:sldChg>
      <pc:sldChg chg="modSp add mod modNotesTx">
        <pc:chgData name="Ella de Figueiredo Lykke" userId="938a913d-b5e1-4333-adef-82f26c90ce3a" providerId="ADAL" clId="{161F94EA-DAF1-401E-9D65-9BC2C71D2E55}" dt="2022-01-03T11:31:25.295" v="693" actId="20577"/>
        <pc:sldMkLst>
          <pc:docMk/>
          <pc:sldMk cId="3487945446" sldId="282"/>
        </pc:sldMkLst>
        <pc:spChg chg="mod">
          <ac:chgData name="Ella de Figueiredo Lykke" userId="938a913d-b5e1-4333-adef-82f26c90ce3a" providerId="ADAL" clId="{161F94EA-DAF1-401E-9D65-9BC2C71D2E55}" dt="2022-01-03T11:29:48.752" v="358" actId="20577"/>
          <ac:spMkLst>
            <pc:docMk/>
            <pc:sldMk cId="3487945446" sldId="282"/>
            <ac:spMk id="2" creationId="{C6EEFCF1-044F-A545-82C0-A7AB77575321}"/>
          </ac:spMkLst>
        </pc:spChg>
        <pc:spChg chg="mod">
          <ac:chgData name="Ella de Figueiredo Lykke" userId="938a913d-b5e1-4333-adef-82f26c90ce3a" providerId="ADAL" clId="{161F94EA-DAF1-401E-9D65-9BC2C71D2E55}" dt="2022-01-03T11:30:53.174" v="541" actId="20577"/>
          <ac:spMkLst>
            <pc:docMk/>
            <pc:sldMk cId="3487945446" sldId="282"/>
            <ac:spMk id="9" creationId="{FB4F03F9-E567-4241-8D5E-8D59F952D99D}"/>
          </ac:spMkLst>
        </pc:spChg>
        <pc:picChg chg="mod">
          <ac:chgData name="Ella de Figueiredo Lykke" userId="938a913d-b5e1-4333-adef-82f26c90ce3a" providerId="ADAL" clId="{161F94EA-DAF1-401E-9D65-9BC2C71D2E55}" dt="2022-01-03T11:29:44.494" v="354" actId="14826"/>
          <ac:picMkLst>
            <pc:docMk/>
            <pc:sldMk cId="3487945446" sldId="282"/>
            <ac:picMk id="4" creationId="{6DD55F01-2E12-4B5A-8384-E9FBE2AE824D}"/>
          </ac:picMkLst>
        </pc:picChg>
      </pc:sldChg>
      <pc:sldChg chg="addSp delSp modSp add mod modNotesTx">
        <pc:chgData name="Ella de Figueiredo Lykke" userId="938a913d-b5e1-4333-adef-82f26c90ce3a" providerId="ADAL" clId="{161F94EA-DAF1-401E-9D65-9BC2C71D2E55}" dt="2022-01-03T11:35:59.270" v="788"/>
        <pc:sldMkLst>
          <pc:docMk/>
          <pc:sldMk cId="2403168114" sldId="283"/>
        </pc:sldMkLst>
        <pc:spChg chg="del">
          <ac:chgData name="Ella de Figueiredo Lykke" userId="938a913d-b5e1-4333-adef-82f26c90ce3a" providerId="ADAL" clId="{161F94EA-DAF1-401E-9D65-9BC2C71D2E55}" dt="2022-01-03T11:34:20.128" v="759" actId="478"/>
          <ac:spMkLst>
            <pc:docMk/>
            <pc:sldMk cId="2403168114" sldId="283"/>
            <ac:spMk id="2" creationId="{C6EEFCF1-044F-A545-82C0-A7AB77575321}"/>
          </ac:spMkLst>
        </pc:spChg>
        <pc:spChg chg="add del mod">
          <ac:chgData name="Ella de Figueiredo Lykke" userId="938a913d-b5e1-4333-adef-82f26c90ce3a" providerId="ADAL" clId="{161F94EA-DAF1-401E-9D65-9BC2C71D2E55}" dt="2022-01-03T11:34:28.671" v="760" actId="478"/>
          <ac:spMkLst>
            <pc:docMk/>
            <pc:sldMk cId="2403168114" sldId="283"/>
            <ac:spMk id="4" creationId="{204AF3A2-0281-4627-91A0-ED3E137C4514}"/>
          </ac:spMkLst>
        </pc:spChg>
        <pc:spChg chg="add mod">
          <ac:chgData name="Ella de Figueiredo Lykke" userId="938a913d-b5e1-4333-adef-82f26c90ce3a" providerId="ADAL" clId="{161F94EA-DAF1-401E-9D65-9BC2C71D2E55}" dt="2022-01-03T11:34:52.753" v="767" actId="1076"/>
          <ac:spMkLst>
            <pc:docMk/>
            <pc:sldMk cId="2403168114" sldId="283"/>
            <ac:spMk id="9" creationId="{E064E6C6-E41A-4EED-B189-8EA2CA741245}"/>
          </ac:spMkLst>
        </pc:spChg>
        <pc:spChg chg="add mod">
          <ac:chgData name="Ella de Figueiredo Lykke" userId="938a913d-b5e1-4333-adef-82f26c90ce3a" providerId="ADAL" clId="{161F94EA-DAF1-401E-9D65-9BC2C71D2E55}" dt="2022-01-03T11:35:29.247" v="782" actId="14100"/>
          <ac:spMkLst>
            <pc:docMk/>
            <pc:sldMk cId="2403168114" sldId="283"/>
            <ac:spMk id="13" creationId="{CA37B883-4030-40A8-A9BD-D45F7419E48D}"/>
          </ac:spMkLst>
        </pc:spChg>
        <pc:picChg chg="del">
          <ac:chgData name="Ella de Figueiredo Lykke" userId="938a913d-b5e1-4333-adef-82f26c90ce3a" providerId="ADAL" clId="{161F94EA-DAF1-401E-9D65-9BC2C71D2E55}" dt="2022-01-03T11:35:31.020" v="783" actId="478"/>
          <ac:picMkLst>
            <pc:docMk/>
            <pc:sldMk cId="2403168114" sldId="283"/>
            <ac:picMk id="12" creationId="{BBD6DD8B-D3F0-421E-B40D-487265F20328}"/>
          </ac:picMkLst>
        </pc:picChg>
        <pc:picChg chg="add mod">
          <ac:chgData name="Ella de Figueiredo Lykke" userId="938a913d-b5e1-4333-adef-82f26c90ce3a" providerId="ADAL" clId="{161F94EA-DAF1-401E-9D65-9BC2C71D2E55}" dt="2022-01-03T11:35:53.264" v="787" actId="1076"/>
          <ac:picMkLst>
            <pc:docMk/>
            <pc:sldMk cId="2403168114" sldId="283"/>
            <ac:picMk id="14" creationId="{89AF8101-7D53-4720-91EF-09AEE901520B}"/>
          </ac:picMkLst>
        </pc:picChg>
      </pc:sldChg>
      <pc:sldChg chg="modSp add mod ord modNotesTx">
        <pc:chgData name="Ella de Figueiredo Lykke" userId="938a913d-b5e1-4333-adef-82f26c90ce3a" providerId="ADAL" clId="{161F94EA-DAF1-401E-9D65-9BC2C71D2E55}" dt="2022-01-03T11:37:13.512" v="823"/>
        <pc:sldMkLst>
          <pc:docMk/>
          <pc:sldMk cId="348204342" sldId="284"/>
        </pc:sldMkLst>
        <pc:spChg chg="mod">
          <ac:chgData name="Ella de Figueiredo Lykke" userId="938a913d-b5e1-4333-adef-82f26c90ce3a" providerId="ADAL" clId="{161F94EA-DAF1-401E-9D65-9BC2C71D2E55}" dt="2022-01-03T11:36:22.148" v="807" actId="20577"/>
          <ac:spMkLst>
            <pc:docMk/>
            <pc:sldMk cId="348204342" sldId="284"/>
            <ac:spMk id="2" creationId="{F59C6FFC-F252-3945-A921-A670C36F2AE6}"/>
          </ac:spMkLst>
        </pc:spChg>
        <pc:spChg chg="mod">
          <ac:chgData name="Ella de Figueiredo Lykke" userId="938a913d-b5e1-4333-adef-82f26c90ce3a" providerId="ADAL" clId="{161F94EA-DAF1-401E-9D65-9BC2C71D2E55}" dt="2022-01-03T11:36:59.843" v="822" actId="403"/>
          <ac:spMkLst>
            <pc:docMk/>
            <pc:sldMk cId="348204342" sldId="284"/>
            <ac:spMk id="3" creationId="{7F9AD99C-A1AA-5B46-BF05-0AFFA4CF9B3F}"/>
          </ac:spMkLst>
        </pc:spChg>
      </pc:sldChg>
      <pc:sldChg chg="addSp delSp modSp add mod modNotesTx">
        <pc:chgData name="Ella de Figueiredo Lykke" userId="938a913d-b5e1-4333-adef-82f26c90ce3a" providerId="ADAL" clId="{161F94EA-DAF1-401E-9D65-9BC2C71D2E55}" dt="2022-01-03T11:43:21.158" v="886" actId="1035"/>
        <pc:sldMkLst>
          <pc:docMk/>
          <pc:sldMk cId="3956225240" sldId="285"/>
        </pc:sldMkLst>
        <pc:spChg chg="mod">
          <ac:chgData name="Ella de Figueiredo Lykke" userId="938a913d-b5e1-4333-adef-82f26c90ce3a" providerId="ADAL" clId="{161F94EA-DAF1-401E-9D65-9BC2C71D2E55}" dt="2022-01-03T11:39:57.497" v="864" actId="14100"/>
          <ac:spMkLst>
            <pc:docMk/>
            <pc:sldMk cId="3956225240" sldId="285"/>
            <ac:spMk id="2" creationId="{C6EEFCF1-044F-A545-82C0-A7AB77575321}"/>
          </ac:spMkLst>
        </pc:spChg>
        <pc:spChg chg="del">
          <ac:chgData name="Ella de Figueiredo Lykke" userId="938a913d-b5e1-4333-adef-82f26c90ce3a" providerId="ADAL" clId="{161F94EA-DAF1-401E-9D65-9BC2C71D2E55}" dt="2022-01-03T11:40:06.767" v="865" actId="478"/>
          <ac:spMkLst>
            <pc:docMk/>
            <pc:sldMk cId="3956225240" sldId="285"/>
            <ac:spMk id="9" creationId="{8691399D-8870-473F-BA82-F07226596DFD}"/>
          </ac:spMkLst>
        </pc:spChg>
        <pc:spChg chg="add mod">
          <ac:chgData name="Ella de Figueiredo Lykke" userId="938a913d-b5e1-4333-adef-82f26c90ce3a" providerId="ADAL" clId="{161F94EA-DAF1-401E-9D65-9BC2C71D2E55}" dt="2022-01-03T11:40:34.913" v="878" actId="14100"/>
          <ac:spMkLst>
            <pc:docMk/>
            <pc:sldMk cId="3956225240" sldId="285"/>
            <ac:spMk id="11" creationId="{B3DBE855-953E-46EA-9450-D1AE93ACD450}"/>
          </ac:spMkLst>
        </pc:spChg>
        <pc:picChg chg="del">
          <ac:chgData name="Ella de Figueiredo Lykke" userId="938a913d-b5e1-4333-adef-82f26c90ce3a" providerId="ADAL" clId="{161F94EA-DAF1-401E-9D65-9BC2C71D2E55}" dt="2022-01-03T11:42:41.366" v="879" actId="478"/>
          <ac:picMkLst>
            <pc:docMk/>
            <pc:sldMk cId="3956225240" sldId="285"/>
            <ac:picMk id="8" creationId="{D25F4253-1CFA-4E51-AE64-5E3519DF64AD}"/>
          </ac:picMkLst>
        </pc:picChg>
        <pc:picChg chg="add mod">
          <ac:chgData name="Ella de Figueiredo Lykke" userId="938a913d-b5e1-4333-adef-82f26c90ce3a" providerId="ADAL" clId="{161F94EA-DAF1-401E-9D65-9BC2C71D2E55}" dt="2022-01-03T11:43:18.145" v="885" actId="1035"/>
          <ac:picMkLst>
            <pc:docMk/>
            <pc:sldMk cId="3956225240" sldId="285"/>
            <ac:picMk id="12" creationId="{4D699C80-F2F4-4371-A9DF-54DDE1A836B5}"/>
          </ac:picMkLst>
        </pc:picChg>
        <pc:picChg chg="add mod">
          <ac:chgData name="Ella de Figueiredo Lykke" userId="938a913d-b5e1-4333-adef-82f26c90ce3a" providerId="ADAL" clId="{161F94EA-DAF1-401E-9D65-9BC2C71D2E55}" dt="2022-01-03T11:43:21.158" v="886" actId="1035"/>
          <ac:picMkLst>
            <pc:docMk/>
            <pc:sldMk cId="3956225240" sldId="285"/>
            <ac:picMk id="13" creationId="{4B112444-5962-43D3-AF01-0C66FC305305}"/>
          </ac:picMkLst>
        </pc:picChg>
      </pc:sldChg>
      <pc:sldChg chg="addSp delSp modSp add mod ord setBg modNotesTx">
        <pc:chgData name="Ella de Figueiredo Lykke" userId="938a913d-b5e1-4333-adef-82f26c90ce3a" providerId="ADAL" clId="{161F94EA-DAF1-401E-9D65-9BC2C71D2E55}" dt="2022-01-14T11:27:01.676" v="1016"/>
        <pc:sldMkLst>
          <pc:docMk/>
          <pc:sldMk cId="3162877301" sldId="286"/>
        </pc:sldMkLst>
        <pc:spChg chg="mod">
          <ac:chgData name="Ella de Figueiredo Lykke" userId="938a913d-b5e1-4333-adef-82f26c90ce3a" providerId="ADAL" clId="{161F94EA-DAF1-401E-9D65-9BC2C71D2E55}" dt="2022-01-03T11:47:56.965" v="944" actId="404"/>
          <ac:spMkLst>
            <pc:docMk/>
            <pc:sldMk cId="3162877301" sldId="286"/>
            <ac:spMk id="2" creationId="{C6EEFCF1-044F-A545-82C0-A7AB77575321}"/>
          </ac:spMkLst>
        </pc:spChg>
        <pc:spChg chg="del mod">
          <ac:chgData name="Ella de Figueiredo Lykke" userId="938a913d-b5e1-4333-adef-82f26c90ce3a" providerId="ADAL" clId="{161F94EA-DAF1-401E-9D65-9BC2C71D2E55}" dt="2022-01-03T11:46:46.348" v="933" actId="478"/>
          <ac:spMkLst>
            <pc:docMk/>
            <pc:sldMk cId="3162877301" sldId="286"/>
            <ac:spMk id="9" creationId="{8691399D-8870-473F-BA82-F07226596DFD}"/>
          </ac:spMkLst>
        </pc:spChg>
        <pc:spChg chg="add mod">
          <ac:chgData name="Ella de Figueiredo Lykke" userId="938a913d-b5e1-4333-adef-82f26c90ce3a" providerId="ADAL" clId="{161F94EA-DAF1-401E-9D65-9BC2C71D2E55}" dt="2022-01-03T11:47:11.431" v="939" actId="403"/>
          <ac:spMkLst>
            <pc:docMk/>
            <pc:sldMk cId="3162877301" sldId="286"/>
            <ac:spMk id="12" creationId="{2E83A338-8DA3-4BC7-AC52-9AF093651D0D}"/>
          </ac:spMkLst>
        </pc:spChg>
        <pc:picChg chg="mod">
          <ac:chgData name="Ella de Figueiredo Lykke" userId="938a913d-b5e1-4333-adef-82f26c90ce3a" providerId="ADAL" clId="{161F94EA-DAF1-401E-9D65-9BC2C71D2E55}" dt="2022-01-03T11:46:40.510" v="930" actId="1076"/>
          <ac:picMkLst>
            <pc:docMk/>
            <pc:sldMk cId="3162877301" sldId="286"/>
            <ac:picMk id="6" creationId="{D6760734-068C-6343-96E3-6759D9794D40}"/>
          </ac:picMkLst>
        </pc:picChg>
        <pc:picChg chg="add mod">
          <ac:chgData name="Ella de Figueiredo Lykke" userId="938a913d-b5e1-4333-adef-82f26c90ce3a" providerId="ADAL" clId="{161F94EA-DAF1-401E-9D65-9BC2C71D2E55}" dt="2022-01-14T11:26:39.240" v="1011"/>
          <ac:picMkLst>
            <pc:docMk/>
            <pc:sldMk cId="3162877301" sldId="286"/>
            <ac:picMk id="8" creationId="{34B58CD8-D1DA-4C6E-A0DC-A8ADA4B39E32}"/>
          </ac:picMkLst>
        </pc:picChg>
        <pc:picChg chg="del">
          <ac:chgData name="Ella de Figueiredo Lykke" userId="938a913d-b5e1-4333-adef-82f26c90ce3a" providerId="ADAL" clId="{161F94EA-DAF1-401E-9D65-9BC2C71D2E55}" dt="2022-01-03T11:46:21.309" v="926" actId="478"/>
          <ac:picMkLst>
            <pc:docMk/>
            <pc:sldMk cId="3162877301" sldId="286"/>
            <ac:picMk id="8" creationId="{D25F4253-1CFA-4E51-AE64-5E3519DF64AD}"/>
          </ac:picMkLst>
        </pc:picChg>
        <pc:picChg chg="add del mod">
          <ac:chgData name="Ella de Figueiredo Lykke" userId="938a913d-b5e1-4333-adef-82f26c90ce3a" providerId="ADAL" clId="{161F94EA-DAF1-401E-9D65-9BC2C71D2E55}" dt="2022-01-14T11:26:38.647" v="1010" actId="478"/>
          <ac:picMkLst>
            <pc:docMk/>
            <pc:sldMk cId="3162877301" sldId="286"/>
            <ac:picMk id="11" creationId="{8BAB829F-4F8E-413F-963A-08F95A8CAEBF}"/>
          </ac:picMkLst>
        </pc:picChg>
      </pc:sldChg>
      <pc:sldChg chg="modSp add mod ord modNotesTx">
        <pc:chgData name="Ella de Figueiredo Lykke" userId="938a913d-b5e1-4333-adef-82f26c90ce3a" providerId="ADAL" clId="{161F94EA-DAF1-401E-9D65-9BC2C71D2E55}" dt="2022-01-03T11:57:08.810" v="1005" actId="1076"/>
        <pc:sldMkLst>
          <pc:docMk/>
          <pc:sldMk cId="2973835230" sldId="287"/>
        </pc:sldMkLst>
        <pc:spChg chg="mod">
          <ac:chgData name="Ella de Figueiredo Lykke" userId="938a913d-b5e1-4333-adef-82f26c90ce3a" providerId="ADAL" clId="{161F94EA-DAF1-401E-9D65-9BC2C71D2E55}" dt="2022-01-03T11:57:08.810" v="1005" actId="1076"/>
          <ac:spMkLst>
            <pc:docMk/>
            <pc:sldMk cId="2973835230" sldId="287"/>
            <ac:spMk id="3" creationId="{7F9AD99C-A1AA-5B46-BF05-0AFFA4CF9B3F}"/>
          </ac:spMkLst>
        </pc:spChg>
      </pc:sldChg>
      <pc:sldChg chg="addSp delSp modSp add mod ord modNotesTx">
        <pc:chgData name="Ella de Figueiredo Lykke" userId="938a913d-b5e1-4333-adef-82f26c90ce3a" providerId="ADAL" clId="{161F94EA-DAF1-401E-9D65-9BC2C71D2E55}" dt="2022-01-03T11:52:07.917" v="995" actId="478"/>
        <pc:sldMkLst>
          <pc:docMk/>
          <pc:sldMk cId="1977246351" sldId="288"/>
        </pc:sldMkLst>
        <pc:spChg chg="mod">
          <ac:chgData name="Ella de Figueiredo Lykke" userId="938a913d-b5e1-4333-adef-82f26c90ce3a" providerId="ADAL" clId="{161F94EA-DAF1-401E-9D65-9BC2C71D2E55}" dt="2022-01-03T11:51:00.624" v="977" actId="14100"/>
          <ac:spMkLst>
            <pc:docMk/>
            <pc:sldMk cId="1977246351" sldId="288"/>
            <ac:spMk id="2" creationId="{C6EEFCF1-044F-A545-82C0-A7AB77575321}"/>
          </ac:spMkLst>
        </pc:spChg>
        <pc:spChg chg="del">
          <ac:chgData name="Ella de Figueiredo Lykke" userId="938a913d-b5e1-4333-adef-82f26c90ce3a" providerId="ADAL" clId="{161F94EA-DAF1-401E-9D65-9BC2C71D2E55}" dt="2022-01-03T11:51:21.676" v="981" actId="478"/>
          <ac:spMkLst>
            <pc:docMk/>
            <pc:sldMk cId="1977246351" sldId="288"/>
            <ac:spMk id="9" creationId="{8691399D-8870-473F-BA82-F07226596DFD}"/>
          </ac:spMkLst>
        </pc:spChg>
        <pc:spChg chg="add mod">
          <ac:chgData name="Ella de Figueiredo Lykke" userId="938a913d-b5e1-4333-adef-82f26c90ce3a" providerId="ADAL" clId="{161F94EA-DAF1-401E-9D65-9BC2C71D2E55}" dt="2022-01-03T11:51:42.091" v="993" actId="20577"/>
          <ac:spMkLst>
            <pc:docMk/>
            <pc:sldMk cId="1977246351" sldId="288"/>
            <ac:spMk id="12" creationId="{4BB117B7-168A-4395-A0E5-9991E0C21497}"/>
          </ac:spMkLst>
        </pc:spChg>
        <pc:picChg chg="del">
          <ac:chgData name="Ella de Figueiredo Lykke" userId="938a913d-b5e1-4333-adef-82f26c90ce3a" providerId="ADAL" clId="{161F94EA-DAF1-401E-9D65-9BC2C71D2E55}" dt="2022-01-03T11:51:06.235" v="978" actId="478"/>
          <ac:picMkLst>
            <pc:docMk/>
            <pc:sldMk cId="1977246351" sldId="288"/>
            <ac:picMk id="8" creationId="{D25F4253-1CFA-4E51-AE64-5E3519DF64AD}"/>
          </ac:picMkLst>
        </pc:picChg>
        <pc:picChg chg="del">
          <ac:chgData name="Ella de Figueiredo Lykke" userId="938a913d-b5e1-4333-adef-82f26c90ce3a" providerId="ADAL" clId="{161F94EA-DAF1-401E-9D65-9BC2C71D2E55}" dt="2022-01-03T11:52:07.917" v="995" actId="478"/>
          <ac:picMkLst>
            <pc:docMk/>
            <pc:sldMk cId="1977246351" sldId="288"/>
            <ac:picMk id="10" creationId="{2B2B57A0-8B29-4A62-B138-25062961F040}"/>
          </ac:picMkLst>
        </pc:picChg>
        <pc:picChg chg="add mod">
          <ac:chgData name="Ella de Figueiredo Lykke" userId="938a913d-b5e1-4333-adef-82f26c90ce3a" providerId="ADAL" clId="{161F94EA-DAF1-401E-9D65-9BC2C71D2E55}" dt="2022-01-03T11:51:10.227" v="980" actId="1076"/>
          <ac:picMkLst>
            <pc:docMk/>
            <pc:sldMk cId="1977246351" sldId="288"/>
            <ac:picMk id="11" creationId="{254C8E6A-DAC5-4F7A-9187-BCA2C98091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27B5E-A0D4-4541-80BA-58E6EC38A06E}" type="datetimeFigureOut">
              <a:rPr lang="nb-NO" smtClean="0"/>
              <a:t>14.01.2022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81273-6DC2-4FDB-AF49-2E8F15336E25}" type="slidenum">
              <a:rPr lang="nb-NO" smtClean="0"/>
              <a:t>‹#›</a:t>
            </a:fld>
            <a:endParaRPr lang="nb-NO"/>
          </a:p>
        </p:txBody>
      </p:sp>
    </p:spTree>
    <p:extLst>
      <p:ext uri="{BB962C8B-B14F-4D97-AF65-F5344CB8AC3E}">
        <p14:creationId xmlns:p14="http://schemas.microsoft.com/office/powerpoint/2010/main" val="322033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err="1">
                <a:effectLst/>
                <a:latin typeface="Calibri" panose="020F0502020204030204" pitchFamily="34" charset="0"/>
                <a:ea typeface="Calibri" panose="020F0502020204030204" pitchFamily="34" charset="0"/>
                <a:cs typeface="Times New Roman" panose="02020603050405020304" pitchFamily="18" charset="0"/>
              </a:rPr>
              <a:t>PowerPointen</a:t>
            </a:r>
            <a:r>
              <a:rPr lang="nb-NO" sz="1800" dirty="0">
                <a:effectLst/>
                <a:latin typeface="Calibri" panose="020F0502020204030204" pitchFamily="34" charset="0"/>
                <a:ea typeface="Calibri" panose="020F0502020204030204" pitchFamily="34" charset="0"/>
                <a:cs typeface="Times New Roman" panose="02020603050405020304" pitchFamily="18" charset="0"/>
              </a:rPr>
              <a:t> er utformet på en måte hvor underviseren står fritt til å velge å bruke en eller flere deler, avhengig av hvor lang tid som er satt av. </a:t>
            </a:r>
            <a:r>
              <a:rPr lang="nb-NO" sz="1800" b="0" i="0" u="none" strike="noStrike" dirty="0">
                <a:solidFill>
                  <a:srgbClr val="000000"/>
                </a:solidFill>
                <a:effectLst/>
                <a:latin typeface="Calibri" panose="020F0502020204030204" pitchFamily="34" charset="0"/>
              </a:rPr>
              <a:t>Slide 2-4 kan brukes til å introdusere alle oppgavene. Slide 21 og 22 kan brukes som avslutning til alle oppgavene. Husk å orientere deg i kampanjepakkens oppgavehefte, hvor du finner instruksjoner og </a:t>
            </a:r>
            <a:r>
              <a:rPr lang="nb-NO" sz="1800" b="0" i="0" u="none" strike="noStrike" dirty="0" err="1">
                <a:solidFill>
                  <a:srgbClr val="000000"/>
                </a:solidFill>
                <a:effectLst/>
                <a:latin typeface="Calibri" panose="020F0502020204030204" pitchFamily="34" charset="0"/>
              </a:rPr>
              <a:t>arbeidsark</a:t>
            </a:r>
            <a:r>
              <a:rPr lang="nb-NO" sz="1800" b="0" i="0" u="none" strike="noStrike" dirty="0">
                <a:solidFill>
                  <a:srgbClr val="000000"/>
                </a:solidFill>
                <a:effectLst/>
                <a:latin typeface="Calibri" panose="020F0502020204030204" pitchFamily="34" charset="0"/>
              </a:rPr>
              <a:t> til hver enkelt oppgave. </a:t>
            </a:r>
            <a:r>
              <a:rPr lang="nb-NO" sz="1800" dirty="0"/>
              <a:t>Slide nummer 19 «Forventninger» kan brukes som en refleksjonsslide til alle de forskjellige oppgavene. Slide nummer 20 kan brukes helt til sist som en avslutning på alle oppgavene. </a:t>
            </a:r>
            <a:endParaRPr lang="nb-NO" sz="1800" b="0" i="0" u="none" strike="noStrike" dirty="0">
              <a:solidFill>
                <a:srgbClr val="000000"/>
              </a:solidFill>
              <a:effectLst/>
              <a:latin typeface="Calibri" panose="020F0502020204030204" pitchFamily="34" charset="0"/>
            </a:endParaRPr>
          </a:p>
          <a:p>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Estimert tid:</a:t>
            </a:r>
          </a:p>
          <a:p>
            <a:r>
              <a:rPr lang="nb-NO" dirty="0"/>
              <a:t>Oppgave 1 er «Lag ditt eget tre»:  </a:t>
            </a:r>
            <a:r>
              <a:rPr lang="nb-NO" b="0" i="0" dirty="0">
                <a:solidFill>
                  <a:srgbClr val="000000"/>
                </a:solidFill>
                <a:effectLst/>
                <a:latin typeface="Calibri" panose="020F0502020204030204" pitchFamily="34" charset="0"/>
              </a:rPr>
              <a:t>45 - 90 minutter avhengig av hvor lang tid elevene får til å tegne / skrive. </a:t>
            </a:r>
          </a:p>
          <a:p>
            <a:r>
              <a:rPr lang="nb-NO" b="0" i="0" dirty="0">
                <a:solidFill>
                  <a:srgbClr val="000000"/>
                </a:solidFill>
                <a:effectLst/>
                <a:latin typeface="Calibri" panose="020F0502020204030204" pitchFamily="34" charset="0"/>
              </a:rPr>
              <a:t>Oppgave 2 er «Følelser»: 60 minutter. Kan kortes ned ved ikke å se filmsnutten og gå raskt igjennom de forskjellige følelsene. </a:t>
            </a:r>
          </a:p>
          <a:p>
            <a:r>
              <a:rPr lang="nb-NO" dirty="0"/>
              <a:t>Oppgave 3 er «Kropp». 90 minutter: «Kroppeloppeløp» og «Gi meg en hånd». Hvis du kun har 45 minutter: Velg en av oppgavene med tilhørende oppsummering. </a:t>
            </a:r>
          </a:p>
          <a:p>
            <a:endParaRPr lang="nb-NO" dirty="0"/>
          </a:p>
          <a:p>
            <a:endParaRPr lang="nb-NO" dirty="0"/>
          </a:p>
        </p:txBody>
      </p:sp>
      <p:sp>
        <p:nvSpPr>
          <p:cNvPr id="4" name="Plassholder for lysbildenummer 3"/>
          <p:cNvSpPr>
            <a:spLocks noGrp="1"/>
          </p:cNvSpPr>
          <p:nvPr>
            <p:ph type="sldNum" sz="quarter" idx="5"/>
          </p:nvPr>
        </p:nvSpPr>
        <p:spPr/>
        <p:txBody>
          <a:bodyPr/>
          <a:lstStyle/>
          <a:p>
            <a:fld id="{F3AAAAB2-DFBC-4E38-84AF-70BD648706CA}" type="slidenum">
              <a:rPr lang="nb-NO" smtClean="0"/>
              <a:t>1</a:t>
            </a:fld>
            <a:endParaRPr lang="nb-NO"/>
          </a:p>
        </p:txBody>
      </p:sp>
    </p:spTree>
    <p:extLst>
      <p:ext uri="{BB962C8B-B14F-4D97-AF65-F5344CB8AC3E}">
        <p14:creationId xmlns:p14="http://schemas.microsoft.com/office/powerpoint/2010/main" val="121466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dirty="0">
                <a:solidFill>
                  <a:srgbClr val="000000"/>
                </a:solidFill>
                <a:effectLst/>
                <a:latin typeface="Calibri" panose="020F0502020204030204" pitchFamily="34" charset="0"/>
              </a:rPr>
              <a:t>Det er ikke farlig å være lei seg. Man er ofte lei seg over noe som er viktig for en. Hvis du for eksempel er lei seg fordi du savner en venn, er det fordi vennen er viktig for deg. </a:t>
            </a:r>
            <a:r>
              <a:rPr lang="nb-NO" sz="1200"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11</a:t>
            </a:fld>
            <a:endParaRPr lang="nb-NO"/>
          </a:p>
        </p:txBody>
      </p:sp>
    </p:spTree>
    <p:extLst>
      <p:ext uri="{BB962C8B-B14F-4D97-AF65-F5344CB8AC3E}">
        <p14:creationId xmlns:p14="http://schemas.microsoft.com/office/powerpoint/2010/main" val="2438771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dirty="0">
                <a:solidFill>
                  <a:srgbClr val="000000"/>
                </a:solidFill>
                <a:effectLst/>
                <a:latin typeface="Calibri" panose="020F0502020204030204" pitchFamily="34" charset="0"/>
              </a:rPr>
              <a:t>Når man er glad er det mange som får lyst til å synge eller danse. Mange får også lyst til å fortelle det til noen de er glade i. </a:t>
            </a:r>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12</a:t>
            </a:fld>
            <a:endParaRPr lang="nb-NO"/>
          </a:p>
        </p:txBody>
      </p:sp>
    </p:spTree>
    <p:extLst>
      <p:ext uri="{BB962C8B-B14F-4D97-AF65-F5344CB8AC3E}">
        <p14:creationId xmlns:p14="http://schemas.microsoft.com/office/powerpoint/2010/main" val="384603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Fx</a:t>
            </a:r>
            <a:endParaRPr lang="nb-NO" dirty="0"/>
          </a:p>
          <a:p>
            <a:r>
              <a:rPr lang="nb-NO" dirty="0"/>
              <a:t>Skyldfølelse</a:t>
            </a:r>
          </a:p>
          <a:p>
            <a:r>
              <a:rPr lang="nb-NO" dirty="0"/>
              <a:t>Overrasket</a:t>
            </a:r>
          </a:p>
          <a:p>
            <a:r>
              <a:rPr lang="nb-NO" dirty="0"/>
              <a:t>Sjalusi</a:t>
            </a:r>
          </a:p>
          <a:p>
            <a:r>
              <a:rPr lang="nb-NO" dirty="0"/>
              <a:t>Forakt (</a:t>
            </a:r>
            <a:r>
              <a:rPr lang="nb-NO" dirty="0" err="1"/>
              <a:t>æsj-følelse</a:t>
            </a:r>
            <a:r>
              <a:rPr lang="nb-NO" dirty="0"/>
              <a:t>)</a:t>
            </a:r>
          </a:p>
          <a:p>
            <a:r>
              <a:rPr lang="nb-NO" dirty="0"/>
              <a:t>Flau</a:t>
            </a:r>
          </a:p>
          <a:p>
            <a:r>
              <a:rPr lang="nb-NO" dirty="0"/>
              <a:t>Forvirret</a:t>
            </a:r>
          </a:p>
          <a:p>
            <a:endParaRPr lang="nb-NO" dirty="0"/>
          </a:p>
          <a:p>
            <a:r>
              <a:rPr lang="nb-NO" dirty="0"/>
              <a:t>… det er ikke så viktig hvis denne lista blir kort – det viktigste er at elevene får reflektert over at det er mange forskjellige følelser. Dette er en forberedelse til neste oppgave, hvor noen kanskje vil lære om noen nye følelser. </a:t>
            </a: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13</a:t>
            </a:fld>
            <a:endParaRPr lang="nb-NO"/>
          </a:p>
        </p:txBody>
      </p:sp>
    </p:spTree>
    <p:extLst>
      <p:ext uri="{BB962C8B-B14F-4D97-AF65-F5344CB8AC3E}">
        <p14:creationId xmlns:p14="http://schemas.microsoft.com/office/powerpoint/2010/main" val="73158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Finn </a:t>
            </a:r>
            <a:r>
              <a:rPr lang="en-US" dirty="0" err="1"/>
              <a:t>fram</a:t>
            </a:r>
            <a:r>
              <a:rPr lang="en-US" dirty="0"/>
              <a:t> </a:t>
            </a:r>
            <a:r>
              <a:rPr lang="en-US" dirty="0" err="1"/>
              <a:t>arbeidsarket</a:t>
            </a:r>
            <a:r>
              <a:rPr lang="en-US" dirty="0"/>
              <a:t> for </a:t>
            </a:r>
            <a:r>
              <a:rPr lang="en-US" dirty="0" err="1"/>
              <a:t>oppgaven</a:t>
            </a:r>
            <a:r>
              <a:rPr lang="en-US" dirty="0"/>
              <a:t> “</a:t>
            </a:r>
            <a:r>
              <a:rPr lang="en-US" dirty="0" err="1"/>
              <a:t>følelser</a:t>
            </a:r>
            <a:r>
              <a:rPr lang="en-US" dirty="0"/>
              <a:t> og </a:t>
            </a:r>
            <a:r>
              <a:rPr lang="en-US" dirty="0" err="1"/>
              <a:t>kroppsspråk</a:t>
            </a:r>
            <a:r>
              <a:rPr lang="en-US" dirty="0"/>
              <a:t>”. </a:t>
            </a:r>
            <a:r>
              <a:rPr lang="en-US" dirty="0" err="1"/>
              <a:t>Introduser</a:t>
            </a:r>
            <a:r>
              <a:rPr lang="en-US" dirty="0"/>
              <a:t> </a:t>
            </a:r>
            <a:r>
              <a:rPr lang="en-US" dirty="0" err="1"/>
              <a:t>oppgaven</a:t>
            </a:r>
            <a:r>
              <a:rPr lang="en-US" dirty="0"/>
              <a:t> </a:t>
            </a:r>
            <a:r>
              <a:rPr lang="en-US" dirty="0" err="1"/>
              <a:t>som</a:t>
            </a:r>
            <a:r>
              <a:rPr lang="en-US" dirty="0"/>
              <a:t> det </a:t>
            </a:r>
            <a:r>
              <a:rPr lang="en-US" dirty="0" err="1"/>
              <a:t>står</a:t>
            </a:r>
            <a:r>
              <a:rPr lang="en-US" dirty="0"/>
              <a:t> </a:t>
            </a:r>
            <a:r>
              <a:rPr lang="en-US" dirty="0" err="1"/>
              <a:t>i</a:t>
            </a:r>
            <a:r>
              <a:rPr lang="en-US" dirty="0"/>
              <a:t> </a:t>
            </a:r>
            <a:r>
              <a:rPr lang="en-US" dirty="0" err="1"/>
              <a:t>beskrivelsen</a:t>
            </a:r>
            <a:r>
              <a:rPr lang="en-US" dirty="0"/>
              <a:t>. Husk å </a:t>
            </a:r>
            <a:r>
              <a:rPr lang="en-US" dirty="0" err="1"/>
              <a:t>sette</a:t>
            </a:r>
            <a:r>
              <a:rPr lang="en-US" dirty="0"/>
              <a:t> av </a:t>
            </a:r>
            <a:r>
              <a:rPr lang="en-US" dirty="0" err="1"/>
              <a:t>tid</a:t>
            </a:r>
            <a:r>
              <a:rPr lang="en-US" dirty="0"/>
              <a:t> </a:t>
            </a:r>
            <a:r>
              <a:rPr lang="en-US" dirty="0" err="1"/>
              <a:t>til</a:t>
            </a:r>
            <a:r>
              <a:rPr lang="en-US" dirty="0"/>
              <a:t> å </a:t>
            </a:r>
            <a:r>
              <a:rPr lang="en-US" dirty="0" err="1"/>
              <a:t>oppsummere</a:t>
            </a:r>
            <a:r>
              <a:rPr lang="en-US" dirty="0"/>
              <a:t> </a:t>
            </a:r>
            <a:r>
              <a:rPr lang="en-US" dirty="0" err="1"/>
              <a:t>oppgaven</a:t>
            </a:r>
            <a:r>
              <a:rPr lang="en-US" dirty="0"/>
              <a:t>!</a:t>
            </a:r>
          </a:p>
        </p:txBody>
      </p:sp>
      <p:sp>
        <p:nvSpPr>
          <p:cNvPr id="4" name="Plassholder for lysbildenummer 3"/>
          <p:cNvSpPr>
            <a:spLocks noGrp="1"/>
          </p:cNvSpPr>
          <p:nvPr>
            <p:ph type="sldNum" sz="quarter" idx="5"/>
          </p:nvPr>
        </p:nvSpPr>
        <p:spPr/>
        <p:txBody>
          <a:bodyPr/>
          <a:lstStyle/>
          <a:p>
            <a:fld id="{E9981273-6DC2-4FDB-AF49-2E8F15336E25}" type="slidenum">
              <a:rPr lang="nb-NO" smtClean="0"/>
              <a:t>14</a:t>
            </a:fld>
            <a:endParaRPr lang="nb-NO"/>
          </a:p>
        </p:txBody>
      </p:sp>
    </p:spTree>
    <p:extLst>
      <p:ext uri="{BB962C8B-B14F-4D97-AF65-F5344CB8AC3E}">
        <p14:creationId xmlns:p14="http://schemas.microsoft.com/office/powerpoint/2010/main" val="161366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Hvis man vil jobbe videre med følelser, anbefales det å gå videre til oppgave 5.2 i </a:t>
            </a:r>
            <a:r>
              <a:rPr lang="nb-NO" dirty="0" err="1"/>
              <a:t>grunnmateriellet</a:t>
            </a:r>
            <a:r>
              <a:rPr lang="nb-NO" dirty="0"/>
              <a:t> «små historier om følelser» for 2.-4. trinn eller oppgave 5.2 og 5.3 om forelskelse for 1.-4. trinn. </a:t>
            </a:r>
            <a:r>
              <a:rPr lang="nb-NO" dirty="0" err="1"/>
              <a:t>Grunnmateriellet</a:t>
            </a:r>
            <a:r>
              <a:rPr lang="nb-NO" dirty="0"/>
              <a:t> er tilgjengelig på uke6.no.</a:t>
            </a: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15</a:t>
            </a:fld>
            <a:endParaRPr lang="nb-NO"/>
          </a:p>
        </p:txBody>
      </p:sp>
    </p:spTree>
    <p:extLst>
      <p:ext uri="{BB962C8B-B14F-4D97-AF65-F5344CB8AC3E}">
        <p14:creationId xmlns:p14="http://schemas.microsoft.com/office/powerpoint/2010/main" val="2161052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dirty="0">
                <a:solidFill>
                  <a:srgbClr val="000000"/>
                </a:solidFill>
                <a:effectLst/>
                <a:latin typeface="Calibri" panose="020F0502020204030204" pitchFamily="34" charset="0"/>
              </a:rPr>
              <a:t>Tenk så kjedelig det hadde vært hvis alle kroppene våre kunne akkurat det samme!</a:t>
            </a:r>
            <a:r>
              <a:rPr lang="nb-NO" sz="1200" b="0" i="0" dirty="0">
                <a:solidFill>
                  <a:srgbClr val="000000"/>
                </a:solidFill>
                <a:effectLst/>
                <a:latin typeface="Calibri" panose="020F0502020204030204" pitchFamily="34" charset="0"/>
              </a:rPr>
              <a:t>​</a:t>
            </a:r>
            <a:endParaRPr lang="nb-NO" dirty="0"/>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16</a:t>
            </a:fld>
            <a:endParaRPr lang="nb-NO"/>
          </a:p>
        </p:txBody>
      </p:sp>
    </p:spTree>
    <p:extLst>
      <p:ext uri="{BB962C8B-B14F-4D97-AF65-F5344CB8AC3E}">
        <p14:creationId xmlns:p14="http://schemas.microsoft.com/office/powerpoint/2010/main" val="336333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Introduser oppgave 3 «gi meg en hånd». Spill gjerne av rolig musikk når elevene beveger seg rundt. </a:t>
            </a: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17</a:t>
            </a:fld>
            <a:endParaRPr lang="nb-NO"/>
          </a:p>
        </p:txBody>
      </p:sp>
    </p:spTree>
    <p:extLst>
      <p:ext uri="{BB962C8B-B14F-4D97-AF65-F5344CB8AC3E}">
        <p14:creationId xmlns:p14="http://schemas.microsoft.com/office/powerpoint/2010/main" val="383400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Hvis du vil arbeide videre med «Kropp» anbefales det å gå videre til oppgave 4.2 «det er din kropp» for 1.-4. trinn og 4.3 «hvem bestemmer over kroppen din?» for 4. trinn. Oppgavene ligger i </a:t>
            </a:r>
            <a:r>
              <a:rPr lang="nb-NO" dirty="0" err="1"/>
              <a:t>grunnmateriellet</a:t>
            </a:r>
            <a:r>
              <a:rPr lang="nb-NO" dirty="0"/>
              <a:t> som kan finnes på uke6.no</a:t>
            </a: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18</a:t>
            </a:fld>
            <a:endParaRPr lang="nb-NO"/>
          </a:p>
        </p:txBody>
      </p:sp>
    </p:spTree>
    <p:extLst>
      <p:ext uri="{BB962C8B-B14F-4D97-AF65-F5344CB8AC3E}">
        <p14:creationId xmlns:p14="http://schemas.microsoft.com/office/powerpoint/2010/main" val="79717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Vær oppmerksom på evt. funksjonsvariasjon i klasserommet. Hvis noen f.eks. ikke kan gå, så tilrettelegg så de kan fullføre oppgaven på en annen måte (f.eks. kjøre rullestol langs en tråd med bind for øynene i oppgave 3). Det er også fullt mulig å endre i øvelsene, så de er mer inkluderende.</a:t>
            </a: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19</a:t>
            </a:fld>
            <a:endParaRPr lang="nb-NO"/>
          </a:p>
        </p:txBody>
      </p:sp>
    </p:spTree>
    <p:extLst>
      <p:ext uri="{BB962C8B-B14F-4D97-AF65-F5344CB8AC3E}">
        <p14:creationId xmlns:p14="http://schemas.microsoft.com/office/powerpoint/2010/main" val="3528738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Snakk om at det er forskjellig hva kroppene kan på et kroppeloppeløp. Løfte fram at noen øvelser føltes bedre enn andre.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Hvis du vil arbeide videre med «Kropp» anbefales det å gå videre til oppgave 4.2 «det er din kropp» for 1.-4. trinn og 4.3 «hvem bestemmer over kroppen din?» for 4. trinn. Oppgavene ligger i </a:t>
            </a:r>
            <a:r>
              <a:rPr lang="nb-NO" dirty="0" err="1"/>
              <a:t>grunnmateriellet</a:t>
            </a:r>
            <a:r>
              <a:rPr lang="nb-NO" dirty="0"/>
              <a:t> som kan finnes på uke6.no</a:t>
            </a: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20</a:t>
            </a:fld>
            <a:endParaRPr lang="nb-NO"/>
          </a:p>
        </p:txBody>
      </p:sp>
    </p:spTree>
    <p:extLst>
      <p:ext uri="{BB962C8B-B14F-4D97-AF65-F5344CB8AC3E}">
        <p14:creationId xmlns:p14="http://schemas.microsoft.com/office/powerpoint/2010/main" val="1940899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introduksjonsslide som kan brukes til alle de forskjellige oppgavene. </a:t>
            </a:r>
          </a:p>
          <a:p>
            <a:pPr algn="l" rtl="0" fontAlgn="base"/>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Spør elevene om de vet hva "unik" betyr?</a:t>
            </a:r>
            <a:endParaRPr lang="nb-NO"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2</a:t>
            </a:fld>
            <a:endParaRPr lang="nb-NO"/>
          </a:p>
        </p:txBody>
      </p:sp>
    </p:spTree>
    <p:extLst>
      <p:ext uri="{BB962C8B-B14F-4D97-AF65-F5344CB8AC3E}">
        <p14:creationId xmlns:p14="http://schemas.microsoft.com/office/powerpoint/2010/main" val="275351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Her er poenget å gjøre oppmerksom på de fordommene andre kan ha basert på hvordan du ser ut eller hva du liker å gjøre. Dette kan være noen abstrakte begreper, så det er lurt å komme med noen konkrete eksempler. Vær nysgjerrig og undersøk hvilke forventninger elevene har til for eksempel hva jenter og gutter kan – det kan hende de ikke har noen forventninger knyttet til dette i det hele tatt. Hvis de sier klassiske ting som: gutter er bedre i fotball og lignende, så prøv å still litt spørsmål til dette, for å åpne opp for andre forståelser. Det siste punktet handler om hvordan andres forventninger påvirker oss. Kan andres forventninger gjøre at vi lar vær å gjøre ting, eller gjør ting som vi egentlig ikke har lyst til? Kan det hende at andres forventninger gjør at man for eksempel ikke lar håret vokse langt, bruker nattkjole på skolen, og lignende?</a:t>
            </a:r>
            <a:endParaRPr lang="nb-NO" dirty="0"/>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21</a:t>
            </a:fld>
            <a:endParaRPr lang="nb-NO"/>
          </a:p>
        </p:txBody>
      </p:sp>
    </p:spTree>
    <p:extLst>
      <p:ext uri="{BB962C8B-B14F-4D97-AF65-F5344CB8AC3E}">
        <p14:creationId xmlns:p14="http://schemas.microsoft.com/office/powerpoint/2010/main" val="130919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Vil du ha flere oppgaver? Gå inn på uke6.no og registrer deg for å få tilgang til hele </a:t>
            </a:r>
            <a:r>
              <a:rPr lang="nb-NO" dirty="0" err="1"/>
              <a:t>grunnmateriellet</a:t>
            </a:r>
            <a:r>
              <a:rPr lang="nb-NO" dirty="0"/>
              <a:t>! Det er helt gratis </a:t>
            </a:r>
            <a:r>
              <a:rPr lang="nb-NO"/>
              <a:t>og uforpliktende </a:t>
            </a:r>
            <a:r>
              <a:rPr lang="nb-NO">
                <a:sym typeface="Wingdings" panose="05000000000000000000" pitchFamily="2" charset="2"/>
              </a:rPr>
              <a:t> </a:t>
            </a:r>
            <a:endParaRPr lang="nb-NO" dirty="0"/>
          </a:p>
        </p:txBody>
      </p:sp>
      <p:sp>
        <p:nvSpPr>
          <p:cNvPr id="4" name="Plassholder for lysbildenummer 3"/>
          <p:cNvSpPr>
            <a:spLocks noGrp="1"/>
          </p:cNvSpPr>
          <p:nvPr>
            <p:ph type="sldNum" sz="quarter" idx="5"/>
          </p:nvPr>
        </p:nvSpPr>
        <p:spPr/>
        <p:txBody>
          <a:bodyPr/>
          <a:lstStyle/>
          <a:p>
            <a:fld id="{F3AAAAB2-DFBC-4E38-84AF-70BD648706CA}" type="slidenum">
              <a:rPr lang="nb-NO" smtClean="0"/>
              <a:t>22</a:t>
            </a:fld>
            <a:endParaRPr lang="nb-NO"/>
          </a:p>
        </p:txBody>
      </p:sp>
    </p:spTree>
    <p:extLst>
      <p:ext uri="{BB962C8B-B14F-4D97-AF65-F5344CB8AC3E}">
        <p14:creationId xmlns:p14="http://schemas.microsoft.com/office/powerpoint/2010/main" val="389834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200" b="0" i="0" u="none" strike="noStrike" dirty="0">
                <a:solidFill>
                  <a:srgbClr val="000000"/>
                </a:solidFill>
                <a:effectLst/>
                <a:latin typeface="Calibri" panose="020F0502020204030204" pitchFamily="34" charset="0"/>
              </a:rPr>
              <a:t>Vi er alle forskjellige. Vi liker forskjellige ting, har forskjellige interesser og ser forskjellige ut. Noe du synes er godt er kanskje noe en annen synes er vondt.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Du er helt unik – det finnes ingen </a:t>
            </a:r>
            <a:r>
              <a:rPr lang="nb-NO" sz="1200" b="0" i="1" u="none" strike="noStrike" dirty="0">
                <a:solidFill>
                  <a:srgbClr val="000000"/>
                </a:solidFill>
                <a:effectLst/>
                <a:latin typeface="Calibri" panose="020F0502020204030204" pitchFamily="34" charset="0"/>
              </a:rPr>
              <a:t>akkurat </a:t>
            </a:r>
            <a:r>
              <a:rPr lang="nb-NO" sz="1200" b="0" i="0" u="none" strike="noStrike" dirty="0">
                <a:solidFill>
                  <a:srgbClr val="000000"/>
                </a:solidFill>
                <a:effectLst/>
                <a:latin typeface="Calibri" panose="020F0502020204030204" pitchFamily="34" charset="0"/>
              </a:rPr>
              <a:t>som deg. </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3</a:t>
            </a:fld>
            <a:endParaRPr lang="nb-NO"/>
          </a:p>
        </p:txBody>
      </p:sp>
    </p:spTree>
    <p:extLst>
      <p:ext uri="{BB962C8B-B14F-4D97-AF65-F5344CB8AC3E}">
        <p14:creationId xmlns:p14="http://schemas.microsoft.com/office/powerpoint/2010/main" val="250953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200" b="0" i="0" u="none" strike="noStrike" dirty="0">
                <a:solidFill>
                  <a:srgbClr val="000000"/>
                </a:solidFill>
                <a:effectLst/>
                <a:latin typeface="Calibri" panose="020F0502020204030204" pitchFamily="34" charset="0"/>
              </a:rPr>
              <a:t>Introduser oppgaven og del ut arbeidsarket fra oppgaveheftet. </a:t>
            </a:r>
            <a:r>
              <a:rPr lang="en-US" sz="1200" b="0" i="0" dirty="0">
                <a:solidFill>
                  <a:srgbClr val="444444"/>
                </a:solidFill>
                <a:effectLst/>
                <a:latin typeface="Calibri" panose="020F0502020204030204" pitchFamily="34" charset="0"/>
              </a:rPr>
              <a:t>​</a:t>
            </a:r>
          </a:p>
          <a:p>
            <a:pPr algn="l" rtl="0" fontAlgn="base"/>
            <a:endParaRPr lang="en-US" sz="12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200" dirty="0">
                <a:solidFill>
                  <a:srgbClr val="000000"/>
                </a:solidFill>
                <a:effectLst/>
                <a:latin typeface="Calibri" panose="020F0502020204030204" pitchFamily="34" charset="0"/>
                <a:ea typeface="Times New Roman" panose="02020603050405020304" pitchFamily="18" charset="0"/>
              </a:rPr>
              <a:t>Dette er en oppgave der elevene skal komme med personlige ting, hvilket kan være sårbart for noen elever. Hvis klassemiljøet er utrygt, så anbefales det å gjennomføre oppgaven uten å samle opp i plenum etterfølgende. Det anbefales å gjennomføre øvelser fra Emne 1 i </a:t>
            </a:r>
            <a:r>
              <a:rPr lang="nb-NO" sz="1200" dirty="0" err="1">
                <a:solidFill>
                  <a:srgbClr val="000000"/>
                </a:solidFill>
                <a:effectLst/>
                <a:latin typeface="Calibri" panose="020F0502020204030204" pitchFamily="34" charset="0"/>
                <a:ea typeface="Times New Roman" panose="02020603050405020304" pitchFamily="18" charset="0"/>
              </a:rPr>
              <a:t>grunnmateriellet</a:t>
            </a:r>
            <a:r>
              <a:rPr lang="nb-NO" sz="1200" dirty="0">
                <a:solidFill>
                  <a:srgbClr val="000000"/>
                </a:solidFill>
                <a:effectLst/>
                <a:latin typeface="Calibri" panose="020F0502020204030204" pitchFamily="34" charset="0"/>
                <a:ea typeface="Times New Roman" panose="02020603050405020304" pitchFamily="18" charset="0"/>
              </a:rPr>
              <a:t> for 5.-7. klasse og å lese «tips til underviser» i innledningen til oppgaveheftet i kampanjepakken. </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Elevene skal lage sitt eget </a:t>
            </a:r>
            <a:r>
              <a:rPr lang="nb-NO" sz="1200" b="0" i="0" u="none" strike="noStrike" dirty="0" err="1">
                <a:solidFill>
                  <a:srgbClr val="000000"/>
                </a:solidFill>
                <a:effectLst/>
                <a:latin typeface="Calibri" panose="020F0502020204030204" pitchFamily="34" charset="0"/>
              </a:rPr>
              <a:t>identitetstre</a:t>
            </a:r>
            <a:r>
              <a:rPr lang="nb-NO" sz="1200" b="0" i="0" u="none" strike="noStrike" dirty="0">
                <a:solidFill>
                  <a:srgbClr val="000000"/>
                </a:solidFill>
                <a:effectLst/>
                <a:latin typeface="Calibri" panose="020F0502020204030204" pitchFamily="34" charset="0"/>
              </a:rPr>
              <a:t>. Røttene, bakken, stammene, grenene og bladene representerer forskjellige deler av hvem elevene er. Elevene kan tegne eller skrive, avhengig av klassetrinn. Begynn med røttene, og beveg dere oppover treet til dere kommer til bladene.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Røttene: hva liker du å gjøre? Når har du det skikkelig bra? Dette kan for eksempel være situasjoner "når jeg er hos bestemor" eller aktiviteter "når jeg leker med hunden min".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Bakken: hva liker du? Hva er det beste du vet? Dette kan for eksempel være ting som TV-serier, "sjokolade" og "hester", aktiviteter som "å danse" eller situasjoner som "julaften".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Stamme: denne kan være vanskelig for noen. Man kan omformulere: hva vil moren/faren/søsteren din si at du er god til? Hva vil vennen din si at du er god til? Husk at «å være en god venn», eller «passe på tingene mine», «spise masse frokost» er ting man kan være god til – ikke bare ting som «å tegne», «løpe fort», osv.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Grener: håp, drømmer ønsker. Her er poenget at elevene skal tenke over hva de har lyst på. Dette kan være «å bli dyrlege», men det kan også være «å reise til </a:t>
            </a:r>
            <a:r>
              <a:rPr lang="nb-NO" sz="1200" b="0" i="0" u="none" strike="noStrike" dirty="0" err="1">
                <a:solidFill>
                  <a:srgbClr val="000000"/>
                </a:solidFill>
                <a:effectLst/>
                <a:latin typeface="Calibri" panose="020F0502020204030204" pitchFamily="34" charset="0"/>
              </a:rPr>
              <a:t>syden</a:t>
            </a:r>
            <a:r>
              <a:rPr lang="nb-NO" sz="1200" b="0" i="0" u="none" strike="noStrike" dirty="0">
                <a:solidFill>
                  <a:srgbClr val="000000"/>
                </a:solidFill>
                <a:effectLst/>
                <a:latin typeface="Calibri" panose="020F0502020204030204" pitchFamily="34" charset="0"/>
              </a:rPr>
              <a:t>», "få langt hår", "nye joggesko". Spør gjerne: er det noen steder du har lyst til å reise? Noe du har lyst til å lære? Noe du har lyst til å bli god til? Noen du har lyst til å møte?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Blader: viktige personer i livet kan være familiemedlemmer, venner, karakterer i film og bøker, kjæledyr, også videre. Det behøver ikke være mennesker!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Etter øvelsen gjennomgår dere trærne, for både å bli kjent med hverandre, og for å se hvor forskjellige trærne har blitt.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5</a:t>
            </a:fld>
            <a:endParaRPr lang="nb-NO"/>
          </a:p>
        </p:txBody>
      </p:sp>
    </p:spTree>
    <p:extLst>
      <p:ext uri="{BB962C8B-B14F-4D97-AF65-F5344CB8AC3E}">
        <p14:creationId xmlns:p14="http://schemas.microsoft.com/office/powerpoint/2010/main" val="119741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200" b="0" i="0" u="none" strike="noStrike" dirty="0">
                <a:solidFill>
                  <a:srgbClr val="000000"/>
                </a:solidFill>
                <a:effectLst/>
                <a:latin typeface="Calibri" panose="020F0502020204030204" pitchFamily="34" charset="0"/>
              </a:rPr>
              <a:t>Sett opp trærne ved siden av hverandre på tavla. Legg merke til alle de forskjellige fargene. Framhev hvor forskjellige trærne er, og trekk også gjerne fram noen likheter. </a:t>
            </a:r>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Snakk om hvor fin skogen er med alle de forskjellige fargene og de forskjellige tingene på trærne.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u="none" strike="noStrike" dirty="0">
                <a:solidFill>
                  <a:srgbClr val="000000"/>
                </a:solidFill>
                <a:effectLst/>
                <a:latin typeface="Calibri" panose="020F0502020204030204" pitchFamily="34" charset="0"/>
              </a:rPr>
              <a:t>Vil du jobbe videre med identitet? Gå til </a:t>
            </a:r>
            <a:r>
              <a:rPr lang="nb-NO" sz="1200" b="0" i="0" u="none" strike="noStrike" dirty="0" err="1">
                <a:solidFill>
                  <a:srgbClr val="000000"/>
                </a:solidFill>
                <a:effectLst/>
                <a:latin typeface="Calibri" panose="020F0502020204030204" pitchFamily="34" charset="0"/>
              </a:rPr>
              <a:t>grunnmateriellet</a:t>
            </a:r>
            <a:r>
              <a:rPr lang="nb-NO" sz="1200" b="0" i="0" u="none" strike="noStrike" dirty="0">
                <a:solidFill>
                  <a:srgbClr val="000000"/>
                </a:solidFill>
                <a:effectLst/>
                <a:latin typeface="Calibri" panose="020F0502020204030204" pitchFamily="34" charset="0"/>
              </a:rPr>
              <a:t> for 1.-.4. klasse, emne 3: «Hvem er jeg, hvem er du?», oppgave 3.1 «Hvem er vi?» og oppgave 3.2 «Hvem er jeg?». </a:t>
            </a:r>
            <a:r>
              <a:rPr lang="nb-NO" sz="1200" b="0" i="0" u="none" strike="noStrike" dirty="0" err="1">
                <a:solidFill>
                  <a:srgbClr val="000000"/>
                </a:solidFill>
                <a:effectLst/>
                <a:latin typeface="Calibri" panose="020F0502020204030204" pitchFamily="34" charset="0"/>
              </a:rPr>
              <a:t>Grunnmateriellet</a:t>
            </a:r>
            <a:r>
              <a:rPr lang="nb-NO" sz="1200" b="0" i="0" u="none" strike="noStrike" dirty="0">
                <a:solidFill>
                  <a:srgbClr val="000000"/>
                </a:solidFill>
                <a:effectLst/>
                <a:latin typeface="Calibri" panose="020F0502020204030204" pitchFamily="34" charset="0"/>
              </a:rPr>
              <a:t> er tilgjengelig på uke6.no</a:t>
            </a:r>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6</a:t>
            </a:fld>
            <a:endParaRPr lang="nb-NO"/>
          </a:p>
        </p:txBody>
      </p:sp>
    </p:spTree>
    <p:extLst>
      <p:ext uri="{BB962C8B-B14F-4D97-AF65-F5344CB8AC3E}">
        <p14:creationId xmlns:p14="http://schemas.microsoft.com/office/powerpoint/2010/main" val="204612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snakke om følelser. Les teksten på sliden høyt. </a:t>
            </a:r>
          </a:p>
          <a:p>
            <a:endParaRPr lang="nb-NO" dirty="0"/>
          </a:p>
          <a:p>
            <a:r>
              <a:rPr lang="nb-NO" dirty="0"/>
              <a:t>Her er en liten film om følelser: https://youtu.be/uRsYpYCpORg</a:t>
            </a: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7</a:t>
            </a:fld>
            <a:endParaRPr lang="nb-NO"/>
          </a:p>
        </p:txBody>
      </p:sp>
    </p:spTree>
    <p:extLst>
      <p:ext uri="{BB962C8B-B14F-4D97-AF65-F5344CB8AC3E}">
        <p14:creationId xmlns:p14="http://schemas.microsoft.com/office/powerpoint/2010/main" val="130020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8</a:t>
            </a:fld>
            <a:endParaRPr lang="nb-NO"/>
          </a:p>
        </p:txBody>
      </p:sp>
    </p:spTree>
    <p:extLst>
      <p:ext uri="{BB962C8B-B14F-4D97-AF65-F5344CB8AC3E}">
        <p14:creationId xmlns:p14="http://schemas.microsoft.com/office/powerpoint/2010/main" val="284166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viktig å få lov til å være sint! Sint forteller oss at det er noe vi ikke liker og noe som har gått over grensen. Sint betyr stopp, sint betyr nei. Sint er en følelse med masse informasjon. Noen ganger blir man så sint at man kommer til å kaste med ting eller kanskje slå. Da har «sint» tatt all kontrollen, og det er ikke noe gøy. Det beste er når vi kan merke sint, og at den får lov til å være der, men at det er en selv som er i kontroll. Når man er sint er det viktig å finne ut av hva det er som har gjort en sint!</a:t>
            </a:r>
          </a:p>
        </p:txBody>
      </p:sp>
      <p:sp>
        <p:nvSpPr>
          <p:cNvPr id="4" name="Plassholder for lysbildenummer 3"/>
          <p:cNvSpPr>
            <a:spLocks noGrp="1"/>
          </p:cNvSpPr>
          <p:nvPr>
            <p:ph type="sldNum" sz="quarter" idx="5"/>
          </p:nvPr>
        </p:nvSpPr>
        <p:spPr/>
        <p:txBody>
          <a:bodyPr/>
          <a:lstStyle/>
          <a:p>
            <a:fld id="{E9981273-6DC2-4FDB-AF49-2E8F15336E25}" type="slidenum">
              <a:rPr lang="nb-NO" smtClean="0"/>
              <a:t>9</a:t>
            </a:fld>
            <a:endParaRPr lang="nb-NO"/>
          </a:p>
        </p:txBody>
      </p:sp>
    </p:spTree>
    <p:extLst>
      <p:ext uri="{BB962C8B-B14F-4D97-AF65-F5344CB8AC3E}">
        <p14:creationId xmlns:p14="http://schemas.microsoft.com/office/powerpoint/2010/main" val="94209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Redd er en følelse som gjør at mange har lyst til å gjemme seg. </a:t>
            </a:r>
          </a:p>
          <a:p>
            <a:r>
              <a:rPr lang="nb-NO" dirty="0"/>
              <a:t>Vi er redde for veldig forskjellige ting – noen er redd for hunder, noen er redd for mørket, noen er redd for å være alene. Andre liker hunder, mørket og å være alene. Hvordan kan vi se at andre er redde?</a:t>
            </a:r>
          </a:p>
        </p:txBody>
      </p:sp>
      <p:sp>
        <p:nvSpPr>
          <p:cNvPr id="4" name="Plassholder for lysbildenummer 3"/>
          <p:cNvSpPr>
            <a:spLocks noGrp="1"/>
          </p:cNvSpPr>
          <p:nvPr>
            <p:ph type="sldNum" sz="quarter" idx="5"/>
          </p:nvPr>
        </p:nvSpPr>
        <p:spPr/>
        <p:txBody>
          <a:bodyPr/>
          <a:lstStyle/>
          <a:p>
            <a:fld id="{E9981273-6DC2-4FDB-AF49-2E8F15336E25}" type="slidenum">
              <a:rPr lang="nb-NO" smtClean="0"/>
              <a:t>10</a:t>
            </a:fld>
            <a:endParaRPr lang="nb-NO"/>
          </a:p>
        </p:txBody>
      </p:sp>
    </p:spTree>
    <p:extLst>
      <p:ext uri="{BB962C8B-B14F-4D97-AF65-F5344CB8AC3E}">
        <p14:creationId xmlns:p14="http://schemas.microsoft.com/office/powerpoint/2010/main" val="188124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B60DC0-A7FC-4D97-A7D0-83CB192CB2A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642D0A3-7D88-43AB-A5A2-8D5F55A78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DFBBA82-39EB-480D-B0DE-6F1DECE18CC6}"/>
              </a:ext>
            </a:extLst>
          </p:cNvPr>
          <p:cNvSpPr>
            <a:spLocks noGrp="1"/>
          </p:cNvSpPr>
          <p:nvPr>
            <p:ph type="dt" sz="half" idx="10"/>
          </p:nvPr>
        </p:nvSpPr>
        <p:spPr/>
        <p:txBody>
          <a:bodyPr/>
          <a:lstStyle/>
          <a:p>
            <a:fld id="{F31FC08A-7FE6-4D6C-BDAC-4B96C3E1FDF4}" type="datetimeFigureOut">
              <a:rPr lang="nb-NO" smtClean="0"/>
              <a:t>14.01.2022</a:t>
            </a:fld>
            <a:endParaRPr lang="nb-NO"/>
          </a:p>
        </p:txBody>
      </p:sp>
      <p:sp>
        <p:nvSpPr>
          <p:cNvPr id="5" name="Plassholder for bunntekst 4">
            <a:extLst>
              <a:ext uri="{FF2B5EF4-FFF2-40B4-BE49-F238E27FC236}">
                <a16:creationId xmlns:a16="http://schemas.microsoft.com/office/drawing/2014/main" id="{ACBAE89F-C1CB-44C8-B0AD-FD2C8E909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0D9F41-1FE8-4BF9-A9D6-3591A44B141E}"/>
              </a:ext>
            </a:extLst>
          </p:cNvPr>
          <p:cNvSpPr>
            <a:spLocks noGrp="1"/>
          </p:cNvSpPr>
          <p:nvPr>
            <p:ph type="sldNum" sz="quarter" idx="12"/>
          </p:nvPr>
        </p:nvSpPr>
        <p:spPr/>
        <p:txBody>
          <a:bodyPr/>
          <a:lstStyle/>
          <a:p>
            <a:fld id="{C009BE3A-E158-4E22-919E-177EB7A6F627}" type="slidenum">
              <a:rPr lang="nb-NO" smtClean="0"/>
              <a:t>‹#›</a:t>
            </a:fld>
            <a:endParaRPr lang="nb-NO"/>
          </a:p>
        </p:txBody>
      </p:sp>
    </p:spTree>
    <p:extLst>
      <p:ext uri="{BB962C8B-B14F-4D97-AF65-F5344CB8AC3E}">
        <p14:creationId xmlns:p14="http://schemas.microsoft.com/office/powerpoint/2010/main" val="129155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839E-0FC5-4FEF-9855-97C7B4C7763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A0F7E67-088D-49B3-8BBC-87BAB18E4C80}"/>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2690013-6A08-4F61-A663-1B826712777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7D99B82-10DA-4084-8411-C2E56B1607A2}"/>
              </a:ext>
            </a:extLst>
          </p:cNvPr>
          <p:cNvSpPr>
            <a:spLocks noGrp="1"/>
          </p:cNvSpPr>
          <p:nvPr>
            <p:ph type="dt" sz="half" idx="10"/>
          </p:nvPr>
        </p:nvSpPr>
        <p:spPr/>
        <p:txBody>
          <a:bodyPr/>
          <a:lstStyle/>
          <a:p>
            <a:fld id="{F31FC08A-7FE6-4D6C-BDAC-4B96C3E1FDF4}" type="datetimeFigureOut">
              <a:rPr lang="nb-NO" smtClean="0"/>
              <a:t>14.01.2022</a:t>
            </a:fld>
            <a:endParaRPr lang="nb-NO"/>
          </a:p>
        </p:txBody>
      </p:sp>
      <p:sp>
        <p:nvSpPr>
          <p:cNvPr id="6" name="Plassholder for bunntekst 5">
            <a:extLst>
              <a:ext uri="{FF2B5EF4-FFF2-40B4-BE49-F238E27FC236}">
                <a16:creationId xmlns:a16="http://schemas.microsoft.com/office/drawing/2014/main" id="{B5284CE1-6DD4-408F-A43F-964F9DBE23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D51608-3AD8-43F1-B82C-6638E9896D9D}"/>
              </a:ext>
            </a:extLst>
          </p:cNvPr>
          <p:cNvSpPr>
            <a:spLocks noGrp="1"/>
          </p:cNvSpPr>
          <p:nvPr>
            <p:ph type="sldNum" sz="quarter" idx="12"/>
          </p:nvPr>
        </p:nvSpPr>
        <p:spPr/>
        <p:txBody>
          <a:bodyPr/>
          <a:lstStyle/>
          <a:p>
            <a:fld id="{C009BE3A-E158-4E22-919E-177EB7A6F627}" type="slidenum">
              <a:rPr lang="nb-NO" smtClean="0"/>
              <a:t>‹#›</a:t>
            </a:fld>
            <a:endParaRPr lang="nb-NO"/>
          </a:p>
        </p:txBody>
      </p:sp>
      <p:pic>
        <p:nvPicPr>
          <p:cNvPr id="8" name="Bilde 7">
            <a:extLst>
              <a:ext uri="{FF2B5EF4-FFF2-40B4-BE49-F238E27FC236}">
                <a16:creationId xmlns:a16="http://schemas.microsoft.com/office/drawing/2014/main" id="{DAB0E817-3C21-4939-8E09-74E4A8AF5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Tree>
    <p:extLst>
      <p:ext uri="{BB962C8B-B14F-4D97-AF65-F5344CB8AC3E}">
        <p14:creationId xmlns:p14="http://schemas.microsoft.com/office/powerpoint/2010/main" val="350100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B6D0A254-B25F-468B-96FE-56BD684A8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44" y="-1542786"/>
            <a:ext cx="5938982" cy="8400786"/>
          </a:xfrm>
          <a:prstGeom prst="rect">
            <a:avLst/>
          </a:prstGeom>
        </p:spPr>
      </p:pic>
      <p:sp>
        <p:nvSpPr>
          <p:cNvPr id="2" name="Tittel 1">
            <a:extLst>
              <a:ext uri="{FF2B5EF4-FFF2-40B4-BE49-F238E27FC236}">
                <a16:creationId xmlns:a16="http://schemas.microsoft.com/office/drawing/2014/main" id="{24BCD830-B76C-4487-91F4-488ED46D13FD}"/>
              </a:ext>
            </a:extLst>
          </p:cNvPr>
          <p:cNvSpPr>
            <a:spLocks noGrp="1"/>
          </p:cNvSpPr>
          <p:nvPr>
            <p:ph type="ctrTitle"/>
          </p:nvPr>
        </p:nvSpPr>
        <p:spPr>
          <a:xfrm>
            <a:off x="5534889" y="1954576"/>
            <a:ext cx="6158348" cy="2417801"/>
          </a:xfrm>
        </p:spPr>
        <p:txBody>
          <a:bodyPr>
            <a:normAutofit fontScale="90000"/>
          </a:bodyPr>
          <a:lstStyle/>
          <a:p>
            <a:r>
              <a:rPr lang="nb-NO" b="1" dirty="0">
                <a:solidFill>
                  <a:schemeClr val="bg1"/>
                </a:solidFill>
                <a:latin typeface="Josefin Sans" pitchFamily="2" charset="0"/>
              </a:rPr>
              <a:t>Identitet og selvfølelse – hvem er jeg?</a:t>
            </a:r>
          </a:p>
        </p:txBody>
      </p:sp>
      <p:sp>
        <p:nvSpPr>
          <p:cNvPr id="3" name="Undertittel 2">
            <a:extLst>
              <a:ext uri="{FF2B5EF4-FFF2-40B4-BE49-F238E27FC236}">
                <a16:creationId xmlns:a16="http://schemas.microsoft.com/office/drawing/2014/main" id="{954EE672-95FA-427B-98A9-98EE02BF1BB0}"/>
              </a:ext>
            </a:extLst>
          </p:cNvPr>
          <p:cNvSpPr>
            <a:spLocks noGrp="1"/>
          </p:cNvSpPr>
          <p:nvPr>
            <p:ph type="subTitle" idx="1"/>
          </p:nvPr>
        </p:nvSpPr>
        <p:spPr>
          <a:xfrm>
            <a:off x="6910796" y="4448125"/>
            <a:ext cx="4978400" cy="794471"/>
          </a:xfrm>
        </p:spPr>
        <p:txBody>
          <a:bodyPr/>
          <a:lstStyle/>
          <a:p>
            <a:r>
              <a:rPr lang="nb-NO" dirty="0">
                <a:solidFill>
                  <a:schemeClr val="accent2">
                    <a:lumMod val="50000"/>
                  </a:schemeClr>
                </a:solidFill>
                <a:latin typeface="Josefin Sans" pitchFamily="2" charset="0"/>
              </a:rPr>
              <a:t>#Verdifull – akkurat som du er</a:t>
            </a:r>
          </a:p>
        </p:txBody>
      </p:sp>
      <p:pic>
        <p:nvPicPr>
          <p:cNvPr id="4" name="Plassholder for innhold 4">
            <a:extLst>
              <a:ext uri="{FF2B5EF4-FFF2-40B4-BE49-F238E27FC236}">
                <a16:creationId xmlns:a16="http://schemas.microsoft.com/office/drawing/2014/main" id="{038418DB-F6D0-4761-8073-56EFAEB75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4609" y="0"/>
            <a:ext cx="2317391" cy="2317391"/>
          </a:xfrm>
          <a:prstGeom prst="rect">
            <a:avLst/>
          </a:prstGeom>
          <a:noFill/>
        </p:spPr>
      </p:pic>
      <p:sp>
        <p:nvSpPr>
          <p:cNvPr id="5" name="TekstSylinder 4">
            <a:extLst>
              <a:ext uri="{FF2B5EF4-FFF2-40B4-BE49-F238E27FC236}">
                <a16:creationId xmlns:a16="http://schemas.microsoft.com/office/drawing/2014/main" id="{4FB1B645-D772-446C-BCEC-BFA01C7BC517}"/>
              </a:ext>
            </a:extLst>
          </p:cNvPr>
          <p:cNvSpPr txBox="1"/>
          <p:nvPr/>
        </p:nvSpPr>
        <p:spPr>
          <a:xfrm>
            <a:off x="8922327" y="4944857"/>
            <a:ext cx="2770910" cy="369332"/>
          </a:xfrm>
          <a:prstGeom prst="rect">
            <a:avLst/>
          </a:prstGeom>
          <a:noFill/>
        </p:spPr>
        <p:txBody>
          <a:bodyPr wrap="square" rtlCol="0">
            <a:spAutoFit/>
          </a:bodyPr>
          <a:lstStyle/>
          <a:p>
            <a:r>
              <a:rPr lang="nb-NO" dirty="0"/>
              <a:t>Uke 6 2022 | 1.-4. trinn</a:t>
            </a:r>
          </a:p>
        </p:txBody>
      </p:sp>
    </p:spTree>
    <p:extLst>
      <p:ext uri="{BB962C8B-B14F-4D97-AF65-F5344CB8AC3E}">
        <p14:creationId xmlns:p14="http://schemas.microsoft.com/office/powerpoint/2010/main" val="86831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8" y="464299"/>
            <a:ext cx="2344512" cy="660717"/>
          </a:xfrm>
        </p:spPr>
        <p:txBody>
          <a:bodyPr>
            <a:normAutofit fontScale="90000"/>
          </a:bodyPr>
          <a:lstStyle/>
          <a:p>
            <a:r>
              <a:rPr lang="en-US" b="1" dirty="0">
                <a:solidFill>
                  <a:schemeClr val="bg1"/>
                </a:solidFill>
                <a:latin typeface="Josefin Sans" pitchFamily="2" charset="0"/>
              </a:rPr>
              <a:t>Redd!</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5"/>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a:solidFill>
                  <a:schemeClr val="bg1"/>
                </a:solidFill>
                <a:latin typeface="Josefin Sans" pitchFamily="2" charset="0"/>
              </a:rPr>
              <a:t>Hvordan føles det når </a:t>
            </a:r>
            <a:br>
              <a:rPr lang="nb-NO" sz="3600" dirty="0">
                <a:solidFill>
                  <a:schemeClr val="bg1"/>
                </a:solidFill>
                <a:latin typeface="Josefin Sans" pitchFamily="2" charset="0"/>
              </a:rPr>
            </a:br>
            <a:r>
              <a:rPr lang="nb-NO" sz="3600" dirty="0">
                <a:solidFill>
                  <a:schemeClr val="bg1"/>
                </a:solidFill>
                <a:latin typeface="Josefin Sans" pitchFamily="2" charset="0"/>
              </a:rPr>
              <a:t>du er redd? </a:t>
            </a:r>
          </a:p>
          <a:p>
            <a:pPr marL="571500" indent="-571500">
              <a:buFont typeface="Arial" panose="020B0604020202020204" pitchFamily="34" charset="0"/>
              <a:buChar char="•"/>
            </a:pPr>
            <a:r>
              <a:rPr lang="nb-NO" sz="3600" dirty="0">
                <a:solidFill>
                  <a:schemeClr val="bg1"/>
                </a:solidFill>
                <a:latin typeface="Josefin Sans" pitchFamily="2" charset="0"/>
              </a:rPr>
              <a:t>Hvordan kan man se at andre er redde?</a:t>
            </a:r>
          </a:p>
          <a:p>
            <a:pPr marL="571500" indent="-571500">
              <a:buFont typeface="Arial" panose="020B0604020202020204" pitchFamily="34" charset="0"/>
              <a:buChar char="•"/>
            </a:pPr>
            <a:r>
              <a:rPr lang="nb-NO" sz="3600" dirty="0">
                <a:solidFill>
                  <a:schemeClr val="bg1"/>
                </a:solidFill>
                <a:latin typeface="Josefin Sans" pitchFamily="2" charset="0"/>
              </a:rPr>
              <a:t>Er alle redde for det samme?</a:t>
            </a:r>
          </a:p>
          <a:p>
            <a:pPr marL="571500" indent="-571500">
              <a:buFont typeface="Arial" panose="020B0604020202020204" pitchFamily="34" charset="0"/>
              <a:buChar char="•"/>
            </a:pPr>
            <a:r>
              <a:rPr lang="nb-NO" sz="3600" dirty="0">
                <a:solidFill>
                  <a:schemeClr val="bg1"/>
                </a:solidFill>
                <a:latin typeface="Josefin Sans" pitchFamily="2" charset="0"/>
              </a:rPr>
              <a:t>Hvor i kroppen kan du merke det når du er redd?</a:t>
            </a:r>
          </a:p>
        </p:txBody>
      </p:sp>
      <p:pic>
        <p:nvPicPr>
          <p:cNvPr id="4" name="Grafikk 3" descr="Omriss av et bekymret ansikt kontur">
            <a:extLst>
              <a:ext uri="{FF2B5EF4-FFF2-40B4-BE49-F238E27FC236}">
                <a16:creationId xmlns:a16="http://schemas.microsoft.com/office/drawing/2014/main" id="{6DD55F01-2E12-4B5A-8384-E9FBE2AE82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00000" y="1800000"/>
            <a:ext cx="3600000" cy="3600000"/>
          </a:xfrm>
          <a:prstGeom prst="rect">
            <a:avLst/>
          </a:prstGeom>
        </p:spPr>
      </p:pic>
    </p:spTree>
    <p:extLst>
      <p:ext uri="{BB962C8B-B14F-4D97-AF65-F5344CB8AC3E}">
        <p14:creationId xmlns:p14="http://schemas.microsoft.com/office/powerpoint/2010/main" val="3404151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7" y="464299"/>
            <a:ext cx="4887416" cy="660717"/>
          </a:xfrm>
        </p:spPr>
        <p:txBody>
          <a:bodyPr>
            <a:normAutofit fontScale="90000"/>
          </a:bodyPr>
          <a:lstStyle/>
          <a:p>
            <a:r>
              <a:rPr lang="en-US" b="1" dirty="0">
                <a:solidFill>
                  <a:schemeClr val="bg1"/>
                </a:solidFill>
                <a:latin typeface="Josefin Sans" pitchFamily="2" charset="0"/>
              </a:rPr>
              <a:t>Trist og lei deg</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5"/>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a:solidFill>
                  <a:schemeClr val="bg1"/>
                </a:solidFill>
                <a:latin typeface="Josefin Sans" pitchFamily="2" charset="0"/>
              </a:rPr>
              <a:t>Når blir du trist og lei deg?</a:t>
            </a:r>
          </a:p>
          <a:p>
            <a:pPr marL="571500" indent="-571500">
              <a:buFont typeface="Arial" panose="020B0604020202020204" pitchFamily="34" charset="0"/>
              <a:buChar char="•"/>
            </a:pPr>
            <a:r>
              <a:rPr lang="nb-NO" sz="3600" dirty="0">
                <a:solidFill>
                  <a:schemeClr val="bg1"/>
                </a:solidFill>
                <a:latin typeface="Josefin Sans" pitchFamily="2" charset="0"/>
              </a:rPr>
              <a:t>Kan du komme på en dag du så noen være lei seg? Hvorfor var de lei seg?</a:t>
            </a:r>
          </a:p>
          <a:p>
            <a:pPr marL="571500" indent="-571500">
              <a:buFont typeface="Arial" panose="020B0604020202020204" pitchFamily="34" charset="0"/>
              <a:buChar char="•"/>
            </a:pPr>
            <a:r>
              <a:rPr lang="nb-NO" sz="3600" dirty="0">
                <a:solidFill>
                  <a:schemeClr val="bg1"/>
                </a:solidFill>
                <a:latin typeface="Josefin Sans" pitchFamily="2" charset="0"/>
              </a:rPr>
              <a:t>Gråter du alltid når du er lei deg?</a:t>
            </a:r>
          </a:p>
          <a:p>
            <a:pPr marL="571500" indent="-571500">
              <a:buFont typeface="Arial" panose="020B0604020202020204" pitchFamily="34" charset="0"/>
              <a:buChar char="•"/>
            </a:pPr>
            <a:r>
              <a:rPr lang="nb-NO" sz="3600" dirty="0">
                <a:solidFill>
                  <a:schemeClr val="bg1"/>
                </a:solidFill>
                <a:latin typeface="Josefin Sans" pitchFamily="2" charset="0"/>
              </a:rPr>
              <a:t>Hva hjelper når du er lei deg?</a:t>
            </a:r>
          </a:p>
        </p:txBody>
      </p:sp>
      <p:pic>
        <p:nvPicPr>
          <p:cNvPr id="4" name="Grafikk 3" descr="Omriss av et gråtende ansikt kontur">
            <a:extLst>
              <a:ext uri="{FF2B5EF4-FFF2-40B4-BE49-F238E27FC236}">
                <a16:creationId xmlns:a16="http://schemas.microsoft.com/office/drawing/2014/main" id="{6DD55F01-2E12-4B5A-8384-E9FBE2AE824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00000" y="1800000"/>
            <a:ext cx="3600000" cy="3600000"/>
          </a:xfrm>
          <a:prstGeom prst="rect">
            <a:avLst/>
          </a:prstGeom>
        </p:spPr>
      </p:pic>
    </p:spTree>
    <p:extLst>
      <p:ext uri="{BB962C8B-B14F-4D97-AF65-F5344CB8AC3E}">
        <p14:creationId xmlns:p14="http://schemas.microsoft.com/office/powerpoint/2010/main" val="28890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7" y="464299"/>
            <a:ext cx="4887416" cy="660717"/>
          </a:xfrm>
        </p:spPr>
        <p:txBody>
          <a:bodyPr>
            <a:normAutofit fontScale="90000"/>
          </a:bodyPr>
          <a:lstStyle/>
          <a:p>
            <a:r>
              <a:rPr lang="en-US" b="1" dirty="0">
                <a:solidFill>
                  <a:schemeClr val="bg1"/>
                </a:solidFill>
                <a:latin typeface="Josefin Sans" pitchFamily="2" charset="0"/>
              </a:rPr>
              <a:t>Glad</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5"/>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a:solidFill>
                  <a:schemeClr val="bg1"/>
                </a:solidFill>
                <a:latin typeface="Josefin Sans" pitchFamily="2" charset="0"/>
              </a:rPr>
              <a:t>Når var du sist glad?</a:t>
            </a:r>
          </a:p>
          <a:p>
            <a:pPr marL="571500" indent="-571500">
              <a:buFont typeface="Arial" panose="020B0604020202020204" pitchFamily="34" charset="0"/>
              <a:buChar char="•"/>
            </a:pPr>
            <a:r>
              <a:rPr lang="nb-NO" sz="3600" dirty="0">
                <a:solidFill>
                  <a:schemeClr val="bg1"/>
                </a:solidFill>
                <a:latin typeface="Josefin Sans" pitchFamily="2" charset="0"/>
              </a:rPr>
              <a:t>Hvordan føles det i kroppen når du er glad? Hva får du lyst til å gjøre?</a:t>
            </a:r>
          </a:p>
          <a:p>
            <a:pPr marL="571500" indent="-571500">
              <a:buFont typeface="Arial" panose="020B0604020202020204" pitchFamily="34" charset="0"/>
              <a:buChar char="•"/>
            </a:pPr>
            <a:r>
              <a:rPr lang="nb-NO" sz="3600" dirty="0">
                <a:solidFill>
                  <a:schemeClr val="bg1"/>
                </a:solidFill>
                <a:latin typeface="Josefin Sans" pitchFamily="2" charset="0"/>
              </a:rPr>
              <a:t>Hvis følelsen «glad» hadde en farge, hvilken farge ville din «glad» være?</a:t>
            </a:r>
          </a:p>
        </p:txBody>
      </p:sp>
      <p:pic>
        <p:nvPicPr>
          <p:cNvPr id="4" name="Grafikk 3" descr="Omriss av et glisende ansikt kontur">
            <a:extLst>
              <a:ext uri="{FF2B5EF4-FFF2-40B4-BE49-F238E27FC236}">
                <a16:creationId xmlns:a16="http://schemas.microsoft.com/office/drawing/2014/main" id="{6DD55F01-2E12-4B5A-8384-E9FBE2AE824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00000" y="1800000"/>
            <a:ext cx="3600000" cy="3600000"/>
          </a:xfrm>
          <a:prstGeom prst="rect">
            <a:avLst/>
          </a:prstGeom>
        </p:spPr>
      </p:pic>
    </p:spTree>
    <p:extLst>
      <p:ext uri="{BB962C8B-B14F-4D97-AF65-F5344CB8AC3E}">
        <p14:creationId xmlns:p14="http://schemas.microsoft.com/office/powerpoint/2010/main" val="3487945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tekst&#10;&#10;Automatisk generert beskrivelse">
            <a:extLst>
              <a:ext uri="{FF2B5EF4-FFF2-40B4-BE49-F238E27FC236}">
                <a16:creationId xmlns:a16="http://schemas.microsoft.com/office/drawing/2014/main" id="{BBD6DD8B-D3F0-421E-B40D-487265F20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166" y="99177"/>
            <a:ext cx="4848301" cy="6858000"/>
          </a:xfrm>
          <a:prstGeom prst="rect">
            <a:avLst/>
          </a:prstGeo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469533" y="1589315"/>
            <a:ext cx="4621451" cy="4127156"/>
          </a:xfrm>
        </p:spPr>
        <p:txBody>
          <a:bodyPr>
            <a:normAutofit/>
          </a:bodyPr>
          <a:lstStyle/>
          <a:p>
            <a:r>
              <a:rPr lang="en-US" sz="6600" dirty="0">
                <a:solidFill>
                  <a:schemeClr val="bg1"/>
                </a:solidFill>
                <a:latin typeface="Josefin Sans" pitchFamily="2" charset="0"/>
              </a:rPr>
              <a:t>Kan </a:t>
            </a:r>
            <a:r>
              <a:rPr lang="en-US" sz="6600" dirty="0" err="1">
                <a:solidFill>
                  <a:schemeClr val="bg1"/>
                </a:solidFill>
                <a:latin typeface="Josefin Sans" pitchFamily="2" charset="0"/>
              </a:rPr>
              <a:t>dere</a:t>
            </a:r>
            <a:r>
              <a:rPr lang="en-US" sz="6600" dirty="0">
                <a:solidFill>
                  <a:schemeClr val="bg1"/>
                </a:solidFill>
                <a:latin typeface="Josefin Sans" pitchFamily="2" charset="0"/>
              </a:rPr>
              <a:t> </a:t>
            </a:r>
            <a:r>
              <a:rPr lang="en-US" sz="6600" dirty="0" err="1">
                <a:solidFill>
                  <a:schemeClr val="bg1"/>
                </a:solidFill>
                <a:latin typeface="Josefin Sans" pitchFamily="2" charset="0"/>
              </a:rPr>
              <a:t>komme</a:t>
            </a:r>
            <a:r>
              <a:rPr lang="en-US" sz="6600" dirty="0">
                <a:solidFill>
                  <a:schemeClr val="bg1"/>
                </a:solidFill>
                <a:latin typeface="Josefin Sans" pitchFamily="2" charset="0"/>
              </a:rPr>
              <a:t> </a:t>
            </a:r>
            <a:r>
              <a:rPr lang="en-US" sz="6600" dirty="0" err="1">
                <a:solidFill>
                  <a:schemeClr val="bg1"/>
                </a:solidFill>
                <a:latin typeface="Josefin Sans" pitchFamily="2" charset="0"/>
              </a:rPr>
              <a:t>på</a:t>
            </a:r>
            <a:r>
              <a:rPr lang="en-US" sz="6600" dirty="0">
                <a:solidFill>
                  <a:schemeClr val="bg1"/>
                </a:solidFill>
                <a:latin typeface="Josefin Sans" pitchFamily="2" charset="0"/>
              </a:rPr>
              <a:t> </a:t>
            </a:r>
            <a:r>
              <a:rPr lang="en-US" sz="6600" dirty="0" err="1">
                <a:solidFill>
                  <a:schemeClr val="bg1"/>
                </a:solidFill>
                <a:latin typeface="Josefin Sans" pitchFamily="2" charset="0"/>
              </a:rPr>
              <a:t>andre</a:t>
            </a:r>
            <a:r>
              <a:rPr lang="en-US" sz="6600" dirty="0">
                <a:solidFill>
                  <a:schemeClr val="bg1"/>
                </a:solidFill>
                <a:latin typeface="Josefin Sans" pitchFamily="2" charset="0"/>
              </a:rPr>
              <a:t> </a:t>
            </a:r>
            <a:r>
              <a:rPr lang="en-US" sz="6600" dirty="0" err="1">
                <a:solidFill>
                  <a:schemeClr val="bg1"/>
                </a:solidFill>
                <a:latin typeface="Josefin Sans" pitchFamily="2" charset="0"/>
              </a:rPr>
              <a:t>følelser</a:t>
            </a:r>
            <a:r>
              <a:rPr lang="en-US" sz="6600" dirty="0">
                <a:solidFill>
                  <a:schemeClr val="bg1"/>
                </a:solidFill>
                <a:latin typeface="Josefin Sans" pitchFamily="2" charset="0"/>
              </a:rPr>
              <a:t>?</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11" name="Picture 6" descr="Shape, icon&#10;&#10;Description automatically generated">
            <a:extLst>
              <a:ext uri="{FF2B5EF4-FFF2-40B4-BE49-F238E27FC236}">
                <a16:creationId xmlns:a16="http://schemas.microsoft.com/office/drawing/2014/main" id="{4F8FFA77-40AD-43C4-8FCA-7A34E33ECD5A}"/>
              </a:ext>
            </a:extLst>
          </p:cNvPr>
          <p:cNvPicPr>
            <a:picLocks noChangeAspect="1"/>
          </p:cNvPicPr>
          <p:nvPr/>
        </p:nvPicPr>
        <p:blipFill>
          <a:blip r:embed="rId6"/>
          <a:stretch>
            <a:fillRect/>
          </a:stretch>
        </p:blipFill>
        <p:spPr>
          <a:xfrm>
            <a:off x="9880792" y="236906"/>
            <a:ext cx="721894" cy="670330"/>
          </a:xfrm>
          <a:prstGeom prst="rect">
            <a:avLst/>
          </a:prstGeom>
        </p:spPr>
      </p:pic>
    </p:spTree>
    <p:extLst>
      <p:ext uri="{BB962C8B-B14F-4D97-AF65-F5344CB8AC3E}">
        <p14:creationId xmlns:p14="http://schemas.microsoft.com/office/powerpoint/2010/main" val="321176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11" name="Picture 6" descr="Shape, icon&#10;&#10;Description automatically generated">
            <a:extLst>
              <a:ext uri="{FF2B5EF4-FFF2-40B4-BE49-F238E27FC236}">
                <a16:creationId xmlns:a16="http://schemas.microsoft.com/office/drawing/2014/main" id="{4F8FFA77-40AD-43C4-8FCA-7A34E33ECD5A}"/>
              </a:ext>
            </a:extLst>
          </p:cNvPr>
          <p:cNvPicPr>
            <a:picLocks noChangeAspect="1"/>
          </p:cNvPicPr>
          <p:nvPr/>
        </p:nvPicPr>
        <p:blipFill>
          <a:blip r:embed="rId5"/>
          <a:stretch>
            <a:fillRect/>
          </a:stretch>
        </p:blipFill>
        <p:spPr>
          <a:xfrm>
            <a:off x="9880792" y="236906"/>
            <a:ext cx="721894" cy="670330"/>
          </a:xfrm>
          <a:prstGeom prst="rect">
            <a:avLst/>
          </a:prstGeom>
        </p:spPr>
      </p:pic>
      <p:sp>
        <p:nvSpPr>
          <p:cNvPr id="9" name="Title 1">
            <a:extLst>
              <a:ext uri="{FF2B5EF4-FFF2-40B4-BE49-F238E27FC236}">
                <a16:creationId xmlns:a16="http://schemas.microsoft.com/office/drawing/2014/main" id="{E064E6C6-E41A-4EED-B189-8EA2CA741245}"/>
              </a:ext>
            </a:extLst>
          </p:cNvPr>
          <p:cNvSpPr txBox="1">
            <a:spLocks/>
          </p:cNvSpPr>
          <p:nvPr/>
        </p:nvSpPr>
        <p:spPr>
          <a:xfrm>
            <a:off x="-15239" y="653925"/>
            <a:ext cx="5856440" cy="10096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en-US" sz="3200" b="1">
                <a:solidFill>
                  <a:schemeClr val="bg1"/>
                </a:solidFill>
                <a:latin typeface="Josefin Sans" pitchFamily="2" charset="0"/>
              </a:rPr>
              <a:t>  Følelser og kroppsspråk</a:t>
            </a:r>
            <a:endParaRPr lang="en-US" sz="3200" b="1" dirty="0">
              <a:solidFill>
                <a:schemeClr val="bg1"/>
              </a:solidFill>
              <a:latin typeface="Josefin Sans" pitchFamily="2" charset="0"/>
            </a:endParaRPr>
          </a:p>
        </p:txBody>
      </p:sp>
      <p:sp>
        <p:nvSpPr>
          <p:cNvPr id="13" name="TekstSylinder 12">
            <a:extLst>
              <a:ext uri="{FF2B5EF4-FFF2-40B4-BE49-F238E27FC236}">
                <a16:creationId xmlns:a16="http://schemas.microsoft.com/office/drawing/2014/main" id="{CA37B883-4030-40A8-A9BD-D45F7419E48D}"/>
              </a:ext>
            </a:extLst>
          </p:cNvPr>
          <p:cNvSpPr txBox="1"/>
          <p:nvPr/>
        </p:nvSpPr>
        <p:spPr>
          <a:xfrm>
            <a:off x="469533" y="1953874"/>
            <a:ext cx="4500168" cy="4126886"/>
          </a:xfrm>
          <a:prstGeom prst="rect">
            <a:avLst/>
          </a:prstGeom>
          <a:noFill/>
        </p:spPr>
        <p:txBody>
          <a:bodyPr wrap="square">
            <a:spAutoFit/>
          </a:bodyPr>
          <a:lstStyle/>
          <a:p>
            <a:pPr marL="285750" indent="-285750">
              <a:buFont typeface="Arial" panose="020B0604020202020204" pitchFamily="34" charset="0"/>
              <a:buChar char="•"/>
            </a:pPr>
            <a:r>
              <a:rPr lang="en-US" sz="3600" dirty="0">
                <a:solidFill>
                  <a:schemeClr val="bg1"/>
                </a:solidFill>
                <a:latin typeface="Josefin Sans" pitchFamily="2" charset="0"/>
              </a:rPr>
              <a:t>Alle </a:t>
            </a:r>
            <a:r>
              <a:rPr lang="en-US" sz="3600" dirty="0" err="1">
                <a:solidFill>
                  <a:schemeClr val="bg1"/>
                </a:solidFill>
                <a:latin typeface="Josefin Sans" pitchFamily="2" charset="0"/>
              </a:rPr>
              <a:t>skal</a:t>
            </a:r>
            <a:r>
              <a:rPr lang="en-US" sz="3600" dirty="0">
                <a:solidFill>
                  <a:schemeClr val="bg1"/>
                </a:solidFill>
                <a:latin typeface="Josefin Sans" pitchFamily="2" charset="0"/>
              </a:rPr>
              <a:t> </a:t>
            </a:r>
            <a:r>
              <a:rPr lang="en-US" sz="3600" dirty="0" err="1">
                <a:solidFill>
                  <a:schemeClr val="bg1"/>
                </a:solidFill>
                <a:latin typeface="Josefin Sans" pitchFamily="2" charset="0"/>
              </a:rPr>
              <a:t>stå</a:t>
            </a:r>
            <a:r>
              <a:rPr lang="en-US" sz="3600" dirty="0">
                <a:solidFill>
                  <a:schemeClr val="bg1"/>
                </a:solidFill>
                <a:latin typeface="Josefin Sans" pitchFamily="2" charset="0"/>
              </a:rPr>
              <a:t> </a:t>
            </a:r>
            <a:r>
              <a:rPr lang="en-US" sz="3600" dirty="0" err="1">
                <a:solidFill>
                  <a:schemeClr val="bg1"/>
                </a:solidFill>
                <a:latin typeface="Josefin Sans" pitchFamily="2" charset="0"/>
              </a:rPr>
              <a:t>i</a:t>
            </a:r>
            <a:r>
              <a:rPr lang="en-US" sz="3600" dirty="0">
                <a:solidFill>
                  <a:schemeClr val="bg1"/>
                </a:solidFill>
                <a:latin typeface="Josefin Sans" pitchFamily="2" charset="0"/>
              </a:rPr>
              <a:t> </a:t>
            </a:r>
            <a:r>
              <a:rPr lang="en-US" sz="3600" dirty="0" err="1">
                <a:solidFill>
                  <a:schemeClr val="bg1"/>
                </a:solidFill>
                <a:latin typeface="Josefin Sans" pitchFamily="2" charset="0"/>
              </a:rPr>
              <a:t>en</a:t>
            </a:r>
            <a:r>
              <a:rPr lang="en-US" sz="3600" dirty="0">
                <a:solidFill>
                  <a:schemeClr val="bg1"/>
                </a:solidFill>
                <a:latin typeface="Josefin Sans" pitchFamily="2" charset="0"/>
              </a:rPr>
              <a:t> </a:t>
            </a:r>
            <a:r>
              <a:rPr lang="en-US" sz="3600" dirty="0" err="1">
                <a:solidFill>
                  <a:schemeClr val="bg1"/>
                </a:solidFill>
                <a:latin typeface="Josefin Sans" pitchFamily="2" charset="0"/>
              </a:rPr>
              <a:t>sirkel</a:t>
            </a:r>
            <a:endParaRPr lang="en-US" sz="3600" dirty="0">
              <a:solidFill>
                <a:schemeClr val="bg1"/>
              </a:solidFill>
              <a:latin typeface="Josefin Sans" pitchFamily="2" charset="0"/>
            </a:endParaRPr>
          </a:p>
          <a:p>
            <a:pPr marL="285750" indent="-285750">
              <a:buFont typeface="Arial" panose="020B0604020202020204" pitchFamily="34" charset="0"/>
              <a:buChar char="•"/>
            </a:pPr>
            <a:r>
              <a:rPr lang="en-US" sz="3600" dirty="0">
                <a:solidFill>
                  <a:schemeClr val="bg1"/>
                </a:solidFill>
                <a:latin typeface="Josefin Sans" pitchFamily="2" charset="0"/>
              </a:rPr>
              <a:t>Alle </a:t>
            </a:r>
            <a:r>
              <a:rPr lang="en-US" sz="3600" dirty="0" err="1">
                <a:solidFill>
                  <a:schemeClr val="bg1"/>
                </a:solidFill>
                <a:latin typeface="Josefin Sans" pitchFamily="2" charset="0"/>
              </a:rPr>
              <a:t>får</a:t>
            </a:r>
            <a:r>
              <a:rPr lang="en-US" sz="3600" dirty="0">
                <a:solidFill>
                  <a:schemeClr val="bg1"/>
                </a:solidFill>
                <a:latin typeface="Josefin Sans" pitchFamily="2" charset="0"/>
              </a:rPr>
              <a:t> et </a:t>
            </a:r>
            <a:r>
              <a:rPr lang="en-US" sz="3600" dirty="0" err="1">
                <a:solidFill>
                  <a:schemeClr val="bg1"/>
                </a:solidFill>
                <a:latin typeface="Josefin Sans" pitchFamily="2" charset="0"/>
              </a:rPr>
              <a:t>følelseskort</a:t>
            </a:r>
            <a:endParaRPr lang="en-US" sz="3600" dirty="0">
              <a:solidFill>
                <a:schemeClr val="bg1"/>
              </a:solidFill>
              <a:latin typeface="Josefin Sans" pitchFamily="2" charset="0"/>
            </a:endParaRPr>
          </a:p>
          <a:p>
            <a:pPr marL="285750" indent="-285750">
              <a:buFont typeface="Arial" panose="020B0604020202020204" pitchFamily="34" charset="0"/>
              <a:buChar char="•"/>
            </a:pPr>
            <a:r>
              <a:rPr lang="en-US" sz="3600" dirty="0">
                <a:solidFill>
                  <a:schemeClr val="bg1"/>
                </a:solidFill>
                <a:latin typeface="Josefin Sans" pitchFamily="2" charset="0"/>
              </a:rPr>
              <a:t>Finn de </a:t>
            </a:r>
            <a:r>
              <a:rPr lang="en-US" sz="3600" dirty="0" err="1">
                <a:solidFill>
                  <a:schemeClr val="bg1"/>
                </a:solidFill>
                <a:latin typeface="Josefin Sans" pitchFamily="2" charset="0"/>
              </a:rPr>
              <a:t>som</a:t>
            </a:r>
            <a:r>
              <a:rPr lang="en-US" sz="3600" dirty="0">
                <a:solidFill>
                  <a:schemeClr val="bg1"/>
                </a:solidFill>
                <a:latin typeface="Josefin Sans" pitchFamily="2" charset="0"/>
              </a:rPr>
              <a:t> </a:t>
            </a:r>
            <a:r>
              <a:rPr lang="en-US" sz="3600" dirty="0" err="1">
                <a:solidFill>
                  <a:schemeClr val="bg1"/>
                </a:solidFill>
                <a:latin typeface="Josefin Sans" pitchFamily="2" charset="0"/>
              </a:rPr>
              <a:t>har</a:t>
            </a:r>
            <a:r>
              <a:rPr lang="en-US" sz="3600" dirty="0">
                <a:solidFill>
                  <a:schemeClr val="bg1"/>
                </a:solidFill>
                <a:latin typeface="Josefin Sans" pitchFamily="2" charset="0"/>
              </a:rPr>
              <a:t> det </a:t>
            </a:r>
            <a:r>
              <a:rPr lang="en-US" sz="3600" dirty="0" err="1">
                <a:solidFill>
                  <a:schemeClr val="bg1"/>
                </a:solidFill>
                <a:latin typeface="Josefin Sans" pitchFamily="2" charset="0"/>
              </a:rPr>
              <a:t>samme</a:t>
            </a:r>
            <a:r>
              <a:rPr lang="en-US" sz="3600" dirty="0">
                <a:solidFill>
                  <a:schemeClr val="bg1"/>
                </a:solidFill>
                <a:latin typeface="Josefin Sans" pitchFamily="2" charset="0"/>
              </a:rPr>
              <a:t> </a:t>
            </a:r>
            <a:r>
              <a:rPr lang="en-US" sz="3600" dirty="0" err="1">
                <a:solidFill>
                  <a:schemeClr val="bg1"/>
                </a:solidFill>
                <a:latin typeface="Josefin Sans" pitchFamily="2" charset="0"/>
              </a:rPr>
              <a:t>kortet</a:t>
            </a:r>
            <a:r>
              <a:rPr lang="en-US" sz="3600" dirty="0">
                <a:solidFill>
                  <a:schemeClr val="bg1"/>
                </a:solidFill>
                <a:latin typeface="Josefin Sans" pitchFamily="2" charset="0"/>
              </a:rPr>
              <a:t> </a:t>
            </a:r>
            <a:r>
              <a:rPr lang="en-US" sz="3600" dirty="0" err="1">
                <a:solidFill>
                  <a:schemeClr val="bg1"/>
                </a:solidFill>
                <a:latin typeface="Josefin Sans" pitchFamily="2" charset="0"/>
              </a:rPr>
              <a:t>som</a:t>
            </a:r>
            <a:r>
              <a:rPr lang="en-US" sz="3600" dirty="0">
                <a:solidFill>
                  <a:schemeClr val="bg1"/>
                </a:solidFill>
                <a:latin typeface="Josefin Sans" pitchFamily="2" charset="0"/>
              </a:rPr>
              <a:t> deg!</a:t>
            </a:r>
          </a:p>
        </p:txBody>
      </p:sp>
      <p:pic>
        <p:nvPicPr>
          <p:cNvPr id="14" name="Bilde 13">
            <a:extLst>
              <a:ext uri="{FF2B5EF4-FFF2-40B4-BE49-F238E27FC236}">
                <a16:creationId xmlns:a16="http://schemas.microsoft.com/office/drawing/2014/main" id="{89AF8101-7D53-4720-91EF-09AEE9015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1345" y="1953874"/>
            <a:ext cx="5071560" cy="3585367"/>
          </a:xfrm>
          <a:prstGeom prst="rect">
            <a:avLst/>
          </a:prstGeom>
        </p:spPr>
      </p:pic>
    </p:spTree>
    <p:extLst>
      <p:ext uri="{BB962C8B-B14F-4D97-AF65-F5344CB8AC3E}">
        <p14:creationId xmlns:p14="http://schemas.microsoft.com/office/powerpoint/2010/main" val="240316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lassholder for innhold 4">
            <a:extLst>
              <a:ext uri="{FF2B5EF4-FFF2-40B4-BE49-F238E27FC236}">
                <a16:creationId xmlns:a16="http://schemas.microsoft.com/office/drawing/2014/main" id="{9C0EAACE-0316-4E92-B1A5-294263559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5"/>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8193666" cy="944055"/>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9" y="2011680"/>
            <a:ext cx="9701348" cy="4373879"/>
          </a:xfrm>
        </p:spPr>
        <p:txBody>
          <a:bodyPr>
            <a:normAutofit/>
          </a:bodyPr>
          <a:lstStyle/>
          <a:p>
            <a:r>
              <a:rPr lang="nb-NO" sz="3200" dirty="0">
                <a:solidFill>
                  <a:schemeClr val="accent4"/>
                </a:solidFill>
                <a:latin typeface="Josefin Sans" pitchFamily="2" charset="0"/>
              </a:rPr>
              <a:t>Man kan vise den samme følelsen på forskjellige måter</a:t>
            </a:r>
          </a:p>
          <a:p>
            <a:r>
              <a:rPr lang="nb-NO" sz="3200" dirty="0">
                <a:solidFill>
                  <a:schemeClr val="accent4"/>
                </a:solidFill>
                <a:latin typeface="Josefin Sans" pitchFamily="2" charset="0"/>
              </a:rPr>
              <a:t>Hvilke følelser var lettest å vise?</a:t>
            </a:r>
          </a:p>
          <a:p>
            <a:r>
              <a:rPr lang="nb-NO" sz="3200" dirty="0">
                <a:solidFill>
                  <a:schemeClr val="accent4"/>
                </a:solidFill>
                <a:latin typeface="Josefin Sans" pitchFamily="2" charset="0"/>
              </a:rPr>
              <a:t>Var det noen følelser som var vanskelige å gjette?</a:t>
            </a:r>
          </a:p>
          <a:p>
            <a:r>
              <a:rPr lang="nb-NO" sz="3200" dirty="0">
                <a:solidFill>
                  <a:schemeClr val="accent4"/>
                </a:solidFill>
                <a:latin typeface="Josefin Sans" pitchFamily="2" charset="0"/>
              </a:rPr>
              <a:t>Hva kan man gjøre hvis man er i tvil om hvilken følelse andre personer har?</a:t>
            </a:r>
          </a:p>
          <a:p>
            <a:r>
              <a:rPr lang="nb-NO" sz="3200" dirty="0">
                <a:solidFill>
                  <a:schemeClr val="accent4"/>
                </a:solidFill>
                <a:latin typeface="Josefin Sans" pitchFamily="2" charset="0"/>
              </a:rPr>
              <a:t>Har dere lært noe om følelser?</a:t>
            </a:r>
          </a:p>
        </p:txBody>
      </p:sp>
      <p:pic>
        <p:nvPicPr>
          <p:cNvPr id="9" name="Picture 6" descr="Shape, icon&#10;&#10;Description automatically generated">
            <a:extLst>
              <a:ext uri="{FF2B5EF4-FFF2-40B4-BE49-F238E27FC236}">
                <a16:creationId xmlns:a16="http://schemas.microsoft.com/office/drawing/2014/main" id="{265ED5D7-B5BA-4BB2-A9FF-5451E1C396D3}"/>
              </a:ext>
            </a:extLst>
          </p:cNvPr>
          <p:cNvPicPr>
            <a:picLocks noChangeAspect="1"/>
          </p:cNvPicPr>
          <p:nvPr/>
        </p:nvPicPr>
        <p:blipFill>
          <a:blip r:embed="rId6"/>
          <a:stretch>
            <a:fillRect/>
          </a:stretch>
        </p:blipFill>
        <p:spPr>
          <a:xfrm>
            <a:off x="9880792" y="236906"/>
            <a:ext cx="721894" cy="670330"/>
          </a:xfrm>
          <a:prstGeom prst="rect">
            <a:avLst/>
          </a:prstGeom>
        </p:spPr>
      </p:pic>
    </p:spTree>
    <p:extLst>
      <p:ext uri="{BB962C8B-B14F-4D97-AF65-F5344CB8AC3E}">
        <p14:creationId xmlns:p14="http://schemas.microsoft.com/office/powerpoint/2010/main" val="348204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2222592" cy="660717"/>
          </a:xfrm>
        </p:spPr>
        <p:txBody>
          <a:bodyPr>
            <a:normAutofit fontScale="90000"/>
          </a:bodyPr>
          <a:lstStyle/>
          <a:p>
            <a:r>
              <a:rPr lang="en-US" b="1" dirty="0">
                <a:solidFill>
                  <a:schemeClr val="bg1"/>
                </a:solidFill>
                <a:latin typeface="Josefin Sans" pitchFamily="2" charset="0"/>
              </a:rPr>
              <a:t>Kropp</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8" name="Bilde 7">
            <a:extLst>
              <a:ext uri="{FF2B5EF4-FFF2-40B4-BE49-F238E27FC236}">
                <a16:creationId xmlns:a16="http://schemas.microsoft.com/office/drawing/2014/main" id="{D25F4253-1CFA-4E51-AE64-5E3519DF6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860" y="822960"/>
            <a:ext cx="4266505" cy="6035040"/>
          </a:xfrm>
          <a:prstGeom prst="rect">
            <a:avLst/>
          </a:prstGeom>
        </p:spPr>
      </p:pic>
      <p:sp>
        <p:nvSpPr>
          <p:cNvPr id="9" name="Plassholder for innhold 2">
            <a:extLst>
              <a:ext uri="{FF2B5EF4-FFF2-40B4-BE49-F238E27FC236}">
                <a16:creationId xmlns:a16="http://schemas.microsoft.com/office/drawing/2014/main" id="{8691399D-8870-473F-BA82-F07226596DFD}"/>
              </a:ext>
            </a:extLst>
          </p:cNvPr>
          <p:cNvSpPr txBox="1">
            <a:spLocks/>
          </p:cNvSpPr>
          <p:nvPr/>
        </p:nvSpPr>
        <p:spPr>
          <a:xfrm>
            <a:off x="363219" y="1589314"/>
            <a:ext cx="5192801" cy="49791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buFont typeface="Arial" panose="020B0604020202020204" pitchFamily="34" charset="0"/>
              <a:buChar char="•"/>
            </a:pPr>
            <a:r>
              <a:rPr lang="nb-NO" sz="2800">
                <a:solidFill>
                  <a:schemeClr val="bg1"/>
                </a:solidFill>
                <a:latin typeface="Josefin Sans" pitchFamily="2" charset="0"/>
              </a:rPr>
              <a:t>Vi har alle helt forskjellige kropper. Noen ligner på hverandre, men ingen er helt like.</a:t>
            </a:r>
            <a:r>
              <a:rPr lang="en-US" sz="2800">
                <a:solidFill>
                  <a:schemeClr val="bg1"/>
                </a:solidFill>
                <a:latin typeface="Josefin Sans" pitchFamily="2" charset="0"/>
              </a:rPr>
              <a:t>​</a:t>
            </a:r>
            <a:endParaRPr lang="en-US" sz="2800">
              <a:solidFill>
                <a:schemeClr val="bg1"/>
              </a:solidFill>
              <a:latin typeface="Arial" panose="020B0604020202020204" pitchFamily="34" charset="0"/>
            </a:endParaRPr>
          </a:p>
          <a:p>
            <a:pPr fontAlgn="base">
              <a:buFont typeface="Arial" panose="020B0604020202020204" pitchFamily="34" charset="0"/>
              <a:buChar char="•"/>
            </a:pPr>
            <a:r>
              <a:rPr lang="nb-NO" sz="2800">
                <a:solidFill>
                  <a:schemeClr val="bg1"/>
                </a:solidFill>
                <a:latin typeface="Josefin Sans" pitchFamily="2" charset="0"/>
              </a:rPr>
              <a:t>Kroppene våre kan forskjellige ting. </a:t>
            </a:r>
            <a:r>
              <a:rPr lang="en-US" sz="2800">
                <a:solidFill>
                  <a:schemeClr val="bg1"/>
                </a:solidFill>
                <a:latin typeface="Josefin Sans" pitchFamily="2" charset="0"/>
              </a:rPr>
              <a:t>​</a:t>
            </a:r>
            <a:endParaRPr lang="en-US" sz="2800">
              <a:solidFill>
                <a:schemeClr val="bg1"/>
              </a:solidFill>
              <a:latin typeface="Arial" panose="020B0604020202020204" pitchFamily="34" charset="0"/>
            </a:endParaRPr>
          </a:p>
          <a:p>
            <a:pPr fontAlgn="base">
              <a:buFont typeface="Arial" panose="020B0604020202020204" pitchFamily="34" charset="0"/>
              <a:buChar char="•"/>
            </a:pPr>
            <a:r>
              <a:rPr lang="nb-NO" sz="2800">
                <a:solidFill>
                  <a:schemeClr val="bg1"/>
                </a:solidFill>
                <a:latin typeface="Josefin Sans" pitchFamily="2" charset="0"/>
              </a:rPr>
              <a:t>Noen kropper kan ikke gå, noen kan løpe fort, noen kan gå i spagaten, og noen kropper trenger hjelp til å spise. </a:t>
            </a:r>
            <a:r>
              <a:rPr lang="en-US" sz="2800">
                <a:solidFill>
                  <a:schemeClr val="bg1"/>
                </a:solidFill>
                <a:latin typeface="Josefin Sans" pitchFamily="2" charset="0"/>
              </a:rPr>
              <a:t>​</a:t>
            </a:r>
            <a:endParaRPr lang="en-US" sz="2800">
              <a:solidFill>
                <a:schemeClr val="bg1"/>
              </a:solidFill>
              <a:latin typeface="Arial" panose="020B0604020202020204" pitchFamily="34" charset="0"/>
            </a:endParaRPr>
          </a:p>
          <a:p>
            <a:pPr fontAlgn="base">
              <a:buFont typeface="Arial" panose="020B0604020202020204" pitchFamily="34" charset="0"/>
              <a:buChar char="•"/>
            </a:pPr>
            <a:r>
              <a:rPr lang="nb-NO" sz="2800">
                <a:solidFill>
                  <a:schemeClr val="bg1"/>
                </a:solidFill>
                <a:latin typeface="Josefin Sans" pitchFamily="2" charset="0"/>
              </a:rPr>
              <a:t>Alle kropper er like mye verdt!</a:t>
            </a:r>
            <a:r>
              <a:rPr lang="en-US" sz="2800">
                <a:solidFill>
                  <a:schemeClr val="bg1"/>
                </a:solidFill>
                <a:latin typeface="Josefin Sans" pitchFamily="2" charset="0"/>
              </a:rPr>
              <a:t>​</a:t>
            </a:r>
            <a:endParaRPr lang="en-US" sz="2800">
              <a:solidFill>
                <a:schemeClr val="bg1"/>
              </a:solidFill>
              <a:latin typeface="Arial" panose="020B0604020202020204" pitchFamily="34" charset="0"/>
            </a:endParaRPr>
          </a:p>
          <a:p>
            <a:pPr fontAlgn="base">
              <a:buFont typeface="Arial" panose="020B0604020202020204" pitchFamily="34" charset="0"/>
              <a:buChar char="•"/>
            </a:pPr>
            <a:endParaRPr lang="nb-NO" sz="2800" dirty="0">
              <a:solidFill>
                <a:schemeClr val="bg1"/>
              </a:solidFill>
              <a:latin typeface="Arial" panose="020B0604020202020204" pitchFamily="34" charset="0"/>
            </a:endParaRPr>
          </a:p>
        </p:txBody>
      </p:sp>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6"/>
          <a:stretch>
            <a:fillRect/>
          </a:stretch>
        </p:blipFill>
        <p:spPr>
          <a:xfrm>
            <a:off x="9980071" y="219802"/>
            <a:ext cx="622615" cy="603158"/>
          </a:xfrm>
          <a:prstGeom prst="rect">
            <a:avLst/>
          </a:prstGeom>
        </p:spPr>
      </p:pic>
    </p:spTree>
    <p:extLst>
      <p:ext uri="{BB962C8B-B14F-4D97-AF65-F5344CB8AC3E}">
        <p14:creationId xmlns:p14="http://schemas.microsoft.com/office/powerpoint/2010/main" val="320495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5026752" cy="660717"/>
          </a:xfrm>
        </p:spPr>
        <p:txBody>
          <a:bodyPr>
            <a:normAutofit fontScale="90000"/>
          </a:bodyPr>
          <a:lstStyle/>
          <a:p>
            <a:r>
              <a:rPr lang="en-US" b="1" dirty="0">
                <a:solidFill>
                  <a:schemeClr val="bg1"/>
                </a:solidFill>
                <a:latin typeface="Josefin Sans" pitchFamily="2" charset="0"/>
              </a:rPr>
              <a:t>Gi meg </a:t>
            </a:r>
            <a:r>
              <a:rPr lang="en-US" b="1" dirty="0" err="1">
                <a:solidFill>
                  <a:schemeClr val="bg1"/>
                </a:solidFill>
                <a:latin typeface="Josefin Sans" pitchFamily="2" charset="0"/>
              </a:rPr>
              <a:t>en</a:t>
            </a:r>
            <a:r>
              <a:rPr lang="en-US" b="1" dirty="0">
                <a:solidFill>
                  <a:schemeClr val="bg1"/>
                </a:solidFill>
                <a:latin typeface="Josefin Sans" pitchFamily="2" charset="0"/>
              </a:rPr>
              <a:t> </a:t>
            </a:r>
            <a:r>
              <a:rPr lang="en-US" b="1" dirty="0" err="1">
                <a:solidFill>
                  <a:schemeClr val="bg1"/>
                </a:solidFill>
                <a:latin typeface="Josefin Sans" pitchFamily="2" charset="0"/>
              </a:rPr>
              <a:t>hånd</a:t>
            </a:r>
            <a:endParaRPr lang="en-US" b="1" dirty="0">
              <a:solidFill>
                <a:schemeClr val="bg1"/>
              </a:solidFill>
              <a:latin typeface="Josefin Sans" pitchFamily="2" charset="0"/>
            </a:endParaRP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5"/>
          <a:stretch>
            <a:fillRect/>
          </a:stretch>
        </p:blipFill>
        <p:spPr>
          <a:xfrm>
            <a:off x="9980071" y="219802"/>
            <a:ext cx="622615" cy="603158"/>
          </a:xfrm>
          <a:prstGeom prst="rect">
            <a:avLst/>
          </a:prstGeom>
        </p:spPr>
      </p:pic>
      <p:sp>
        <p:nvSpPr>
          <p:cNvPr id="11" name="Plassholder for innhold 2">
            <a:extLst>
              <a:ext uri="{FF2B5EF4-FFF2-40B4-BE49-F238E27FC236}">
                <a16:creationId xmlns:a16="http://schemas.microsoft.com/office/drawing/2014/main" id="{B3DBE855-953E-46EA-9450-D1AE93ACD450}"/>
              </a:ext>
            </a:extLst>
          </p:cNvPr>
          <p:cNvSpPr txBox="1">
            <a:spLocks/>
          </p:cNvSpPr>
          <p:nvPr/>
        </p:nvSpPr>
        <p:spPr>
          <a:xfrm>
            <a:off x="715391" y="2654901"/>
            <a:ext cx="4847210" cy="22676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3600">
                <a:solidFill>
                  <a:schemeClr val="bg1"/>
                </a:solidFill>
                <a:latin typeface="Josefin Sans" pitchFamily="2" charset="0"/>
              </a:rPr>
              <a:t>Nå skal se på hvordan kropper både er like og forskjellige.</a:t>
            </a:r>
          </a:p>
          <a:p>
            <a:endParaRPr lang="nb-NO" sz="3600" dirty="0">
              <a:latin typeface="Josefin Sans" pitchFamily="2" charset="0"/>
            </a:endParaRPr>
          </a:p>
        </p:txBody>
      </p:sp>
      <p:pic>
        <p:nvPicPr>
          <p:cNvPr id="12" name="Bilde 11">
            <a:extLst>
              <a:ext uri="{FF2B5EF4-FFF2-40B4-BE49-F238E27FC236}">
                <a16:creationId xmlns:a16="http://schemas.microsoft.com/office/drawing/2014/main" id="{4D699C80-F2F4-4371-A9DF-54DDE1A836B5}"/>
              </a:ext>
            </a:extLst>
          </p:cNvPr>
          <p:cNvPicPr>
            <a:picLocks noChangeAspect="1"/>
          </p:cNvPicPr>
          <p:nvPr/>
        </p:nvPicPr>
        <p:blipFill rotWithShape="1">
          <a:blip r:embed="rId6"/>
          <a:srcRect l="11602" t="8086" r="8041" b="-571"/>
          <a:stretch/>
        </p:blipFill>
        <p:spPr>
          <a:xfrm rot="10800000">
            <a:off x="7748400" y="-15239"/>
            <a:ext cx="1541105" cy="2743506"/>
          </a:xfrm>
          <a:prstGeom prst="rect">
            <a:avLst/>
          </a:prstGeom>
        </p:spPr>
      </p:pic>
      <p:pic>
        <p:nvPicPr>
          <p:cNvPr id="13" name="Bilde 12">
            <a:extLst>
              <a:ext uri="{FF2B5EF4-FFF2-40B4-BE49-F238E27FC236}">
                <a16:creationId xmlns:a16="http://schemas.microsoft.com/office/drawing/2014/main" id="{4B112444-5962-43D3-AF01-0C66FC305305}"/>
              </a:ext>
            </a:extLst>
          </p:cNvPr>
          <p:cNvPicPr>
            <a:picLocks noChangeAspect="1"/>
          </p:cNvPicPr>
          <p:nvPr/>
        </p:nvPicPr>
        <p:blipFill>
          <a:blip r:embed="rId7"/>
          <a:stretch>
            <a:fillRect/>
          </a:stretch>
        </p:blipFill>
        <p:spPr>
          <a:xfrm>
            <a:off x="9226701" y="3520353"/>
            <a:ext cx="2129353" cy="3352150"/>
          </a:xfrm>
          <a:prstGeom prst="rect">
            <a:avLst/>
          </a:prstGeom>
        </p:spPr>
      </p:pic>
    </p:spTree>
    <p:extLst>
      <p:ext uri="{BB962C8B-B14F-4D97-AF65-F5344CB8AC3E}">
        <p14:creationId xmlns:p14="http://schemas.microsoft.com/office/powerpoint/2010/main" val="395622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lassholder for innhold 4">
            <a:extLst>
              <a:ext uri="{FF2B5EF4-FFF2-40B4-BE49-F238E27FC236}">
                <a16:creationId xmlns:a16="http://schemas.microsoft.com/office/drawing/2014/main" id="{9C0EAACE-0316-4E92-B1A5-294263559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5"/>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a:bodyPr>
          <a:lstStyle/>
          <a:p>
            <a:r>
              <a:rPr lang="en-US" sz="6000" dirty="0" err="1">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fontScale="92500"/>
          </a:bodyPr>
          <a:lstStyle/>
          <a:p>
            <a:r>
              <a:rPr lang="nb-NO" sz="4000" dirty="0">
                <a:solidFill>
                  <a:schemeClr val="accent4"/>
                </a:solidFill>
                <a:latin typeface="Josefin Sans" pitchFamily="2" charset="0"/>
              </a:rPr>
              <a:t>Hvilke forskjeller og likheter kunne dere se på hverandres hender?</a:t>
            </a:r>
          </a:p>
          <a:p>
            <a:r>
              <a:rPr lang="nb-NO" sz="4000" dirty="0">
                <a:solidFill>
                  <a:schemeClr val="accent4"/>
                </a:solidFill>
                <a:latin typeface="Josefin Sans" pitchFamily="2" charset="0"/>
              </a:rPr>
              <a:t>Hvordan er kropper like og forskjellige?</a:t>
            </a:r>
          </a:p>
          <a:p>
            <a:r>
              <a:rPr lang="nb-NO" sz="4000" dirty="0">
                <a:solidFill>
                  <a:schemeClr val="accent4"/>
                </a:solidFill>
                <a:latin typeface="Josefin Sans" pitchFamily="2" charset="0"/>
              </a:rPr>
              <a:t>Hva er fint med makkerens hånd og egen hånd?</a:t>
            </a:r>
          </a:p>
          <a:p>
            <a:pPr lvl="1"/>
            <a:r>
              <a:rPr lang="nb-NO" sz="3600" dirty="0">
                <a:solidFill>
                  <a:schemeClr val="accent4"/>
                </a:solidFill>
                <a:latin typeface="Josefin Sans" pitchFamily="2" charset="0"/>
              </a:rPr>
              <a:t>Hvordan var det å høre fine ting om hånda si?</a:t>
            </a:r>
          </a:p>
          <a:p>
            <a:r>
              <a:rPr lang="nb-NO" sz="4000" dirty="0">
                <a:solidFill>
                  <a:schemeClr val="accent4"/>
                </a:solidFill>
                <a:latin typeface="Josefin Sans" pitchFamily="2" charset="0"/>
              </a:rPr>
              <a:t>Hvorfor er det bra å være glad i kroppen sin?</a:t>
            </a:r>
          </a:p>
          <a:p>
            <a:endParaRPr lang="en-NO" sz="4000" dirty="0"/>
          </a:p>
        </p:txBody>
      </p:sp>
      <p:pic>
        <p:nvPicPr>
          <p:cNvPr id="8" name="Picture 12" descr="A picture containing text, sign&#10;&#10;Description automatically generated">
            <a:extLst>
              <a:ext uri="{FF2B5EF4-FFF2-40B4-BE49-F238E27FC236}">
                <a16:creationId xmlns:a16="http://schemas.microsoft.com/office/drawing/2014/main" id="{2E2C736F-1DF5-4363-9212-8347778953AA}"/>
              </a:ext>
            </a:extLst>
          </p:cNvPr>
          <p:cNvPicPr>
            <a:picLocks noChangeAspect="1"/>
          </p:cNvPicPr>
          <p:nvPr/>
        </p:nvPicPr>
        <p:blipFill>
          <a:blip r:embed="rId6"/>
          <a:stretch>
            <a:fillRect/>
          </a:stretch>
        </p:blipFill>
        <p:spPr>
          <a:xfrm>
            <a:off x="9980071" y="219802"/>
            <a:ext cx="622615" cy="603158"/>
          </a:xfrm>
          <a:prstGeom prst="rect">
            <a:avLst/>
          </a:prstGeom>
        </p:spPr>
      </p:pic>
    </p:spTree>
    <p:extLst>
      <p:ext uri="{BB962C8B-B14F-4D97-AF65-F5344CB8AC3E}">
        <p14:creationId xmlns:p14="http://schemas.microsoft.com/office/powerpoint/2010/main" val="6913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FDFE"/>
            </a:gs>
            <a:gs pos="33000">
              <a:srgbClr val="FCFBFD"/>
            </a:gs>
            <a:gs pos="56000">
              <a:srgbClr val="F7F7FB"/>
            </a:gs>
          </a:gsLst>
          <a:lin ang="16200000" scaled="1"/>
          <a:tileRect/>
        </a:gra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4950552" cy="660717"/>
          </a:xfrm>
        </p:spPr>
        <p:txBody>
          <a:bodyPr>
            <a:noAutofit/>
          </a:bodyPr>
          <a:lstStyle/>
          <a:p>
            <a:r>
              <a:rPr lang="en-US" sz="4800" b="1" dirty="0" err="1">
                <a:solidFill>
                  <a:schemeClr val="bg1"/>
                </a:solidFill>
                <a:latin typeface="Josefin Sans" pitchFamily="2" charset="0"/>
              </a:rPr>
              <a:t>Kroppeloppeløp</a:t>
            </a:r>
            <a:r>
              <a:rPr lang="en-US" sz="4800" b="1" dirty="0">
                <a:solidFill>
                  <a:schemeClr val="bg1"/>
                </a:solidFill>
                <a:latin typeface="Josefin Sans" pitchFamily="2" charset="0"/>
              </a:rPr>
              <a:t>!</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5"/>
          <a:stretch>
            <a:fillRect/>
          </a:stretch>
        </p:blipFill>
        <p:spPr>
          <a:xfrm>
            <a:off x="9980071" y="219802"/>
            <a:ext cx="622615" cy="603158"/>
          </a:xfrm>
          <a:prstGeom prst="rect">
            <a:avLst/>
          </a:prstGeom>
        </p:spPr>
      </p:pic>
      <p:sp>
        <p:nvSpPr>
          <p:cNvPr id="12" name="Plassholder for innhold 2">
            <a:extLst>
              <a:ext uri="{FF2B5EF4-FFF2-40B4-BE49-F238E27FC236}">
                <a16:creationId xmlns:a16="http://schemas.microsoft.com/office/drawing/2014/main" id="{2E83A338-8DA3-4BC7-AC52-9AF093651D0D}"/>
              </a:ext>
            </a:extLst>
          </p:cNvPr>
          <p:cNvSpPr txBox="1">
            <a:spLocks/>
          </p:cNvSpPr>
          <p:nvPr/>
        </p:nvSpPr>
        <p:spPr>
          <a:xfrm>
            <a:off x="507693" y="2080865"/>
            <a:ext cx="5086611" cy="45942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3200">
                <a:solidFill>
                  <a:schemeClr val="bg1"/>
                </a:solidFill>
                <a:latin typeface="Josefin Sans" pitchFamily="2" charset="0"/>
              </a:rPr>
              <a:t>Kroppleoppen har arrangert et Kroppeloppeløp! Den er nysgjerrig på kroppen egentlig kan.</a:t>
            </a:r>
          </a:p>
          <a:p>
            <a:pPr marL="342900" indent="-342900">
              <a:buFont typeface="Arial" panose="020B0604020202020204" pitchFamily="34" charset="0"/>
              <a:buChar char="•"/>
            </a:pPr>
            <a:r>
              <a:rPr lang="nb-NO" sz="3200">
                <a:solidFill>
                  <a:schemeClr val="bg1"/>
                </a:solidFill>
                <a:latin typeface="Josefin Sans" pitchFamily="2" charset="0"/>
              </a:rPr>
              <a:t>Nå skal dere undersøke forskjellige ting om kroppen i grupper. </a:t>
            </a:r>
            <a:endParaRPr lang="nb-NO" sz="3200" dirty="0">
              <a:solidFill>
                <a:schemeClr val="bg1"/>
              </a:solidFill>
              <a:latin typeface="Josefin Sans" pitchFamily="2" charset="0"/>
            </a:endParaRPr>
          </a:p>
        </p:txBody>
      </p:sp>
      <p:pic>
        <p:nvPicPr>
          <p:cNvPr id="8" name="Bilde 7">
            <a:extLst>
              <a:ext uri="{FF2B5EF4-FFF2-40B4-BE49-F238E27FC236}">
                <a16:creationId xmlns:a16="http://schemas.microsoft.com/office/drawing/2014/main" id="{34B58CD8-D1DA-4C6E-A0DC-A8ADA4B39E32}"/>
              </a:ext>
            </a:extLst>
          </p:cNvPr>
          <p:cNvPicPr>
            <a:picLocks noChangeAspect="1"/>
          </p:cNvPicPr>
          <p:nvPr/>
        </p:nvPicPr>
        <p:blipFill>
          <a:blip r:embed="rId6"/>
          <a:stretch>
            <a:fillRect/>
          </a:stretch>
        </p:blipFill>
        <p:spPr>
          <a:xfrm>
            <a:off x="7510792" y="2080865"/>
            <a:ext cx="4243807" cy="3412418"/>
          </a:xfrm>
          <a:prstGeom prst="rect">
            <a:avLst/>
          </a:prstGeom>
          <a:gradFill flip="none" rotWithShape="1">
            <a:gsLst>
              <a:gs pos="0">
                <a:schemeClr val="accent1">
                  <a:lumMod val="5000"/>
                  <a:lumOff val="95000"/>
                </a:schemeClr>
              </a:gs>
              <a:gs pos="74000">
                <a:srgbClr val="F8F8FB"/>
              </a:gs>
              <a:gs pos="83000">
                <a:schemeClr val="accent1">
                  <a:lumMod val="45000"/>
                  <a:lumOff val="55000"/>
                </a:schemeClr>
              </a:gs>
              <a:gs pos="100000">
                <a:schemeClr val="accent1">
                  <a:lumMod val="30000"/>
                  <a:lumOff val="70000"/>
                </a:schemeClr>
              </a:gs>
            </a:gsLst>
            <a:lin ang="16200000" scaled="1"/>
            <a:tileRect/>
          </a:gradFill>
        </p:spPr>
      </p:pic>
    </p:spTree>
    <p:extLst>
      <p:ext uri="{BB962C8B-B14F-4D97-AF65-F5344CB8AC3E}">
        <p14:creationId xmlns:p14="http://schemas.microsoft.com/office/powerpoint/2010/main" val="316287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bilde 12" descr="Et bilde som inneholder person, uskarpt&#10;&#10;Automatisk generert beskrivelse">
            <a:extLst>
              <a:ext uri="{FF2B5EF4-FFF2-40B4-BE49-F238E27FC236}">
                <a16:creationId xmlns:a16="http://schemas.microsoft.com/office/drawing/2014/main" id="{A3890FE5-085C-460A-A684-8E962A374C54}"/>
              </a:ext>
            </a:extLst>
          </p:cNvPr>
          <p:cNvPicPr>
            <a:picLocks noGrp="1" noChangeAspect="1"/>
          </p:cNvPicPr>
          <p:nvPr>
            <p:ph type="pic" idx="13"/>
          </p:nvPr>
        </p:nvPicPr>
        <p:blipFill>
          <a:blip r:embed="rId3"/>
          <a:srcRect l="7785" r="7785"/>
          <a:stretch>
            <a:fillRect/>
          </a:stretch>
        </p:blipFill>
        <p:spPr>
          <a:xfrm>
            <a:off x="3932664" y="-72189"/>
            <a:ext cx="8799292" cy="6948000"/>
          </a:xfr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8" y="3413743"/>
            <a:ext cx="4907280" cy="660717"/>
          </a:xfrm>
        </p:spPr>
        <p:txBody>
          <a:bodyPr>
            <a:normAutofit fontScale="90000"/>
          </a:bodyPr>
          <a:lstStyle/>
          <a:p>
            <a:r>
              <a:rPr lang="en-US" b="1" dirty="0" err="1">
                <a:solidFill>
                  <a:schemeClr val="bg1"/>
                </a:solidFill>
                <a:latin typeface="Josefin Sans" pitchFamily="2" charset="0"/>
              </a:rPr>
              <a:t>Hva</a:t>
            </a:r>
            <a:r>
              <a:rPr lang="en-US" b="1" dirty="0">
                <a:solidFill>
                  <a:schemeClr val="bg1"/>
                </a:solidFill>
                <a:latin typeface="Josefin Sans" pitchFamily="2" charset="0"/>
              </a:rPr>
              <a:t> </a:t>
            </a:r>
            <a:r>
              <a:rPr lang="en-US" b="1" dirty="0" err="1">
                <a:solidFill>
                  <a:schemeClr val="bg1"/>
                </a:solidFill>
                <a:latin typeface="Josefin Sans" pitchFamily="2" charset="0"/>
              </a:rPr>
              <a:t>betyr</a:t>
            </a:r>
            <a:r>
              <a:rPr lang="en-US" b="1" dirty="0">
                <a:solidFill>
                  <a:schemeClr val="bg1"/>
                </a:solidFill>
                <a:latin typeface="Josefin Sans" pitchFamily="2" charset="0"/>
              </a:rPr>
              <a:t> </a:t>
            </a:r>
            <a:r>
              <a:rPr lang="en-US" b="1" dirty="0" err="1">
                <a:solidFill>
                  <a:schemeClr val="bg1"/>
                </a:solidFill>
                <a:latin typeface="Josefin Sans" pitchFamily="2" charset="0"/>
              </a:rPr>
              <a:t>unik</a:t>
            </a:r>
            <a:r>
              <a:rPr lang="en-US" b="1" dirty="0">
                <a:solidFill>
                  <a:schemeClr val="bg1"/>
                </a:solidFill>
                <a:latin typeface="Josefin Sans" pitchFamily="2" charset="0"/>
              </a:rPr>
              <a:t>?</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spTree>
    <p:extLst>
      <p:ext uri="{BB962C8B-B14F-4D97-AF65-F5344CB8AC3E}">
        <p14:creationId xmlns:p14="http://schemas.microsoft.com/office/powerpoint/2010/main" val="4191263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lassholder for innhold 4">
            <a:extLst>
              <a:ext uri="{FF2B5EF4-FFF2-40B4-BE49-F238E27FC236}">
                <a16:creationId xmlns:a16="http://schemas.microsoft.com/office/drawing/2014/main" id="{9C0EAACE-0316-4E92-B1A5-294263559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5"/>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a:bodyPr>
          <a:lstStyle/>
          <a:p>
            <a:r>
              <a:rPr lang="en-US" sz="6000" dirty="0" err="1">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2717383"/>
            <a:ext cx="8764306" cy="2376261"/>
          </a:xfrm>
        </p:spPr>
        <p:txBody>
          <a:bodyPr>
            <a:normAutofit fontScale="92500"/>
          </a:bodyPr>
          <a:lstStyle/>
          <a:p>
            <a:r>
              <a:rPr lang="nb-NO" sz="4400" dirty="0">
                <a:solidFill>
                  <a:schemeClr val="accent4"/>
                </a:solidFill>
                <a:latin typeface="Josefin Sans" pitchFamily="2" charset="0"/>
              </a:rPr>
              <a:t>Hva oppdaget dere om kroppen?</a:t>
            </a:r>
          </a:p>
          <a:p>
            <a:r>
              <a:rPr lang="nb-NO" sz="4400" dirty="0">
                <a:solidFill>
                  <a:schemeClr val="accent4"/>
                </a:solidFill>
                <a:latin typeface="Josefin Sans" pitchFamily="2" charset="0"/>
              </a:rPr>
              <a:t>Var det noe som var vanskelig?</a:t>
            </a:r>
          </a:p>
          <a:p>
            <a:r>
              <a:rPr lang="nb-NO" sz="4400" dirty="0">
                <a:solidFill>
                  <a:schemeClr val="accent4"/>
                </a:solidFill>
                <a:latin typeface="Josefin Sans" pitchFamily="2" charset="0"/>
              </a:rPr>
              <a:t>Hvilke øvelser likte dere best?</a:t>
            </a:r>
          </a:p>
          <a:p>
            <a:endParaRPr lang="en-NO" sz="4400" dirty="0"/>
          </a:p>
        </p:txBody>
      </p:sp>
      <p:pic>
        <p:nvPicPr>
          <p:cNvPr id="8" name="Picture 12" descr="A picture containing text, sign&#10;&#10;Description automatically generated">
            <a:extLst>
              <a:ext uri="{FF2B5EF4-FFF2-40B4-BE49-F238E27FC236}">
                <a16:creationId xmlns:a16="http://schemas.microsoft.com/office/drawing/2014/main" id="{2E2C736F-1DF5-4363-9212-8347778953AA}"/>
              </a:ext>
            </a:extLst>
          </p:cNvPr>
          <p:cNvPicPr>
            <a:picLocks noChangeAspect="1"/>
          </p:cNvPicPr>
          <p:nvPr/>
        </p:nvPicPr>
        <p:blipFill>
          <a:blip r:embed="rId6"/>
          <a:stretch>
            <a:fillRect/>
          </a:stretch>
        </p:blipFill>
        <p:spPr>
          <a:xfrm>
            <a:off x="9980071" y="219802"/>
            <a:ext cx="622615" cy="603158"/>
          </a:xfrm>
          <a:prstGeom prst="rect">
            <a:avLst/>
          </a:prstGeom>
        </p:spPr>
      </p:pic>
    </p:spTree>
    <p:extLst>
      <p:ext uri="{BB962C8B-B14F-4D97-AF65-F5344CB8AC3E}">
        <p14:creationId xmlns:p14="http://schemas.microsoft.com/office/powerpoint/2010/main" val="2973835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7" y="464299"/>
            <a:ext cx="4697457" cy="660717"/>
          </a:xfrm>
        </p:spPr>
        <p:txBody>
          <a:bodyPr>
            <a:normAutofit fontScale="90000"/>
          </a:bodyPr>
          <a:lstStyle/>
          <a:p>
            <a:r>
              <a:rPr lang="en-US" b="1" dirty="0" err="1">
                <a:solidFill>
                  <a:schemeClr val="bg1"/>
                </a:solidFill>
                <a:latin typeface="Josefin Sans" pitchFamily="2" charset="0"/>
              </a:rPr>
              <a:t>Forventninger</a:t>
            </a:r>
            <a:r>
              <a:rPr lang="en-US" b="1" dirty="0">
                <a:solidFill>
                  <a:schemeClr val="bg1"/>
                </a:solidFill>
                <a:latin typeface="Josefin Sans" pitchFamily="2" charset="0"/>
              </a:rPr>
              <a:t>!</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11" name="Plassholder for innhold 5" descr="Et bilde som inneholder tekst&#10;&#10;Automatisk generert beskrivelse">
            <a:extLst>
              <a:ext uri="{FF2B5EF4-FFF2-40B4-BE49-F238E27FC236}">
                <a16:creationId xmlns:a16="http://schemas.microsoft.com/office/drawing/2014/main" id="{254C8E6A-DAC5-4F7A-9187-BCA2C9809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443" y="1809116"/>
            <a:ext cx="4351338" cy="4351338"/>
          </a:xfrm>
          <a:prstGeom prst="rect">
            <a:avLst/>
          </a:prstGeom>
        </p:spPr>
      </p:pic>
      <p:sp>
        <p:nvSpPr>
          <p:cNvPr id="12" name="Plassholder for innhold 2">
            <a:extLst>
              <a:ext uri="{FF2B5EF4-FFF2-40B4-BE49-F238E27FC236}">
                <a16:creationId xmlns:a16="http://schemas.microsoft.com/office/drawing/2014/main" id="{4BB117B7-168A-4395-A0E5-9991E0C21497}"/>
              </a:ext>
            </a:extLst>
          </p:cNvPr>
          <p:cNvSpPr txBox="1">
            <a:spLocks/>
          </p:cNvSpPr>
          <p:nvPr/>
        </p:nvSpPr>
        <p:spPr>
          <a:xfrm>
            <a:off x="363218" y="1573123"/>
            <a:ext cx="5488941" cy="4984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dirty="0">
                <a:solidFill>
                  <a:schemeClr val="bg1"/>
                </a:solidFill>
                <a:latin typeface="Josefin Sans" pitchFamily="2" charset="0"/>
              </a:rPr>
              <a:t>Andre kan ha forventninger til </a:t>
            </a:r>
            <a:br>
              <a:rPr lang="nb-NO" dirty="0">
                <a:solidFill>
                  <a:schemeClr val="bg1"/>
                </a:solidFill>
                <a:latin typeface="Josefin Sans" pitchFamily="2" charset="0"/>
              </a:rPr>
            </a:br>
            <a:r>
              <a:rPr lang="nb-NO" dirty="0">
                <a:solidFill>
                  <a:schemeClr val="bg1"/>
                </a:solidFill>
                <a:latin typeface="Josefin Sans" pitchFamily="2" charset="0"/>
              </a:rPr>
              <a:t>deg på grunn av for eksempel det du liker, hvordan du ser ut, hvilken familie du har eller hvilket kjønn du har. </a:t>
            </a:r>
          </a:p>
          <a:p>
            <a:pPr marL="342900" indent="-342900">
              <a:buFont typeface="Arial" panose="020B0604020202020204" pitchFamily="34" charset="0"/>
              <a:buChar char="•"/>
            </a:pPr>
            <a:r>
              <a:rPr lang="nb-NO" dirty="0">
                <a:solidFill>
                  <a:schemeClr val="bg1"/>
                </a:solidFill>
                <a:latin typeface="Josefin Sans" pitchFamily="2" charset="0"/>
              </a:rPr>
              <a:t>Noen ganger kan man tro at med lange ben løper veldig fort eller at en som er lav ikke kan rope høyt. </a:t>
            </a:r>
          </a:p>
          <a:p>
            <a:pPr marL="342900" indent="-342900">
              <a:buFont typeface="Arial" panose="020B0604020202020204" pitchFamily="34" charset="0"/>
              <a:buChar char="•"/>
            </a:pPr>
            <a:r>
              <a:rPr lang="nb-NO" dirty="0">
                <a:solidFill>
                  <a:schemeClr val="bg1"/>
                </a:solidFill>
                <a:latin typeface="Josefin Sans" pitchFamily="2" charset="0"/>
              </a:rPr>
              <a:t>Noen har også forskjellige forventninger til hva gutter og jenter kan!</a:t>
            </a:r>
          </a:p>
          <a:p>
            <a:pPr marL="342900" indent="-342900">
              <a:buFont typeface="Arial" panose="020B0604020202020204" pitchFamily="34" charset="0"/>
              <a:buChar char="•"/>
            </a:pPr>
            <a:r>
              <a:rPr lang="nb-NO" dirty="0">
                <a:solidFill>
                  <a:schemeClr val="bg1"/>
                </a:solidFill>
                <a:latin typeface="Josefin Sans" pitchFamily="2" charset="0"/>
              </a:rPr>
              <a:t>Hvordan kan andres forventninger påvirke det vi gjør?</a:t>
            </a:r>
          </a:p>
        </p:txBody>
      </p:sp>
    </p:spTree>
    <p:extLst>
      <p:ext uri="{BB962C8B-B14F-4D97-AF65-F5344CB8AC3E}">
        <p14:creationId xmlns:p14="http://schemas.microsoft.com/office/powerpoint/2010/main" val="1977246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6D3B3B-F760-4D49-978C-94FEB2307E94}"/>
              </a:ext>
            </a:extLst>
          </p:cNvPr>
          <p:cNvSpPr>
            <a:spLocks noGrp="1"/>
          </p:cNvSpPr>
          <p:nvPr>
            <p:ph type="title"/>
          </p:nvPr>
        </p:nvSpPr>
        <p:spPr/>
        <p:txBody>
          <a:bodyPr/>
          <a:lstStyle/>
          <a:p>
            <a:r>
              <a:rPr lang="nb-NO" dirty="0">
                <a:solidFill>
                  <a:schemeClr val="bg1"/>
                </a:solidFill>
                <a:latin typeface="Josefin Sans" pitchFamily="2" charset="0"/>
              </a:rPr>
              <a:t>Du er verdifull – akkurat som du er!</a:t>
            </a:r>
          </a:p>
        </p:txBody>
      </p:sp>
      <p:sp>
        <p:nvSpPr>
          <p:cNvPr id="3" name="Plassholder for innhold 2">
            <a:extLst>
              <a:ext uri="{FF2B5EF4-FFF2-40B4-BE49-F238E27FC236}">
                <a16:creationId xmlns:a16="http://schemas.microsoft.com/office/drawing/2014/main" id="{A04DFA3A-E601-413C-B673-1090D414BE30}"/>
              </a:ext>
            </a:extLst>
          </p:cNvPr>
          <p:cNvSpPr>
            <a:spLocks noGrp="1"/>
          </p:cNvSpPr>
          <p:nvPr>
            <p:ph sz="half" idx="1"/>
          </p:nvPr>
        </p:nvSpPr>
        <p:spPr/>
        <p:txBody>
          <a:bodyPr/>
          <a:lstStyle/>
          <a:p>
            <a:r>
              <a:rPr lang="nb-NO" dirty="0">
                <a:solidFill>
                  <a:schemeClr val="bg1"/>
                </a:solidFill>
                <a:latin typeface="Josefin Sans" pitchFamily="2" charset="0"/>
              </a:rPr>
              <a:t>I dag har vi snakket om hvordan vi er forskjellige.</a:t>
            </a:r>
          </a:p>
          <a:p>
            <a:pPr lvl="1"/>
            <a:r>
              <a:rPr lang="nb-NO" dirty="0">
                <a:solidFill>
                  <a:schemeClr val="bg1"/>
                </a:solidFill>
                <a:latin typeface="Josefin Sans" pitchFamily="2" charset="0"/>
              </a:rPr>
              <a:t>Vi har forskjellige følelser</a:t>
            </a:r>
          </a:p>
          <a:p>
            <a:pPr lvl="1"/>
            <a:r>
              <a:rPr lang="nb-NO" dirty="0">
                <a:solidFill>
                  <a:schemeClr val="bg1"/>
                </a:solidFill>
                <a:latin typeface="Josefin Sans" pitchFamily="2" charset="0"/>
              </a:rPr>
              <a:t>Vi har forskjellige kropper</a:t>
            </a:r>
          </a:p>
          <a:p>
            <a:pPr lvl="1"/>
            <a:r>
              <a:rPr lang="nb-NO" dirty="0">
                <a:solidFill>
                  <a:schemeClr val="bg1"/>
                </a:solidFill>
                <a:latin typeface="Josefin Sans" pitchFamily="2" charset="0"/>
              </a:rPr>
              <a:t>Vi liker forskjellige ting</a:t>
            </a:r>
          </a:p>
          <a:p>
            <a:pPr lvl="1"/>
            <a:r>
              <a:rPr lang="nb-NO" dirty="0">
                <a:solidFill>
                  <a:schemeClr val="bg1"/>
                </a:solidFill>
                <a:latin typeface="Josefin Sans" pitchFamily="2" charset="0"/>
              </a:rPr>
              <a:t>Vi er gode til forskjellige ting </a:t>
            </a:r>
          </a:p>
          <a:p>
            <a:pPr lvl="1"/>
            <a:r>
              <a:rPr lang="nb-NO" dirty="0">
                <a:solidFill>
                  <a:schemeClr val="bg1"/>
                </a:solidFill>
                <a:latin typeface="Josefin Sans" pitchFamily="2" charset="0"/>
              </a:rPr>
              <a:t>Vi kan forskjellige ting</a:t>
            </a:r>
          </a:p>
          <a:p>
            <a:r>
              <a:rPr lang="nb-NO" dirty="0">
                <a:solidFill>
                  <a:schemeClr val="bg1"/>
                </a:solidFill>
                <a:latin typeface="Josefin Sans" pitchFamily="2" charset="0"/>
              </a:rPr>
              <a:t>Det viktigste vi lærer i dag er dette: vi er alle sammen verdifulle. Akkurat som vi er!</a:t>
            </a:r>
          </a:p>
        </p:txBody>
      </p:sp>
      <p:pic>
        <p:nvPicPr>
          <p:cNvPr id="6" name="Plassholder for innhold 5">
            <a:extLst>
              <a:ext uri="{FF2B5EF4-FFF2-40B4-BE49-F238E27FC236}">
                <a16:creationId xmlns:a16="http://schemas.microsoft.com/office/drawing/2014/main" id="{4CD7585A-55C9-4607-86C5-3313307B81D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7707" y="1611410"/>
            <a:ext cx="5246590" cy="5246590"/>
          </a:xfrm>
        </p:spPr>
      </p:pic>
    </p:spTree>
    <p:extLst>
      <p:ext uri="{BB962C8B-B14F-4D97-AF65-F5344CB8AC3E}">
        <p14:creationId xmlns:p14="http://schemas.microsoft.com/office/powerpoint/2010/main" val="340434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lassholder for innhold 4">
            <a:extLst>
              <a:ext uri="{FF2B5EF4-FFF2-40B4-BE49-F238E27FC236}">
                <a16:creationId xmlns:a16="http://schemas.microsoft.com/office/drawing/2014/main" id="{9C0EAACE-0316-4E92-B1A5-294263559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5"/>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a:bodyPr>
          <a:lstStyle/>
          <a:p>
            <a:r>
              <a:rPr lang="en-US" sz="6000" dirty="0">
                <a:solidFill>
                  <a:schemeClr val="bg1"/>
                </a:solidFill>
                <a:latin typeface="Josefin Sans" pitchFamily="2" charset="0"/>
                <a:cs typeface="Calibri" panose="020F0502020204030204" pitchFamily="34" charset="0"/>
              </a:rPr>
              <a:t>Vi er alle </a:t>
            </a:r>
            <a:r>
              <a:rPr lang="en-US" sz="6000" dirty="0" err="1">
                <a:solidFill>
                  <a:schemeClr val="bg1"/>
                </a:solidFill>
                <a:latin typeface="Josefin Sans" pitchFamily="2" charset="0"/>
                <a:cs typeface="Calibri" panose="020F0502020204030204" pitchFamily="34" charset="0"/>
              </a:rPr>
              <a:t>unike</a:t>
            </a:r>
            <a:r>
              <a:rPr lang="en-US" sz="6000" dirty="0">
                <a:solidFill>
                  <a:schemeClr val="bg1"/>
                </a:solidFill>
                <a:latin typeface="Josefin Sans" pitchFamily="2" charset="0"/>
                <a:cs typeface="Calibri" panose="020F0502020204030204" pitchFamily="34" charset="0"/>
              </a:rPr>
              <a:t>!</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sz="4000" dirty="0">
                <a:solidFill>
                  <a:srgbClr val="151F6D"/>
                </a:solidFill>
                <a:latin typeface="Josefin Sans" pitchFamily="2" charset="0"/>
              </a:rPr>
              <a:t>Vi er alle forskjellige. Vi liker forskjellige ting, har forskjellige interesser og ser forskjellige ut. Noe du synes er godt er kanskje noe en annen synes er vondt. </a:t>
            </a:r>
          </a:p>
          <a:p>
            <a:r>
              <a:rPr lang="nb-NO" sz="4000" dirty="0">
                <a:solidFill>
                  <a:srgbClr val="151F6D"/>
                </a:solidFill>
                <a:latin typeface="Josefin Sans" pitchFamily="2" charset="0"/>
              </a:rPr>
              <a:t>Du er helt unik – det finnes ingen </a:t>
            </a:r>
            <a:r>
              <a:rPr lang="nb-NO" sz="4000" i="1" dirty="0">
                <a:solidFill>
                  <a:srgbClr val="151F6D"/>
                </a:solidFill>
                <a:latin typeface="Josefin Sans" pitchFamily="2" charset="0"/>
              </a:rPr>
              <a:t>akkurat </a:t>
            </a:r>
            <a:r>
              <a:rPr lang="nb-NO" sz="4000" dirty="0">
                <a:solidFill>
                  <a:srgbClr val="151F6D"/>
                </a:solidFill>
                <a:latin typeface="Josefin Sans" pitchFamily="2" charset="0"/>
              </a:rPr>
              <a:t>som deg. </a:t>
            </a:r>
          </a:p>
          <a:p>
            <a:endParaRPr lang="en-NO" dirty="0">
              <a:solidFill>
                <a:srgbClr val="151F6D"/>
              </a:solidFill>
            </a:endParaRPr>
          </a:p>
        </p:txBody>
      </p:sp>
    </p:spTree>
    <p:extLst>
      <p:ext uri="{BB962C8B-B14F-4D97-AF65-F5344CB8AC3E}">
        <p14:creationId xmlns:p14="http://schemas.microsoft.com/office/powerpoint/2010/main" val="43912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14" descr="A picture containing text&#10;&#10;Description automatically generated">
            <a:extLst>
              <a:ext uri="{FF2B5EF4-FFF2-40B4-BE49-F238E27FC236}">
                <a16:creationId xmlns:a16="http://schemas.microsoft.com/office/drawing/2014/main" id="{695C3530-4018-4EDD-BC6B-E6B19CEC4F40}"/>
              </a:ext>
            </a:extLst>
          </p:cNvPr>
          <p:cNvPicPr>
            <a:picLocks noChangeAspect="1"/>
          </p:cNvPicPr>
          <p:nvPr/>
        </p:nvPicPr>
        <p:blipFill>
          <a:blip r:embed="rId3"/>
          <a:stretch>
            <a:fillRect/>
          </a:stretch>
        </p:blipFill>
        <p:spPr>
          <a:xfrm>
            <a:off x="9819521" y="177418"/>
            <a:ext cx="759787" cy="854760"/>
          </a:xfrm>
          <a:prstGeom prst="rect">
            <a:avLst/>
          </a:prstGeom>
        </p:spPr>
      </p:pic>
      <p:pic>
        <p:nvPicPr>
          <p:cNvPr id="7" name="Plassholder for innhold 4">
            <a:extLst>
              <a:ext uri="{FF2B5EF4-FFF2-40B4-BE49-F238E27FC236}">
                <a16:creationId xmlns:a16="http://schemas.microsoft.com/office/drawing/2014/main" id="{9C0EAACE-0316-4E92-B1A5-294263559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5"/>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46865"/>
            <a:ext cx="6804878" cy="944055"/>
          </a:xfrm>
        </p:spPr>
        <p:txBody>
          <a:bodyPr anchor="t">
            <a:normAutofit fontScale="90000"/>
          </a:bodyPr>
          <a:lstStyle/>
          <a:p>
            <a:r>
              <a:rPr lang="en-US" sz="6000" dirty="0" err="1">
                <a:solidFill>
                  <a:schemeClr val="bg1"/>
                </a:solidFill>
                <a:latin typeface="Josefin Sans" pitchFamily="2" charset="0"/>
                <a:cs typeface="Calibri" panose="020F0502020204030204" pitchFamily="34" charset="0"/>
              </a:rPr>
              <a:t>Hva</a:t>
            </a:r>
            <a:r>
              <a:rPr lang="en-US" sz="6000" dirty="0">
                <a:solidFill>
                  <a:schemeClr val="bg1"/>
                </a:solidFill>
                <a:latin typeface="Josefin Sans" pitchFamily="2" charset="0"/>
                <a:cs typeface="Calibri" panose="020F0502020204030204" pitchFamily="34" charset="0"/>
              </a:rPr>
              <a:t> </a:t>
            </a:r>
            <a:r>
              <a:rPr lang="en-US" sz="6000" dirty="0" err="1">
                <a:solidFill>
                  <a:schemeClr val="bg1"/>
                </a:solidFill>
                <a:latin typeface="Josefin Sans" pitchFamily="2" charset="0"/>
                <a:cs typeface="Calibri" panose="020F0502020204030204" pitchFamily="34" charset="0"/>
              </a:rPr>
              <a:t>gjør</a:t>
            </a:r>
            <a:r>
              <a:rPr lang="en-US" sz="6000" dirty="0">
                <a:solidFill>
                  <a:schemeClr val="bg1"/>
                </a:solidFill>
                <a:latin typeface="Josefin Sans" pitchFamily="2" charset="0"/>
                <a:cs typeface="Calibri" panose="020F0502020204030204" pitchFamily="34" charset="0"/>
              </a:rPr>
              <a:t> deg </a:t>
            </a:r>
            <a:r>
              <a:rPr lang="en-US" sz="6000" dirty="0" err="1">
                <a:solidFill>
                  <a:schemeClr val="bg1"/>
                </a:solidFill>
                <a:latin typeface="Josefin Sans" pitchFamily="2" charset="0"/>
                <a:cs typeface="Calibri" panose="020F0502020204030204" pitchFamily="34" charset="0"/>
              </a:rPr>
              <a:t>unik</a:t>
            </a:r>
            <a:r>
              <a:rPr lang="en-US" sz="6000" dirty="0">
                <a:solidFill>
                  <a:schemeClr val="bg1"/>
                </a:solidFill>
                <a:latin typeface="Josefin Sans" pitchFamily="2" charset="0"/>
                <a:cs typeface="Calibri" panose="020F0502020204030204" pitchFamily="34" charset="0"/>
              </a:rPr>
              <a:t>?</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7953034" cy="4351338"/>
          </a:xfrm>
        </p:spPr>
        <p:txBody>
          <a:bodyPr>
            <a:normAutofit fontScale="92500"/>
          </a:bodyPr>
          <a:lstStyle/>
          <a:p>
            <a:pPr lvl="1"/>
            <a:r>
              <a:rPr lang="nb-NO" sz="4000" dirty="0">
                <a:solidFill>
                  <a:schemeClr val="accent4"/>
                </a:solidFill>
                <a:latin typeface="Josefin Sans" pitchFamily="2" charset="0"/>
              </a:rPr>
              <a:t>Navnet ditt</a:t>
            </a:r>
          </a:p>
          <a:p>
            <a:pPr lvl="1"/>
            <a:r>
              <a:rPr lang="nb-NO" sz="4000" dirty="0">
                <a:solidFill>
                  <a:schemeClr val="accent4"/>
                </a:solidFill>
                <a:latin typeface="Josefin Sans" pitchFamily="2" charset="0"/>
              </a:rPr>
              <a:t>Det du liker</a:t>
            </a:r>
          </a:p>
          <a:p>
            <a:pPr lvl="1"/>
            <a:r>
              <a:rPr lang="nb-NO" sz="4000" dirty="0">
                <a:solidFill>
                  <a:schemeClr val="accent4"/>
                </a:solidFill>
                <a:latin typeface="Josefin Sans" pitchFamily="2" charset="0"/>
              </a:rPr>
              <a:t>Familien din</a:t>
            </a:r>
          </a:p>
          <a:p>
            <a:pPr lvl="1"/>
            <a:r>
              <a:rPr lang="nb-NO" sz="4000" dirty="0">
                <a:solidFill>
                  <a:schemeClr val="accent4"/>
                </a:solidFill>
                <a:latin typeface="Josefin Sans" pitchFamily="2" charset="0"/>
              </a:rPr>
              <a:t>Dine håp og drømmer</a:t>
            </a:r>
          </a:p>
          <a:p>
            <a:pPr lvl="1"/>
            <a:r>
              <a:rPr lang="nb-NO" sz="4000" dirty="0">
                <a:solidFill>
                  <a:schemeClr val="accent4"/>
                </a:solidFill>
                <a:latin typeface="Josefin Sans" pitchFamily="2" charset="0"/>
              </a:rPr>
              <a:t>Følelsene dine</a:t>
            </a:r>
          </a:p>
          <a:p>
            <a:pPr lvl="1"/>
            <a:r>
              <a:rPr lang="nb-NO" sz="4000" dirty="0">
                <a:solidFill>
                  <a:schemeClr val="accent4"/>
                </a:solidFill>
                <a:latin typeface="Josefin Sans" pitchFamily="2" charset="0"/>
              </a:rPr>
              <a:t>Hvordan du ser ut</a:t>
            </a:r>
          </a:p>
          <a:p>
            <a:pPr lvl="1"/>
            <a:r>
              <a:rPr lang="nb-NO" sz="4000" dirty="0">
                <a:solidFill>
                  <a:schemeClr val="accent4"/>
                </a:solidFill>
                <a:latin typeface="Josefin Sans" pitchFamily="2" charset="0"/>
              </a:rPr>
              <a:t>… kan dere komme på flere ting?</a:t>
            </a:r>
          </a:p>
          <a:p>
            <a:endParaRPr lang="en-NO" dirty="0">
              <a:solidFill>
                <a:schemeClr val="accent4"/>
              </a:solidFill>
              <a:latin typeface="Josefin Sans" pitchFamily="2" charset="0"/>
            </a:endParaRPr>
          </a:p>
        </p:txBody>
      </p:sp>
    </p:spTree>
    <p:extLst>
      <p:ext uri="{BB962C8B-B14F-4D97-AF65-F5344CB8AC3E}">
        <p14:creationId xmlns:p14="http://schemas.microsoft.com/office/powerpoint/2010/main" val="2640092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9090C351-A4E8-469F-A70F-0F9FD72BD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098" y="794658"/>
            <a:ext cx="5633273" cy="6604263"/>
          </a:xfrm>
          <a:prstGeom prst="rect">
            <a:avLst/>
          </a:prstGeo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21771" y="-65313"/>
            <a:ext cx="8939760" cy="6948000"/>
          </a:xfrm>
          <a:prstGeom prst="rect">
            <a:avLst/>
          </a:prstGeom>
        </p:spPr>
      </p:pic>
      <p:pic>
        <p:nvPicPr>
          <p:cNvPr id="8" name="Plassholder for innhold 4">
            <a:extLst>
              <a:ext uri="{FF2B5EF4-FFF2-40B4-BE49-F238E27FC236}">
                <a16:creationId xmlns:a16="http://schemas.microsoft.com/office/drawing/2014/main" id="{96A7912D-265C-4419-A231-C951AC006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sp>
        <p:nvSpPr>
          <p:cNvPr id="17" name="TekstSylinder 16">
            <a:extLst>
              <a:ext uri="{FF2B5EF4-FFF2-40B4-BE49-F238E27FC236}">
                <a16:creationId xmlns:a16="http://schemas.microsoft.com/office/drawing/2014/main" id="{0AD5912C-498D-4DB5-95F9-261656C7440B}"/>
              </a:ext>
            </a:extLst>
          </p:cNvPr>
          <p:cNvSpPr txBox="1"/>
          <p:nvPr/>
        </p:nvSpPr>
        <p:spPr>
          <a:xfrm>
            <a:off x="424998" y="2042380"/>
            <a:ext cx="6671100" cy="4247317"/>
          </a:xfrm>
          <a:prstGeom prst="rect">
            <a:avLst/>
          </a:prstGeom>
          <a:noFill/>
        </p:spPr>
        <p:txBody>
          <a:bodyPr wrap="square">
            <a:spAutoFit/>
          </a:bodyPr>
          <a:lstStyle/>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Blader: hvem er de viktige </a:t>
            </a:r>
          </a:p>
          <a:p>
            <a:pPr algn="l" rtl="0" fontAlgn="base"/>
            <a:r>
              <a:rPr lang="nb-NO" sz="3000" b="0" i="0" u="none" strike="noStrike" dirty="0">
                <a:solidFill>
                  <a:schemeClr val="accent6"/>
                </a:solidFill>
                <a:effectLst/>
                <a:latin typeface="Josefin Sans" pitchFamily="2" charset="0"/>
              </a:rPr>
              <a:t>personene i ditt liv? </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Grener: hva er dine håp og drømmer?</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Stamme: hva er du god til? </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Bakken:  hva liker du? Hva er det beste du vet?</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Røtter: hva liker du å gjøre? Når har du det skikkelig bra? </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p:txBody>
      </p:sp>
      <p:sp>
        <p:nvSpPr>
          <p:cNvPr id="18" name="Tittel 1">
            <a:extLst>
              <a:ext uri="{FF2B5EF4-FFF2-40B4-BE49-F238E27FC236}">
                <a16:creationId xmlns:a16="http://schemas.microsoft.com/office/drawing/2014/main" id="{903E3CCF-D3DE-4F24-9390-1A6FBE945CF7}"/>
              </a:ext>
            </a:extLst>
          </p:cNvPr>
          <p:cNvSpPr txBox="1">
            <a:spLocks/>
          </p:cNvSpPr>
          <p:nvPr/>
        </p:nvSpPr>
        <p:spPr>
          <a:xfrm>
            <a:off x="424998" y="360136"/>
            <a:ext cx="4986403" cy="155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400" b="1" dirty="0">
                <a:solidFill>
                  <a:schemeClr val="accent6"/>
                </a:solidFill>
                <a:latin typeface="Josefin Sans" pitchFamily="2" charset="0"/>
              </a:rPr>
              <a:t>Hvem er du? Lag ditt eget tre!</a:t>
            </a:r>
          </a:p>
        </p:txBody>
      </p:sp>
      <p:pic>
        <p:nvPicPr>
          <p:cNvPr id="19" name="Picture 14" descr="A picture containing text&#10;&#10;Description automatically generated">
            <a:extLst>
              <a:ext uri="{FF2B5EF4-FFF2-40B4-BE49-F238E27FC236}">
                <a16:creationId xmlns:a16="http://schemas.microsoft.com/office/drawing/2014/main" id="{725A8B9C-66BF-4ECF-B351-FFEAA386B7AE}"/>
              </a:ext>
            </a:extLst>
          </p:cNvPr>
          <p:cNvPicPr>
            <a:picLocks noChangeAspect="1"/>
          </p:cNvPicPr>
          <p:nvPr/>
        </p:nvPicPr>
        <p:blipFill>
          <a:blip r:embed="rId6"/>
          <a:stretch>
            <a:fillRect/>
          </a:stretch>
        </p:blipFill>
        <p:spPr>
          <a:xfrm>
            <a:off x="9819521" y="177418"/>
            <a:ext cx="759787" cy="854760"/>
          </a:xfrm>
          <a:prstGeom prst="rect">
            <a:avLst/>
          </a:prstGeom>
        </p:spPr>
      </p:pic>
    </p:spTree>
    <p:extLst>
      <p:ext uri="{BB962C8B-B14F-4D97-AF65-F5344CB8AC3E}">
        <p14:creationId xmlns:p14="http://schemas.microsoft.com/office/powerpoint/2010/main" val="4189076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21771" y="-65313"/>
            <a:ext cx="8939760" cy="6948000"/>
          </a:xfrm>
          <a:prstGeom prst="rect">
            <a:avLst/>
          </a:prstGeom>
        </p:spPr>
      </p:pic>
      <p:pic>
        <p:nvPicPr>
          <p:cNvPr id="8" name="Plassholder for innhold 4">
            <a:extLst>
              <a:ext uri="{FF2B5EF4-FFF2-40B4-BE49-F238E27FC236}">
                <a16:creationId xmlns:a16="http://schemas.microsoft.com/office/drawing/2014/main" id="{96A7912D-265C-4419-A231-C951AC006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sp>
        <p:nvSpPr>
          <p:cNvPr id="17" name="TekstSylinder 16">
            <a:extLst>
              <a:ext uri="{FF2B5EF4-FFF2-40B4-BE49-F238E27FC236}">
                <a16:creationId xmlns:a16="http://schemas.microsoft.com/office/drawing/2014/main" id="{0AD5912C-498D-4DB5-95F9-261656C7440B}"/>
              </a:ext>
            </a:extLst>
          </p:cNvPr>
          <p:cNvSpPr txBox="1"/>
          <p:nvPr/>
        </p:nvSpPr>
        <p:spPr>
          <a:xfrm>
            <a:off x="424998" y="2318081"/>
            <a:ext cx="6052002" cy="4031873"/>
          </a:xfrm>
          <a:prstGeom prst="rect">
            <a:avLst/>
          </a:prstGeom>
          <a:noFill/>
        </p:spPr>
        <p:txBody>
          <a:bodyPr wrap="square">
            <a:spAutoFit/>
          </a:bodyPr>
          <a:lstStyle/>
          <a:p>
            <a:pPr marL="571500" indent="-571500">
              <a:buFont typeface="Arial" panose="020B0604020202020204" pitchFamily="34" charset="0"/>
              <a:buChar char="•"/>
            </a:pPr>
            <a:r>
              <a:rPr lang="nb-NO" sz="3200" dirty="0">
                <a:solidFill>
                  <a:schemeClr val="accent6"/>
                </a:solidFill>
                <a:latin typeface="Josefin Sans" pitchFamily="2" charset="0"/>
              </a:rPr>
              <a:t>Se på alle de forskjellige trærne!</a:t>
            </a:r>
          </a:p>
          <a:p>
            <a:pPr marL="571500" indent="-571500">
              <a:buFont typeface="Arial" panose="020B0604020202020204" pitchFamily="34" charset="0"/>
              <a:buChar char="•"/>
            </a:pPr>
            <a:r>
              <a:rPr lang="nb-NO" sz="3200" dirty="0">
                <a:solidFill>
                  <a:schemeClr val="accent6"/>
                </a:solidFill>
                <a:latin typeface="Josefin Sans" pitchFamily="2" charset="0"/>
              </a:rPr>
              <a:t>Vi liker forskjellige ting, vi kan forskjellige ting, og vi har forskjellige viktige mennesker i livene våre.</a:t>
            </a:r>
          </a:p>
          <a:p>
            <a:pPr marL="571500" indent="-571500">
              <a:buFont typeface="Arial" panose="020B0604020202020204" pitchFamily="34" charset="0"/>
              <a:buChar char="•"/>
            </a:pPr>
            <a:r>
              <a:rPr lang="nb-NO" sz="3200" dirty="0">
                <a:solidFill>
                  <a:schemeClr val="accent6"/>
                </a:solidFill>
                <a:latin typeface="Josefin Sans" pitchFamily="2" charset="0"/>
              </a:rPr>
              <a:t>Tenk så kjedelig hvis alle trærne var helt like!</a:t>
            </a:r>
          </a:p>
        </p:txBody>
      </p:sp>
      <p:sp>
        <p:nvSpPr>
          <p:cNvPr id="18" name="Tittel 1">
            <a:extLst>
              <a:ext uri="{FF2B5EF4-FFF2-40B4-BE49-F238E27FC236}">
                <a16:creationId xmlns:a16="http://schemas.microsoft.com/office/drawing/2014/main" id="{903E3CCF-D3DE-4F24-9390-1A6FBE945CF7}"/>
              </a:ext>
            </a:extLst>
          </p:cNvPr>
          <p:cNvSpPr txBox="1">
            <a:spLocks/>
          </p:cNvSpPr>
          <p:nvPr/>
        </p:nvSpPr>
        <p:spPr>
          <a:xfrm>
            <a:off x="424998" y="360136"/>
            <a:ext cx="4986403" cy="155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400" b="1" dirty="0">
                <a:solidFill>
                  <a:schemeClr val="accent6"/>
                </a:solidFill>
                <a:latin typeface="Josefin Sans" pitchFamily="2" charset="0"/>
              </a:rPr>
              <a:t>En skog av forskjellige trær!</a:t>
            </a:r>
          </a:p>
        </p:txBody>
      </p:sp>
      <p:pic>
        <p:nvPicPr>
          <p:cNvPr id="9" name="Picture 14" descr="A picture containing text&#10;&#10;Description automatically generated">
            <a:extLst>
              <a:ext uri="{FF2B5EF4-FFF2-40B4-BE49-F238E27FC236}">
                <a16:creationId xmlns:a16="http://schemas.microsoft.com/office/drawing/2014/main" id="{3578DE81-878C-4C6C-8D84-23056ECFB573}"/>
              </a:ext>
            </a:extLst>
          </p:cNvPr>
          <p:cNvPicPr>
            <a:picLocks noChangeAspect="1"/>
          </p:cNvPicPr>
          <p:nvPr/>
        </p:nvPicPr>
        <p:blipFill>
          <a:blip r:embed="rId6"/>
          <a:stretch>
            <a:fillRect/>
          </a:stretch>
        </p:blipFill>
        <p:spPr>
          <a:xfrm>
            <a:off x="9819521" y="177418"/>
            <a:ext cx="759787" cy="854760"/>
          </a:xfrm>
          <a:prstGeom prst="rect">
            <a:avLst/>
          </a:prstGeom>
        </p:spPr>
      </p:pic>
    </p:spTree>
    <p:extLst>
      <p:ext uri="{BB962C8B-B14F-4D97-AF65-F5344CB8AC3E}">
        <p14:creationId xmlns:p14="http://schemas.microsoft.com/office/powerpoint/2010/main" val="145258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836612" y="464299"/>
            <a:ext cx="2601415" cy="660717"/>
          </a:xfrm>
        </p:spPr>
        <p:txBody>
          <a:bodyPr>
            <a:normAutofit fontScale="90000"/>
          </a:bodyPr>
          <a:lstStyle/>
          <a:p>
            <a:r>
              <a:rPr lang="en-US" b="1" dirty="0" err="1">
                <a:solidFill>
                  <a:schemeClr val="bg1"/>
                </a:solidFill>
                <a:latin typeface="Josefin Sans" pitchFamily="2" charset="0"/>
              </a:rPr>
              <a:t>Følelser</a:t>
            </a:r>
            <a:endParaRPr lang="en-US" b="1" dirty="0">
              <a:solidFill>
                <a:schemeClr val="bg1"/>
              </a:solidFill>
              <a:latin typeface="Josefin Sans" pitchFamily="2" charset="0"/>
            </a:endParaRP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sp>
        <p:nvSpPr>
          <p:cNvPr id="9" name="TekstSylinder 8">
            <a:extLst>
              <a:ext uri="{FF2B5EF4-FFF2-40B4-BE49-F238E27FC236}">
                <a16:creationId xmlns:a16="http://schemas.microsoft.com/office/drawing/2014/main" id="{06DB9556-5333-45EF-A90D-F9B1179C9FA9}"/>
              </a:ext>
            </a:extLst>
          </p:cNvPr>
          <p:cNvSpPr txBox="1"/>
          <p:nvPr/>
        </p:nvSpPr>
        <p:spPr>
          <a:xfrm>
            <a:off x="331361" y="1502231"/>
            <a:ext cx="5438069" cy="5029199"/>
          </a:xfrm>
          <a:prstGeom prst="rect">
            <a:avLst/>
          </a:prstGeom>
          <a:noFill/>
        </p:spPr>
        <p:txBody>
          <a:bodyPr wrap="square">
            <a:spAutoFit/>
          </a:bodyPr>
          <a:lstStyle/>
          <a:p>
            <a:pPr marL="0" indent="0">
              <a:buNone/>
            </a:pPr>
            <a:r>
              <a:rPr lang="nb-NO" sz="3200" dirty="0">
                <a:solidFill>
                  <a:schemeClr val="accent6"/>
                </a:solidFill>
                <a:latin typeface="Josefin Sans" pitchFamily="2" charset="0"/>
              </a:rPr>
              <a:t>Noe av det som gjør deg til deg, er de følelsene du har. Følelser kan fortelle deg om du synes noe er godt eller vondt, gøy eller kjedelig. Når man kjenner på følelsene sine, blir man også mer kjent med seg selv. Følelser kommer med masse informasjon om hvem du er! </a:t>
            </a:r>
          </a:p>
        </p:txBody>
      </p:sp>
      <p:sp>
        <p:nvSpPr>
          <p:cNvPr id="10" name="TekstSylinder 9">
            <a:extLst>
              <a:ext uri="{FF2B5EF4-FFF2-40B4-BE49-F238E27FC236}">
                <a16:creationId xmlns:a16="http://schemas.microsoft.com/office/drawing/2014/main" id="{BEE747E1-FB09-4603-8791-45BF86DCFE87}"/>
              </a:ext>
            </a:extLst>
          </p:cNvPr>
          <p:cNvSpPr txBox="1"/>
          <p:nvPr/>
        </p:nvSpPr>
        <p:spPr>
          <a:xfrm>
            <a:off x="7424057" y="1874728"/>
            <a:ext cx="4240639" cy="3539430"/>
          </a:xfrm>
          <a:prstGeom prst="rect">
            <a:avLst/>
          </a:prstGeom>
          <a:noFill/>
        </p:spPr>
        <p:txBody>
          <a:bodyPr wrap="square" rtlCol="0">
            <a:spAutoFit/>
          </a:bodyPr>
          <a:lstStyle/>
          <a:p>
            <a:r>
              <a:rPr lang="nb-NO" sz="2800" dirty="0">
                <a:solidFill>
                  <a:schemeClr val="accent4"/>
                </a:solidFill>
                <a:latin typeface="Josefin Sans" pitchFamily="2" charset="0"/>
              </a:rPr>
              <a:t>Følelser kan også fortelle oss hvor grensene våre er. Når det kommer en følelse som er ekkel og ubehagelig, betyr det at noe skal </a:t>
            </a:r>
            <a:r>
              <a:rPr lang="nb-NO" sz="2800" b="1" dirty="0">
                <a:solidFill>
                  <a:schemeClr val="accent4"/>
                </a:solidFill>
                <a:latin typeface="Josefin Sans" pitchFamily="2" charset="0"/>
              </a:rPr>
              <a:t>stoppe</a:t>
            </a:r>
            <a:r>
              <a:rPr lang="nb-NO" sz="2800" dirty="0">
                <a:solidFill>
                  <a:schemeClr val="accent4"/>
                </a:solidFill>
                <a:latin typeface="Josefin Sans" pitchFamily="2" charset="0"/>
              </a:rPr>
              <a:t>. Da merker vi grensene våre. </a:t>
            </a:r>
          </a:p>
          <a:p>
            <a:endParaRPr lang="nb-NO" sz="2800" dirty="0">
              <a:solidFill>
                <a:schemeClr val="accent4"/>
              </a:solidFill>
              <a:latin typeface="Josefin Sans" pitchFamily="2" charset="0"/>
            </a:endParaRPr>
          </a:p>
        </p:txBody>
      </p:sp>
      <p:sp>
        <p:nvSpPr>
          <p:cNvPr id="11" name="Plassholder for innhold 3">
            <a:extLst>
              <a:ext uri="{FF2B5EF4-FFF2-40B4-BE49-F238E27FC236}">
                <a16:creationId xmlns:a16="http://schemas.microsoft.com/office/drawing/2014/main" id="{68B8504C-7858-422A-A7FB-80DA72A2F742}"/>
              </a:ext>
            </a:extLst>
          </p:cNvPr>
          <p:cNvSpPr txBox="1">
            <a:spLocks/>
          </p:cNvSpPr>
          <p:nvPr/>
        </p:nvSpPr>
        <p:spPr>
          <a:xfrm>
            <a:off x="7424056" y="5220299"/>
            <a:ext cx="4240639" cy="9282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000">
                <a:solidFill>
                  <a:schemeClr val="accent4"/>
                </a:solidFill>
                <a:latin typeface="Josefin Sans" pitchFamily="2" charset="0"/>
              </a:rPr>
              <a:t>En liten film om følelser: https://youtu.be/uRsYpYCpORg</a:t>
            </a:r>
          </a:p>
          <a:p>
            <a:pPr marL="0" indent="0">
              <a:buFont typeface="Arial" panose="020B0604020202020204" pitchFamily="34" charset="0"/>
              <a:buNone/>
            </a:pPr>
            <a:endParaRPr lang="nb-NO" sz="2000" dirty="0">
              <a:solidFill>
                <a:schemeClr val="accent4"/>
              </a:solidFill>
              <a:latin typeface="Josefin Sans" pitchFamily="2" charset="0"/>
            </a:endParaRPr>
          </a:p>
        </p:txBody>
      </p:sp>
      <p:pic>
        <p:nvPicPr>
          <p:cNvPr id="12" name="Picture 6" descr="Shape, icon&#10;&#10;Description automatically generated">
            <a:extLst>
              <a:ext uri="{FF2B5EF4-FFF2-40B4-BE49-F238E27FC236}">
                <a16:creationId xmlns:a16="http://schemas.microsoft.com/office/drawing/2014/main" id="{010BE5BC-1B4C-4FD8-A29C-5CFCE8192630}"/>
              </a:ext>
            </a:extLst>
          </p:cNvPr>
          <p:cNvPicPr>
            <a:picLocks noChangeAspect="1"/>
          </p:cNvPicPr>
          <p:nvPr/>
        </p:nvPicPr>
        <p:blipFill>
          <a:blip r:embed="rId5"/>
          <a:stretch>
            <a:fillRect/>
          </a:stretch>
        </p:blipFill>
        <p:spPr>
          <a:xfrm>
            <a:off x="9880792" y="236906"/>
            <a:ext cx="721894" cy="670330"/>
          </a:xfrm>
          <a:prstGeom prst="rect">
            <a:avLst/>
          </a:prstGeom>
        </p:spPr>
      </p:pic>
    </p:spTree>
    <p:extLst>
      <p:ext uri="{BB962C8B-B14F-4D97-AF65-F5344CB8AC3E}">
        <p14:creationId xmlns:p14="http://schemas.microsoft.com/office/powerpoint/2010/main" val="404135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lassholder for innhold 4">
            <a:extLst>
              <a:ext uri="{FF2B5EF4-FFF2-40B4-BE49-F238E27FC236}">
                <a16:creationId xmlns:a16="http://schemas.microsoft.com/office/drawing/2014/main" id="{9C0EAACE-0316-4E92-B1A5-294263559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5"/>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8193666" cy="944055"/>
          </a:xfrm>
        </p:spPr>
        <p:txBody>
          <a:bodyPr anchor="t">
            <a:normAutofit/>
          </a:bodyPr>
          <a:lstStyle/>
          <a:p>
            <a:r>
              <a:rPr lang="nb-NO" sz="6000" dirty="0">
                <a:solidFill>
                  <a:schemeClr val="bg1"/>
                </a:solidFill>
                <a:latin typeface="Josefin Sans" pitchFamily="2" charset="0"/>
                <a:cs typeface="Calibri" panose="020F0502020204030204" pitchFamily="34" charset="0"/>
              </a:rPr>
              <a:t>Hvilke følelser har vi?</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901337" y="2999287"/>
            <a:ext cx="9701349" cy="1766661"/>
          </a:xfrm>
        </p:spPr>
        <p:txBody>
          <a:bodyPr>
            <a:normAutofit/>
          </a:bodyPr>
          <a:lstStyle/>
          <a:p>
            <a:pPr marL="0" indent="0" algn="ctr">
              <a:buNone/>
            </a:pPr>
            <a:r>
              <a:rPr lang="nb-NO" sz="4400" b="1" dirty="0">
                <a:solidFill>
                  <a:schemeClr val="accent4"/>
                </a:solidFill>
                <a:latin typeface="Josefin Sans" pitchFamily="2" charset="0"/>
              </a:rPr>
              <a:t>Nå skal vi snakke litt om noen av de følelsene vi har.</a:t>
            </a:r>
            <a:endParaRPr lang="en-NO" sz="4400" b="1" dirty="0">
              <a:solidFill>
                <a:schemeClr val="accent4"/>
              </a:solidFill>
              <a:latin typeface="Josefin Sans" pitchFamily="2" charset="0"/>
            </a:endParaRPr>
          </a:p>
        </p:txBody>
      </p:sp>
      <p:pic>
        <p:nvPicPr>
          <p:cNvPr id="9" name="Picture 6" descr="Shape, icon&#10;&#10;Description automatically generated">
            <a:extLst>
              <a:ext uri="{FF2B5EF4-FFF2-40B4-BE49-F238E27FC236}">
                <a16:creationId xmlns:a16="http://schemas.microsoft.com/office/drawing/2014/main" id="{265ED5D7-B5BA-4BB2-A9FF-5451E1C396D3}"/>
              </a:ext>
            </a:extLst>
          </p:cNvPr>
          <p:cNvPicPr>
            <a:picLocks noChangeAspect="1"/>
          </p:cNvPicPr>
          <p:nvPr/>
        </p:nvPicPr>
        <p:blipFill>
          <a:blip r:embed="rId6"/>
          <a:stretch>
            <a:fillRect/>
          </a:stretch>
        </p:blipFill>
        <p:spPr>
          <a:xfrm>
            <a:off x="9880792" y="236906"/>
            <a:ext cx="721894" cy="670330"/>
          </a:xfrm>
          <a:prstGeom prst="rect">
            <a:avLst/>
          </a:prstGeom>
        </p:spPr>
      </p:pic>
    </p:spTree>
    <p:extLst>
      <p:ext uri="{BB962C8B-B14F-4D97-AF65-F5344CB8AC3E}">
        <p14:creationId xmlns:p14="http://schemas.microsoft.com/office/powerpoint/2010/main" val="292528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8" y="464299"/>
            <a:ext cx="1571283" cy="660717"/>
          </a:xfrm>
        </p:spPr>
        <p:txBody>
          <a:bodyPr>
            <a:normAutofit fontScale="90000"/>
          </a:bodyPr>
          <a:lstStyle/>
          <a:p>
            <a:r>
              <a:rPr lang="en-US" b="1" dirty="0">
                <a:solidFill>
                  <a:schemeClr val="bg1"/>
                </a:solidFill>
                <a:latin typeface="Josefin Sans" pitchFamily="2" charset="0"/>
              </a:rPr>
              <a:t>Sint!</a:t>
            </a:r>
          </a:p>
        </p:txBody>
      </p:sp>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5"/>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975717" cy="474412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3600" dirty="0">
                <a:solidFill>
                  <a:schemeClr val="bg1"/>
                </a:solidFill>
                <a:latin typeface="Josefin Sans" pitchFamily="2" charset="0"/>
              </a:rPr>
              <a:t>Hvordan føles det når </a:t>
            </a:r>
            <a:br>
              <a:rPr lang="nb-NO" sz="3600" dirty="0">
                <a:solidFill>
                  <a:schemeClr val="bg1"/>
                </a:solidFill>
                <a:latin typeface="Josefin Sans" pitchFamily="2" charset="0"/>
              </a:rPr>
            </a:br>
            <a:r>
              <a:rPr lang="nb-NO" sz="3600" dirty="0">
                <a:solidFill>
                  <a:schemeClr val="bg1"/>
                </a:solidFill>
                <a:latin typeface="Josefin Sans" pitchFamily="2" charset="0"/>
              </a:rPr>
              <a:t>du er skikkelig sint? </a:t>
            </a:r>
          </a:p>
          <a:p>
            <a:pPr marL="457200" indent="-457200">
              <a:buFont typeface="Arial" panose="020B0604020202020204" pitchFamily="34" charset="0"/>
              <a:buChar char="•"/>
            </a:pPr>
            <a:r>
              <a:rPr lang="nb-NO" sz="3600" dirty="0">
                <a:solidFill>
                  <a:schemeClr val="bg1"/>
                </a:solidFill>
                <a:latin typeface="Josefin Sans" pitchFamily="2" charset="0"/>
              </a:rPr>
              <a:t>Hvordan ser du ut i ansiktet?</a:t>
            </a:r>
          </a:p>
          <a:p>
            <a:pPr marL="457200" indent="-457200">
              <a:buFont typeface="Arial" panose="020B0604020202020204" pitchFamily="34" charset="0"/>
              <a:buChar char="•"/>
            </a:pPr>
            <a:r>
              <a:rPr lang="nb-NO" sz="3600" dirty="0">
                <a:solidFill>
                  <a:schemeClr val="bg1"/>
                </a:solidFill>
                <a:latin typeface="Josefin Sans" pitchFamily="2" charset="0"/>
              </a:rPr>
              <a:t>Hvordan kan du se at andre er sinte? Ser de ut sånn som deg, eller kan de se annerledes ut?</a:t>
            </a:r>
          </a:p>
          <a:p>
            <a:pPr marL="457200" indent="-457200">
              <a:buFont typeface="Arial" panose="020B0604020202020204" pitchFamily="34" charset="0"/>
              <a:buChar char="•"/>
            </a:pPr>
            <a:r>
              <a:rPr lang="nb-NO" sz="3600" dirty="0">
                <a:solidFill>
                  <a:schemeClr val="bg1"/>
                </a:solidFill>
                <a:latin typeface="Josefin Sans" pitchFamily="2" charset="0"/>
              </a:rPr>
              <a:t>Hva gjør deg sint?</a:t>
            </a:r>
          </a:p>
        </p:txBody>
      </p:sp>
      <p:pic>
        <p:nvPicPr>
          <p:cNvPr id="10" name="Grafikk 9" descr="Omriss av et sint ansikt kontur">
            <a:extLst>
              <a:ext uri="{FF2B5EF4-FFF2-40B4-BE49-F238E27FC236}">
                <a16:creationId xmlns:a16="http://schemas.microsoft.com/office/drawing/2014/main" id="{D06C0B48-86DD-4625-A59F-0C55E40BE9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00000" y="1800000"/>
            <a:ext cx="3600000" cy="3600000"/>
          </a:xfrm>
          <a:prstGeom prst="rect">
            <a:avLst/>
          </a:prstGeom>
        </p:spPr>
      </p:pic>
    </p:spTree>
    <p:extLst>
      <p:ext uri="{BB962C8B-B14F-4D97-AF65-F5344CB8AC3E}">
        <p14:creationId xmlns:p14="http://schemas.microsoft.com/office/powerpoint/2010/main" val="1726442129"/>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2610</Words>
  <Application>Microsoft Office PowerPoint</Application>
  <PresentationFormat>Widescreen</PresentationFormat>
  <Paragraphs>180</Paragraphs>
  <Slides>22</Slides>
  <Notes>21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22</vt:i4>
      </vt:variant>
    </vt:vector>
  </HeadingPairs>
  <TitlesOfParts>
    <vt:vector size="27" baseType="lpstr">
      <vt:lpstr>Arial</vt:lpstr>
      <vt:lpstr>Calibri</vt:lpstr>
      <vt:lpstr>Calibri Light</vt:lpstr>
      <vt:lpstr>Josefin Sans</vt:lpstr>
      <vt:lpstr>Office Theme</vt:lpstr>
      <vt:lpstr>Identitet og selvfølelse – hvem er jeg?</vt:lpstr>
      <vt:lpstr>Hva betyr unik?</vt:lpstr>
      <vt:lpstr>Vi er alle unike!</vt:lpstr>
      <vt:lpstr>Hva gjør deg unik?</vt:lpstr>
      <vt:lpstr>PowerPoint-presentasjon</vt:lpstr>
      <vt:lpstr>PowerPoint-presentasjon</vt:lpstr>
      <vt:lpstr>Følelser</vt:lpstr>
      <vt:lpstr>Hvilke følelser har vi?</vt:lpstr>
      <vt:lpstr>Sint!</vt:lpstr>
      <vt:lpstr>Redd!</vt:lpstr>
      <vt:lpstr>Trist og lei deg</vt:lpstr>
      <vt:lpstr>Glad</vt:lpstr>
      <vt:lpstr>Kan dere komme på andre følelser?</vt:lpstr>
      <vt:lpstr>PowerPoint-presentasjon</vt:lpstr>
      <vt:lpstr>Oppsummering</vt:lpstr>
      <vt:lpstr>Kropp</vt:lpstr>
      <vt:lpstr>Gi meg en hånd</vt:lpstr>
      <vt:lpstr>Oppsummering</vt:lpstr>
      <vt:lpstr>Kroppeloppeløp!</vt:lpstr>
      <vt:lpstr>Oppsummering</vt:lpstr>
      <vt:lpstr>Forventninger!</vt:lpstr>
      <vt:lpstr>Du er verdifull – akkurat som du 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11</cp:revision>
  <dcterms:created xsi:type="dcterms:W3CDTF">2022-01-03T08:54:51Z</dcterms:created>
  <dcterms:modified xsi:type="dcterms:W3CDTF">2022-01-14T11:27:04Z</dcterms:modified>
</cp:coreProperties>
</file>