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67" r:id="rId3"/>
    <p:sldId id="269" r:id="rId4"/>
    <p:sldId id="264" r:id="rId5"/>
    <p:sldId id="265" r:id="rId6"/>
    <p:sldId id="273" r:id="rId7"/>
    <p:sldId id="270" r:id="rId8"/>
    <p:sldId id="271" r:id="rId9"/>
    <p:sldId id="272" r:id="rId10"/>
    <p:sldId id="259" r:id="rId1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013224D7-C7E5-401F-871C-D9DB74B53C0C}">
          <p14:sldIdLst>
            <p14:sldId id="268"/>
            <p14:sldId id="267"/>
            <p14:sldId id="269"/>
            <p14:sldId id="264"/>
            <p14:sldId id="265"/>
            <p14:sldId id="273"/>
            <p14:sldId id="270"/>
            <p14:sldId id="271"/>
            <p14:sldId id="272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003E"/>
    <a:srgbClr val="ED7933"/>
    <a:srgbClr val="CE2645"/>
    <a:srgbClr val="FBE9EC"/>
    <a:srgbClr val="7D2253"/>
    <a:srgbClr val="0D1A6B"/>
    <a:srgbClr val="00A59C"/>
    <a:srgbClr val="9C182F"/>
    <a:srgbClr val="11181D"/>
    <a:srgbClr val="F1DD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4"/>
  </p:normalViewPr>
  <p:slideViewPr>
    <p:cSldViewPr snapToGrid="0" snapToObjects="1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C0667A-3FC8-497E-A512-D8D86F50943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128250-75D3-4FB4-9574-98D69E9D397B}">
      <dgm:prSet custT="1"/>
      <dgm:spPr/>
      <dgm:t>
        <a:bodyPr/>
        <a:lstStyle/>
        <a:p>
          <a:r>
            <a:rPr lang="en-US" sz="2400" b="0" dirty="0" err="1"/>
            <a:t>Hvilke</a:t>
          </a:r>
          <a:r>
            <a:rPr lang="en-US" sz="2400" b="0" dirty="0"/>
            <a:t> </a:t>
          </a:r>
          <a:r>
            <a:rPr lang="en-US" sz="2400" b="0" dirty="0" err="1"/>
            <a:t>fordeler</a:t>
          </a:r>
          <a:r>
            <a:rPr lang="en-US" sz="2400" b="0" dirty="0"/>
            <a:t> </a:t>
          </a:r>
          <a:r>
            <a:rPr lang="en-US" sz="2400" b="0" dirty="0" err="1"/>
            <a:t>ved</a:t>
          </a:r>
          <a:r>
            <a:rPr lang="en-US" sz="2400" b="0" dirty="0"/>
            <a:t> å date </a:t>
          </a:r>
          <a:r>
            <a:rPr lang="en-US" sz="2400" b="0" dirty="0" err="1"/>
            <a:t>på</a:t>
          </a:r>
          <a:r>
            <a:rPr lang="en-US" sz="2400" b="0" dirty="0"/>
            <a:t> </a:t>
          </a:r>
          <a:r>
            <a:rPr lang="en-US" sz="2400" b="0" dirty="0" err="1"/>
            <a:t>nett</a:t>
          </a:r>
          <a:r>
            <a:rPr lang="en-US" sz="2400" b="0" dirty="0"/>
            <a:t> </a:t>
          </a:r>
          <a:r>
            <a:rPr lang="en-US" sz="2400" b="0" dirty="0" err="1"/>
            <a:t>ble</a:t>
          </a:r>
          <a:r>
            <a:rPr lang="en-US" sz="2400" b="0" dirty="0"/>
            <a:t> du</a:t>
          </a:r>
          <a:r>
            <a:rPr lang="nb-NO" sz="2400" b="0" dirty="0"/>
            <a:t> gjort oppmerksom på?</a:t>
          </a:r>
          <a:endParaRPr lang="en-US" sz="2400" b="0" dirty="0"/>
        </a:p>
      </dgm:t>
    </dgm:pt>
    <dgm:pt modelId="{580B0517-A58C-42F5-9AAD-15A1D01A0757}" type="parTrans" cxnId="{39554DA8-FA46-461B-B06E-D33D5657B53C}">
      <dgm:prSet/>
      <dgm:spPr/>
      <dgm:t>
        <a:bodyPr/>
        <a:lstStyle/>
        <a:p>
          <a:endParaRPr lang="en-US"/>
        </a:p>
      </dgm:t>
    </dgm:pt>
    <dgm:pt modelId="{B73D3B1B-DEDB-4502-8C89-5A83A9BB1040}" type="sibTrans" cxnId="{39554DA8-FA46-461B-B06E-D33D5657B53C}">
      <dgm:prSet/>
      <dgm:spPr/>
      <dgm:t>
        <a:bodyPr/>
        <a:lstStyle/>
        <a:p>
          <a:endParaRPr lang="en-US"/>
        </a:p>
      </dgm:t>
    </dgm:pt>
    <dgm:pt modelId="{583A07F5-ADD4-4BF9-A824-9C71C32172A7}">
      <dgm:prSet custT="1"/>
      <dgm:spPr/>
      <dgm:t>
        <a:bodyPr/>
        <a:lstStyle/>
        <a:p>
          <a:r>
            <a:rPr lang="nb-NO" sz="2400" b="0" dirty="0"/>
            <a:t>Hvilke ulemper ved å date på nett ble du gjort oppmerksom på?</a:t>
          </a:r>
        </a:p>
      </dgm:t>
    </dgm:pt>
    <dgm:pt modelId="{A5A981EE-3B8B-4B6E-B41D-2D56575FC2BB}" type="parTrans" cxnId="{4D1F22E7-50F3-491B-A290-7C447E3F4C5B}">
      <dgm:prSet/>
      <dgm:spPr/>
      <dgm:t>
        <a:bodyPr/>
        <a:lstStyle/>
        <a:p>
          <a:endParaRPr lang="en-US"/>
        </a:p>
      </dgm:t>
    </dgm:pt>
    <dgm:pt modelId="{52DF9E19-9436-498E-900A-A175587E5A68}" type="sibTrans" cxnId="{4D1F22E7-50F3-491B-A290-7C447E3F4C5B}">
      <dgm:prSet/>
      <dgm:spPr/>
      <dgm:t>
        <a:bodyPr/>
        <a:lstStyle/>
        <a:p>
          <a:endParaRPr lang="en-US"/>
        </a:p>
      </dgm:t>
    </dgm:pt>
    <dgm:pt modelId="{3699E7C2-2D67-4521-848F-1E5C121EB139}">
      <dgm:prSet custT="1"/>
      <dgm:spPr/>
      <dgm:t>
        <a:bodyPr/>
        <a:lstStyle/>
        <a:p>
          <a:r>
            <a:rPr lang="nb-NO" sz="2400" b="0" dirty="0"/>
            <a:t>Var det vanskelig å bestemme hvilke kort som skulle hvor? Hvorfor? / Hvorfor ikke?</a:t>
          </a:r>
        </a:p>
      </dgm:t>
    </dgm:pt>
    <dgm:pt modelId="{1CE95F99-3B10-4517-B423-332E8430BEA8}" type="parTrans" cxnId="{21C986F2-19DA-4985-AAF6-EE4B6139389F}">
      <dgm:prSet/>
      <dgm:spPr/>
      <dgm:t>
        <a:bodyPr/>
        <a:lstStyle/>
        <a:p>
          <a:endParaRPr lang="en-US"/>
        </a:p>
      </dgm:t>
    </dgm:pt>
    <dgm:pt modelId="{474B6821-F847-436B-9373-FD9166962324}" type="sibTrans" cxnId="{21C986F2-19DA-4985-AAF6-EE4B6139389F}">
      <dgm:prSet/>
      <dgm:spPr/>
      <dgm:t>
        <a:bodyPr/>
        <a:lstStyle/>
        <a:p>
          <a:endParaRPr lang="en-US"/>
        </a:p>
      </dgm:t>
    </dgm:pt>
    <dgm:pt modelId="{3A66FD70-B9C4-4F0D-8A7C-4FF8928E8E05}">
      <dgm:prSet custT="1"/>
      <dgm:spPr/>
      <dgm:t>
        <a:bodyPr/>
        <a:lstStyle/>
        <a:p>
          <a:r>
            <a:rPr lang="nb-NO" sz="2400" b="0" dirty="0"/>
            <a:t>Hvordan kan man på best måte benytte seg av fordelene ved å møte nye mennesker på nettet?</a:t>
          </a:r>
        </a:p>
      </dgm:t>
    </dgm:pt>
    <dgm:pt modelId="{12BD42DC-5AD5-414C-A9BF-9E310CD0B424}" type="parTrans" cxnId="{8E3205BA-3866-46A4-B3E1-441065715E24}">
      <dgm:prSet/>
      <dgm:spPr/>
      <dgm:t>
        <a:bodyPr/>
        <a:lstStyle/>
        <a:p>
          <a:endParaRPr lang="en-US"/>
        </a:p>
      </dgm:t>
    </dgm:pt>
    <dgm:pt modelId="{E756B9C5-58B2-408E-A39E-EBEBE0829D41}" type="sibTrans" cxnId="{8E3205BA-3866-46A4-B3E1-441065715E24}">
      <dgm:prSet/>
      <dgm:spPr/>
      <dgm:t>
        <a:bodyPr/>
        <a:lstStyle/>
        <a:p>
          <a:endParaRPr lang="en-US"/>
        </a:p>
      </dgm:t>
    </dgm:pt>
    <dgm:pt modelId="{59F00684-D5B4-4BCA-A7B9-08F1C5754A76}" type="pres">
      <dgm:prSet presAssocID="{46C0667A-3FC8-497E-A512-D8D86F50943F}" presName="vert0" presStyleCnt="0">
        <dgm:presLayoutVars>
          <dgm:dir/>
          <dgm:animOne val="branch"/>
          <dgm:animLvl val="lvl"/>
        </dgm:presLayoutVars>
      </dgm:prSet>
      <dgm:spPr/>
    </dgm:pt>
    <dgm:pt modelId="{69F92EAE-5572-4DEC-88CC-FE1064B3D9F7}" type="pres">
      <dgm:prSet presAssocID="{B2128250-75D3-4FB4-9574-98D69E9D397B}" presName="thickLine" presStyleLbl="alignNode1" presStyleIdx="0" presStyleCnt="4"/>
      <dgm:spPr/>
    </dgm:pt>
    <dgm:pt modelId="{E8C4F537-1E62-4FD3-B016-973CC9401F4E}" type="pres">
      <dgm:prSet presAssocID="{B2128250-75D3-4FB4-9574-98D69E9D397B}" presName="horz1" presStyleCnt="0"/>
      <dgm:spPr/>
    </dgm:pt>
    <dgm:pt modelId="{CCC37E7A-335A-4AB5-A2D3-8F43693B4080}" type="pres">
      <dgm:prSet presAssocID="{B2128250-75D3-4FB4-9574-98D69E9D397B}" presName="tx1" presStyleLbl="revTx" presStyleIdx="0" presStyleCnt="4"/>
      <dgm:spPr/>
    </dgm:pt>
    <dgm:pt modelId="{205B04AF-F672-4F9E-9609-A885DB344A00}" type="pres">
      <dgm:prSet presAssocID="{B2128250-75D3-4FB4-9574-98D69E9D397B}" presName="vert1" presStyleCnt="0"/>
      <dgm:spPr/>
    </dgm:pt>
    <dgm:pt modelId="{591234CF-5EDD-430F-8D8D-9715EEA2BB9E}" type="pres">
      <dgm:prSet presAssocID="{583A07F5-ADD4-4BF9-A824-9C71C32172A7}" presName="thickLine" presStyleLbl="alignNode1" presStyleIdx="1" presStyleCnt="4"/>
      <dgm:spPr/>
    </dgm:pt>
    <dgm:pt modelId="{88355467-3674-4D63-99E5-DC502AF83FAD}" type="pres">
      <dgm:prSet presAssocID="{583A07F5-ADD4-4BF9-A824-9C71C32172A7}" presName="horz1" presStyleCnt="0"/>
      <dgm:spPr/>
    </dgm:pt>
    <dgm:pt modelId="{9ED76A7D-5EC1-40BE-97BC-36673F35724E}" type="pres">
      <dgm:prSet presAssocID="{583A07F5-ADD4-4BF9-A824-9C71C32172A7}" presName="tx1" presStyleLbl="revTx" presStyleIdx="1" presStyleCnt="4"/>
      <dgm:spPr/>
    </dgm:pt>
    <dgm:pt modelId="{19C3CCCF-9684-430E-BE32-24415E139836}" type="pres">
      <dgm:prSet presAssocID="{583A07F5-ADD4-4BF9-A824-9C71C32172A7}" presName="vert1" presStyleCnt="0"/>
      <dgm:spPr/>
    </dgm:pt>
    <dgm:pt modelId="{7F2755FD-C1C0-4625-B86D-FF91648CE295}" type="pres">
      <dgm:prSet presAssocID="{3699E7C2-2D67-4521-848F-1E5C121EB139}" presName="thickLine" presStyleLbl="alignNode1" presStyleIdx="2" presStyleCnt="4"/>
      <dgm:spPr/>
    </dgm:pt>
    <dgm:pt modelId="{84C1DCE4-D8E4-4505-9442-B4FDE28F21D3}" type="pres">
      <dgm:prSet presAssocID="{3699E7C2-2D67-4521-848F-1E5C121EB139}" presName="horz1" presStyleCnt="0"/>
      <dgm:spPr/>
    </dgm:pt>
    <dgm:pt modelId="{37FA3D9F-7E52-42E9-9DE3-55F933F0A6F8}" type="pres">
      <dgm:prSet presAssocID="{3699E7C2-2D67-4521-848F-1E5C121EB139}" presName="tx1" presStyleLbl="revTx" presStyleIdx="2" presStyleCnt="4"/>
      <dgm:spPr/>
    </dgm:pt>
    <dgm:pt modelId="{3EA3E2B6-408B-4F32-9F72-BA10DFDBA81E}" type="pres">
      <dgm:prSet presAssocID="{3699E7C2-2D67-4521-848F-1E5C121EB139}" presName="vert1" presStyleCnt="0"/>
      <dgm:spPr/>
    </dgm:pt>
    <dgm:pt modelId="{A9298BE4-094C-4A30-8D6F-24D12C1F5094}" type="pres">
      <dgm:prSet presAssocID="{3A66FD70-B9C4-4F0D-8A7C-4FF8928E8E05}" presName="thickLine" presStyleLbl="alignNode1" presStyleIdx="3" presStyleCnt="4"/>
      <dgm:spPr/>
    </dgm:pt>
    <dgm:pt modelId="{266FA1DF-A911-490B-940B-EB7FD3D382D0}" type="pres">
      <dgm:prSet presAssocID="{3A66FD70-B9C4-4F0D-8A7C-4FF8928E8E05}" presName="horz1" presStyleCnt="0"/>
      <dgm:spPr/>
    </dgm:pt>
    <dgm:pt modelId="{CAF48E43-911E-4BB4-9A09-D343AB9D0085}" type="pres">
      <dgm:prSet presAssocID="{3A66FD70-B9C4-4F0D-8A7C-4FF8928E8E05}" presName="tx1" presStyleLbl="revTx" presStyleIdx="3" presStyleCnt="4"/>
      <dgm:spPr/>
    </dgm:pt>
    <dgm:pt modelId="{AE6D0686-CB09-4E07-B8D3-B9DB62B0F91F}" type="pres">
      <dgm:prSet presAssocID="{3A66FD70-B9C4-4F0D-8A7C-4FF8928E8E05}" presName="vert1" presStyleCnt="0"/>
      <dgm:spPr/>
    </dgm:pt>
  </dgm:ptLst>
  <dgm:cxnLst>
    <dgm:cxn modelId="{9EF4D280-E30F-422F-BEAE-01CB28B45EE0}" type="presOf" srcId="{3699E7C2-2D67-4521-848F-1E5C121EB139}" destId="{37FA3D9F-7E52-42E9-9DE3-55F933F0A6F8}" srcOrd="0" destOrd="0" presId="urn:microsoft.com/office/officeart/2008/layout/LinedList"/>
    <dgm:cxn modelId="{7D836986-BF9D-4D89-A7D8-F5B08618A00A}" type="presOf" srcId="{B2128250-75D3-4FB4-9574-98D69E9D397B}" destId="{CCC37E7A-335A-4AB5-A2D3-8F43693B4080}" srcOrd="0" destOrd="0" presId="urn:microsoft.com/office/officeart/2008/layout/LinedList"/>
    <dgm:cxn modelId="{1664CD8C-51A1-423D-AAF5-88A7F35CB8C0}" type="presOf" srcId="{3A66FD70-B9C4-4F0D-8A7C-4FF8928E8E05}" destId="{CAF48E43-911E-4BB4-9A09-D343AB9D0085}" srcOrd="0" destOrd="0" presId="urn:microsoft.com/office/officeart/2008/layout/LinedList"/>
    <dgm:cxn modelId="{88DECCA4-EEBF-4B1A-B44E-4CC4AF421404}" type="presOf" srcId="{583A07F5-ADD4-4BF9-A824-9C71C32172A7}" destId="{9ED76A7D-5EC1-40BE-97BC-36673F35724E}" srcOrd="0" destOrd="0" presId="urn:microsoft.com/office/officeart/2008/layout/LinedList"/>
    <dgm:cxn modelId="{39554DA8-FA46-461B-B06E-D33D5657B53C}" srcId="{46C0667A-3FC8-497E-A512-D8D86F50943F}" destId="{B2128250-75D3-4FB4-9574-98D69E9D397B}" srcOrd="0" destOrd="0" parTransId="{580B0517-A58C-42F5-9AAD-15A1D01A0757}" sibTransId="{B73D3B1B-DEDB-4502-8C89-5A83A9BB1040}"/>
    <dgm:cxn modelId="{24B27CAF-488B-4D72-9A88-0998AE48F433}" type="presOf" srcId="{46C0667A-3FC8-497E-A512-D8D86F50943F}" destId="{59F00684-D5B4-4BCA-A7B9-08F1C5754A76}" srcOrd="0" destOrd="0" presId="urn:microsoft.com/office/officeart/2008/layout/LinedList"/>
    <dgm:cxn modelId="{8E3205BA-3866-46A4-B3E1-441065715E24}" srcId="{46C0667A-3FC8-497E-A512-D8D86F50943F}" destId="{3A66FD70-B9C4-4F0D-8A7C-4FF8928E8E05}" srcOrd="3" destOrd="0" parTransId="{12BD42DC-5AD5-414C-A9BF-9E310CD0B424}" sibTransId="{E756B9C5-58B2-408E-A39E-EBEBE0829D41}"/>
    <dgm:cxn modelId="{4D1F22E7-50F3-491B-A290-7C447E3F4C5B}" srcId="{46C0667A-3FC8-497E-A512-D8D86F50943F}" destId="{583A07F5-ADD4-4BF9-A824-9C71C32172A7}" srcOrd="1" destOrd="0" parTransId="{A5A981EE-3B8B-4B6E-B41D-2D56575FC2BB}" sibTransId="{52DF9E19-9436-498E-900A-A175587E5A68}"/>
    <dgm:cxn modelId="{21C986F2-19DA-4985-AAF6-EE4B6139389F}" srcId="{46C0667A-3FC8-497E-A512-D8D86F50943F}" destId="{3699E7C2-2D67-4521-848F-1E5C121EB139}" srcOrd="2" destOrd="0" parTransId="{1CE95F99-3B10-4517-B423-332E8430BEA8}" sibTransId="{474B6821-F847-436B-9373-FD9166962324}"/>
    <dgm:cxn modelId="{E4725CB8-DA18-49D9-B9DF-F613F8722CDF}" type="presParOf" srcId="{59F00684-D5B4-4BCA-A7B9-08F1C5754A76}" destId="{69F92EAE-5572-4DEC-88CC-FE1064B3D9F7}" srcOrd="0" destOrd="0" presId="urn:microsoft.com/office/officeart/2008/layout/LinedList"/>
    <dgm:cxn modelId="{70584D83-9E65-48B2-890D-1ABCB37F78CC}" type="presParOf" srcId="{59F00684-D5B4-4BCA-A7B9-08F1C5754A76}" destId="{E8C4F537-1E62-4FD3-B016-973CC9401F4E}" srcOrd="1" destOrd="0" presId="urn:microsoft.com/office/officeart/2008/layout/LinedList"/>
    <dgm:cxn modelId="{D6EBEB82-BFE9-4DBB-B1DC-E496434B98FD}" type="presParOf" srcId="{E8C4F537-1E62-4FD3-B016-973CC9401F4E}" destId="{CCC37E7A-335A-4AB5-A2D3-8F43693B4080}" srcOrd="0" destOrd="0" presId="urn:microsoft.com/office/officeart/2008/layout/LinedList"/>
    <dgm:cxn modelId="{9E635B75-8F4F-437D-BFC3-606A8E0A6261}" type="presParOf" srcId="{E8C4F537-1E62-4FD3-B016-973CC9401F4E}" destId="{205B04AF-F672-4F9E-9609-A885DB344A00}" srcOrd="1" destOrd="0" presId="urn:microsoft.com/office/officeart/2008/layout/LinedList"/>
    <dgm:cxn modelId="{6EF28E09-97B7-4A68-8B9C-C15D18A5B583}" type="presParOf" srcId="{59F00684-D5B4-4BCA-A7B9-08F1C5754A76}" destId="{591234CF-5EDD-430F-8D8D-9715EEA2BB9E}" srcOrd="2" destOrd="0" presId="urn:microsoft.com/office/officeart/2008/layout/LinedList"/>
    <dgm:cxn modelId="{EAC8B95E-DAC6-4635-80E1-393A45F535FC}" type="presParOf" srcId="{59F00684-D5B4-4BCA-A7B9-08F1C5754A76}" destId="{88355467-3674-4D63-99E5-DC502AF83FAD}" srcOrd="3" destOrd="0" presId="urn:microsoft.com/office/officeart/2008/layout/LinedList"/>
    <dgm:cxn modelId="{4FB4E691-EE00-45A8-8C6E-8C1805EB8EAA}" type="presParOf" srcId="{88355467-3674-4D63-99E5-DC502AF83FAD}" destId="{9ED76A7D-5EC1-40BE-97BC-36673F35724E}" srcOrd="0" destOrd="0" presId="urn:microsoft.com/office/officeart/2008/layout/LinedList"/>
    <dgm:cxn modelId="{F5B76DB1-D601-4C77-95C2-3E57FE8C07C4}" type="presParOf" srcId="{88355467-3674-4D63-99E5-DC502AF83FAD}" destId="{19C3CCCF-9684-430E-BE32-24415E139836}" srcOrd="1" destOrd="0" presId="urn:microsoft.com/office/officeart/2008/layout/LinedList"/>
    <dgm:cxn modelId="{1B10B804-684B-4819-8598-E4481D75041E}" type="presParOf" srcId="{59F00684-D5B4-4BCA-A7B9-08F1C5754A76}" destId="{7F2755FD-C1C0-4625-B86D-FF91648CE295}" srcOrd="4" destOrd="0" presId="urn:microsoft.com/office/officeart/2008/layout/LinedList"/>
    <dgm:cxn modelId="{57572C9E-3D4B-466C-AD9F-952098434DB6}" type="presParOf" srcId="{59F00684-D5B4-4BCA-A7B9-08F1C5754A76}" destId="{84C1DCE4-D8E4-4505-9442-B4FDE28F21D3}" srcOrd="5" destOrd="0" presId="urn:microsoft.com/office/officeart/2008/layout/LinedList"/>
    <dgm:cxn modelId="{A3D731FA-6A44-43BC-AE14-244F2AB1931D}" type="presParOf" srcId="{84C1DCE4-D8E4-4505-9442-B4FDE28F21D3}" destId="{37FA3D9F-7E52-42E9-9DE3-55F933F0A6F8}" srcOrd="0" destOrd="0" presId="urn:microsoft.com/office/officeart/2008/layout/LinedList"/>
    <dgm:cxn modelId="{5C7C702E-41FB-4EF8-9EE3-8F5EEAAF49EC}" type="presParOf" srcId="{84C1DCE4-D8E4-4505-9442-B4FDE28F21D3}" destId="{3EA3E2B6-408B-4F32-9F72-BA10DFDBA81E}" srcOrd="1" destOrd="0" presId="urn:microsoft.com/office/officeart/2008/layout/LinedList"/>
    <dgm:cxn modelId="{AB6C4AF6-5207-4F9A-AB57-0CED846FE9DF}" type="presParOf" srcId="{59F00684-D5B4-4BCA-A7B9-08F1C5754A76}" destId="{A9298BE4-094C-4A30-8D6F-24D12C1F5094}" srcOrd="6" destOrd="0" presId="urn:microsoft.com/office/officeart/2008/layout/LinedList"/>
    <dgm:cxn modelId="{032E4FE1-B194-41CF-A7C1-5B9C1670D3C2}" type="presParOf" srcId="{59F00684-D5B4-4BCA-A7B9-08F1C5754A76}" destId="{266FA1DF-A911-490B-940B-EB7FD3D382D0}" srcOrd="7" destOrd="0" presId="urn:microsoft.com/office/officeart/2008/layout/LinedList"/>
    <dgm:cxn modelId="{3B316490-F2F9-4E7B-8ED7-0973BA7EBD24}" type="presParOf" srcId="{266FA1DF-A911-490B-940B-EB7FD3D382D0}" destId="{CAF48E43-911E-4BB4-9A09-D343AB9D0085}" srcOrd="0" destOrd="0" presId="urn:microsoft.com/office/officeart/2008/layout/LinedList"/>
    <dgm:cxn modelId="{E0A3BCC6-B32E-417C-987C-49CC0AD9BF80}" type="presParOf" srcId="{266FA1DF-A911-490B-940B-EB7FD3D382D0}" destId="{AE6D0686-CB09-4E07-B8D3-B9DB62B0F91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F92EAE-5572-4DEC-88CC-FE1064B3D9F7}">
      <dsp:nvSpPr>
        <dsp:cNvPr id="0" name=""/>
        <dsp:cNvSpPr/>
      </dsp:nvSpPr>
      <dsp:spPr>
        <a:xfrm>
          <a:off x="0" y="0"/>
          <a:ext cx="52792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C37E7A-335A-4AB5-A2D3-8F43693B4080}">
      <dsp:nvSpPr>
        <dsp:cNvPr id="0" name=""/>
        <dsp:cNvSpPr/>
      </dsp:nvSpPr>
      <dsp:spPr>
        <a:xfrm>
          <a:off x="0" y="0"/>
          <a:ext cx="5279243" cy="12741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 err="1"/>
            <a:t>Hvilke</a:t>
          </a:r>
          <a:r>
            <a:rPr lang="en-US" sz="2400" b="0" kern="1200" dirty="0"/>
            <a:t> </a:t>
          </a:r>
          <a:r>
            <a:rPr lang="en-US" sz="2400" b="0" kern="1200" dirty="0" err="1"/>
            <a:t>fordeler</a:t>
          </a:r>
          <a:r>
            <a:rPr lang="en-US" sz="2400" b="0" kern="1200" dirty="0"/>
            <a:t> </a:t>
          </a:r>
          <a:r>
            <a:rPr lang="en-US" sz="2400" b="0" kern="1200" dirty="0" err="1"/>
            <a:t>ved</a:t>
          </a:r>
          <a:r>
            <a:rPr lang="en-US" sz="2400" b="0" kern="1200" dirty="0"/>
            <a:t> å date </a:t>
          </a:r>
          <a:r>
            <a:rPr lang="en-US" sz="2400" b="0" kern="1200" dirty="0" err="1"/>
            <a:t>på</a:t>
          </a:r>
          <a:r>
            <a:rPr lang="en-US" sz="2400" b="0" kern="1200" dirty="0"/>
            <a:t> </a:t>
          </a:r>
          <a:r>
            <a:rPr lang="en-US" sz="2400" b="0" kern="1200" dirty="0" err="1"/>
            <a:t>nett</a:t>
          </a:r>
          <a:r>
            <a:rPr lang="en-US" sz="2400" b="0" kern="1200" dirty="0"/>
            <a:t> </a:t>
          </a:r>
          <a:r>
            <a:rPr lang="en-US" sz="2400" b="0" kern="1200" dirty="0" err="1"/>
            <a:t>ble</a:t>
          </a:r>
          <a:r>
            <a:rPr lang="en-US" sz="2400" b="0" kern="1200" dirty="0"/>
            <a:t> du</a:t>
          </a:r>
          <a:r>
            <a:rPr lang="nb-NO" sz="2400" b="0" kern="1200" dirty="0"/>
            <a:t> gjort oppmerksom på?</a:t>
          </a:r>
          <a:endParaRPr lang="en-US" sz="2400" b="0" kern="1200" dirty="0"/>
        </a:p>
      </dsp:txBody>
      <dsp:txXfrm>
        <a:off x="0" y="0"/>
        <a:ext cx="5279243" cy="1274165"/>
      </dsp:txXfrm>
    </dsp:sp>
    <dsp:sp modelId="{591234CF-5EDD-430F-8D8D-9715EEA2BB9E}">
      <dsp:nvSpPr>
        <dsp:cNvPr id="0" name=""/>
        <dsp:cNvSpPr/>
      </dsp:nvSpPr>
      <dsp:spPr>
        <a:xfrm>
          <a:off x="0" y="1274164"/>
          <a:ext cx="52792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D76A7D-5EC1-40BE-97BC-36673F35724E}">
      <dsp:nvSpPr>
        <dsp:cNvPr id="0" name=""/>
        <dsp:cNvSpPr/>
      </dsp:nvSpPr>
      <dsp:spPr>
        <a:xfrm>
          <a:off x="0" y="1274165"/>
          <a:ext cx="5279243" cy="12741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b="0" kern="1200" dirty="0"/>
            <a:t>Hvilke ulemper ved å date på nett ble du gjort oppmerksom på?</a:t>
          </a:r>
        </a:p>
      </dsp:txBody>
      <dsp:txXfrm>
        <a:off x="0" y="1274165"/>
        <a:ext cx="5279243" cy="1274165"/>
      </dsp:txXfrm>
    </dsp:sp>
    <dsp:sp modelId="{7F2755FD-C1C0-4625-B86D-FF91648CE295}">
      <dsp:nvSpPr>
        <dsp:cNvPr id="0" name=""/>
        <dsp:cNvSpPr/>
      </dsp:nvSpPr>
      <dsp:spPr>
        <a:xfrm>
          <a:off x="0" y="2548329"/>
          <a:ext cx="52792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FA3D9F-7E52-42E9-9DE3-55F933F0A6F8}">
      <dsp:nvSpPr>
        <dsp:cNvPr id="0" name=""/>
        <dsp:cNvSpPr/>
      </dsp:nvSpPr>
      <dsp:spPr>
        <a:xfrm>
          <a:off x="0" y="2548330"/>
          <a:ext cx="5279243" cy="12741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b="0" kern="1200" dirty="0"/>
            <a:t>Var det vanskelig å bestemme hvilke kort som skulle hvor? Hvorfor? / Hvorfor ikke?</a:t>
          </a:r>
        </a:p>
      </dsp:txBody>
      <dsp:txXfrm>
        <a:off x="0" y="2548330"/>
        <a:ext cx="5279243" cy="1274165"/>
      </dsp:txXfrm>
    </dsp:sp>
    <dsp:sp modelId="{A9298BE4-094C-4A30-8D6F-24D12C1F5094}">
      <dsp:nvSpPr>
        <dsp:cNvPr id="0" name=""/>
        <dsp:cNvSpPr/>
      </dsp:nvSpPr>
      <dsp:spPr>
        <a:xfrm>
          <a:off x="0" y="3822494"/>
          <a:ext cx="52792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F48E43-911E-4BB4-9A09-D343AB9D0085}">
      <dsp:nvSpPr>
        <dsp:cNvPr id="0" name=""/>
        <dsp:cNvSpPr/>
      </dsp:nvSpPr>
      <dsp:spPr>
        <a:xfrm>
          <a:off x="0" y="3822495"/>
          <a:ext cx="5279243" cy="12741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b="0" kern="1200" dirty="0"/>
            <a:t>Hvordan kan man på best måte benytte seg av fordelene ved å møte nye mennesker på nettet?</a:t>
          </a:r>
        </a:p>
      </dsp:txBody>
      <dsp:txXfrm>
        <a:off x="0" y="3822495"/>
        <a:ext cx="5279243" cy="12741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på presentasjon/avslutningsslide">
    <p:bg>
      <p:bgPr>
        <a:blipFill dpi="0" rotWithShape="1">
          <a:blip r:embed="rId2">
            <a:alphaModFix amt="43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188000"/>
                    </a14:imgEffect>
                  </a14:imgLayer>
                </a14:imgProps>
              </a:ext>
            </a:extLst>
          </a:blip>
          <a:srcRect/>
          <a:tile tx="0" ty="0" sx="85000" sy="85000" flip="none" algn="b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ittel 1">
            <a:extLst>
              <a:ext uri="{FF2B5EF4-FFF2-40B4-BE49-F238E27FC236}">
                <a16:creationId xmlns:a16="http://schemas.microsoft.com/office/drawing/2014/main" id="{CE68F591-8E10-5C49-9E1C-5BF32E6B42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046" y="4604529"/>
            <a:ext cx="11579908" cy="11524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5500" b="1">
                <a:solidFill>
                  <a:srgbClr val="C5003E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7ADC013F-BC6D-ED43-A62D-9E045F9E68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046" y="5756993"/>
            <a:ext cx="10291763" cy="755650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0726F17-6CFD-4207-8DB4-6360078168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4287" y="266227"/>
            <a:ext cx="2034296" cy="1045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E2FFB6-DA40-4C81-9658-F1D06C9EC86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04350" y="266227"/>
            <a:ext cx="116149" cy="104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89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psett for tre innholddeler">
    <p:bg>
      <p:bgPr>
        <a:solidFill>
          <a:srgbClr val="C5003E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3EE93C69-C9C7-E24C-96BF-83675CE1FB61}"/>
              </a:ext>
            </a:extLst>
          </p:cNvPr>
          <p:cNvSpPr/>
          <p:nvPr userDrawn="1"/>
        </p:nvSpPr>
        <p:spPr>
          <a:xfrm>
            <a:off x="424097" y="1601520"/>
            <a:ext cx="3539067" cy="233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EA0BA90-2C77-3742-A6D9-6147FC75A8BF}"/>
              </a:ext>
            </a:extLst>
          </p:cNvPr>
          <p:cNvSpPr/>
          <p:nvPr userDrawn="1"/>
        </p:nvSpPr>
        <p:spPr>
          <a:xfrm>
            <a:off x="4326775" y="1601520"/>
            <a:ext cx="3539067" cy="233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0DA99E8-C451-8D44-8562-52C8E1D7EB07}"/>
              </a:ext>
            </a:extLst>
          </p:cNvPr>
          <p:cNvSpPr/>
          <p:nvPr userDrawn="1"/>
        </p:nvSpPr>
        <p:spPr>
          <a:xfrm>
            <a:off x="8228833" y="1601520"/>
            <a:ext cx="3539067" cy="233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lassholder for innhold 2">
            <a:extLst>
              <a:ext uri="{FF2B5EF4-FFF2-40B4-BE49-F238E27FC236}">
                <a16:creationId xmlns:a16="http://schemas.microsoft.com/office/drawing/2014/main" id="{7543B21C-EFC5-5A4F-8AFB-903651A09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068" y="2807127"/>
            <a:ext cx="3015668" cy="945193"/>
          </a:xfrm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Plassholder for tekst 2">
            <a:extLst>
              <a:ext uri="{FF2B5EF4-FFF2-40B4-BE49-F238E27FC236}">
                <a16:creationId xmlns:a16="http://schemas.microsoft.com/office/drawing/2014/main" id="{1F8648E7-7E9E-DC4A-AE85-1AC37F54574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77067" y="1796230"/>
            <a:ext cx="3015669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accent3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" name="Plassholder for innhold 2">
            <a:extLst>
              <a:ext uri="{FF2B5EF4-FFF2-40B4-BE49-F238E27FC236}">
                <a16:creationId xmlns:a16="http://schemas.microsoft.com/office/drawing/2014/main" id="{4CB9F357-8AE2-524A-8B1C-A1C52D7B1470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588476" y="2807127"/>
            <a:ext cx="3015668" cy="945193"/>
          </a:xfrm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Plassholder for tekst 2">
            <a:extLst>
              <a:ext uri="{FF2B5EF4-FFF2-40B4-BE49-F238E27FC236}">
                <a16:creationId xmlns:a16="http://schemas.microsoft.com/office/drawing/2014/main" id="{E2B84E0E-0B7D-8341-A086-4345FEEB626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88475" y="1796230"/>
            <a:ext cx="3015669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accent3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4" name="Plassholder for innhold 2">
            <a:extLst>
              <a:ext uri="{FF2B5EF4-FFF2-40B4-BE49-F238E27FC236}">
                <a16:creationId xmlns:a16="http://schemas.microsoft.com/office/drawing/2014/main" id="{6FCEB760-1028-D54A-ABEF-6D7A24F3C4E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482787" y="2798421"/>
            <a:ext cx="3015668" cy="953899"/>
          </a:xfrm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Plassholder for tekst 2">
            <a:extLst>
              <a:ext uri="{FF2B5EF4-FFF2-40B4-BE49-F238E27FC236}">
                <a16:creationId xmlns:a16="http://schemas.microsoft.com/office/drawing/2014/main" id="{101451F7-D896-1B4A-80D5-473D760EBB1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482786" y="1787524"/>
            <a:ext cx="3015669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accent3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ABF7F14E-EEE6-8347-9DE9-FD2CD5FB805A}"/>
              </a:ext>
            </a:extLst>
          </p:cNvPr>
          <p:cNvSpPr/>
          <p:nvPr userDrawn="1"/>
        </p:nvSpPr>
        <p:spPr>
          <a:xfrm>
            <a:off x="441194" y="4158418"/>
            <a:ext cx="3539067" cy="233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65DF0267-749A-4848-879B-2F5ECF259415}"/>
              </a:ext>
            </a:extLst>
          </p:cNvPr>
          <p:cNvSpPr/>
          <p:nvPr userDrawn="1"/>
        </p:nvSpPr>
        <p:spPr>
          <a:xfrm>
            <a:off x="4343872" y="4158418"/>
            <a:ext cx="3539067" cy="233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4306BE64-541C-124E-AF6B-9504664D7C98}"/>
              </a:ext>
            </a:extLst>
          </p:cNvPr>
          <p:cNvSpPr/>
          <p:nvPr userDrawn="1"/>
        </p:nvSpPr>
        <p:spPr>
          <a:xfrm>
            <a:off x="8228833" y="4158418"/>
            <a:ext cx="3539067" cy="233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lassholder for innhold 2">
            <a:extLst>
              <a:ext uri="{FF2B5EF4-FFF2-40B4-BE49-F238E27FC236}">
                <a16:creationId xmlns:a16="http://schemas.microsoft.com/office/drawing/2014/main" id="{222E62D0-66DD-664D-AA61-F5214BB90DCD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94165" y="5364025"/>
            <a:ext cx="3015668" cy="945193"/>
          </a:xfrm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Plassholder for tekst 2">
            <a:extLst>
              <a:ext uri="{FF2B5EF4-FFF2-40B4-BE49-F238E27FC236}">
                <a16:creationId xmlns:a16="http://schemas.microsoft.com/office/drawing/2014/main" id="{9889994B-C063-8347-BF1B-52E88E321B8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94164" y="4353128"/>
            <a:ext cx="3015669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accent3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Plassholder for innhold 2">
            <a:extLst>
              <a:ext uri="{FF2B5EF4-FFF2-40B4-BE49-F238E27FC236}">
                <a16:creationId xmlns:a16="http://schemas.microsoft.com/office/drawing/2014/main" id="{A9A7D2C0-382C-844D-BCC5-9866F8F8E3CD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4605573" y="5364025"/>
            <a:ext cx="3015668" cy="945193"/>
          </a:xfrm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8" name="Plassholder for tekst 2">
            <a:extLst>
              <a:ext uri="{FF2B5EF4-FFF2-40B4-BE49-F238E27FC236}">
                <a16:creationId xmlns:a16="http://schemas.microsoft.com/office/drawing/2014/main" id="{072A21FE-4E2E-2844-B9BC-FC96088080A8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605572" y="4353128"/>
            <a:ext cx="3015669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accent3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lassholder for innhold 2">
            <a:extLst>
              <a:ext uri="{FF2B5EF4-FFF2-40B4-BE49-F238E27FC236}">
                <a16:creationId xmlns:a16="http://schemas.microsoft.com/office/drawing/2014/main" id="{D4572613-4CCB-5F46-B254-1E6D0AED447B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99884" y="5355319"/>
            <a:ext cx="3015668" cy="953899"/>
          </a:xfrm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Plassholder for tekst 2">
            <a:extLst>
              <a:ext uri="{FF2B5EF4-FFF2-40B4-BE49-F238E27FC236}">
                <a16:creationId xmlns:a16="http://schemas.microsoft.com/office/drawing/2014/main" id="{F3A514DC-D7B2-7E4D-8763-2E0201F4FFBD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8499883" y="4344422"/>
            <a:ext cx="3015669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accent3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1" name="Plassholder for tittel 1">
            <a:extLst>
              <a:ext uri="{FF2B5EF4-FFF2-40B4-BE49-F238E27FC236}">
                <a16:creationId xmlns:a16="http://schemas.microsoft.com/office/drawing/2014/main" id="{15B1D0F1-6D06-594A-B95D-E314A1E50D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4080" y="586443"/>
            <a:ext cx="9996315" cy="765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500" b="1">
                <a:solidFill>
                  <a:srgbClr val="C5003E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pic>
        <p:nvPicPr>
          <p:cNvPr id="32" name="Bilde 7">
            <a:extLst>
              <a:ext uri="{FF2B5EF4-FFF2-40B4-BE49-F238E27FC236}">
                <a16:creationId xmlns:a16="http://schemas.microsoft.com/office/drawing/2014/main" id="{3B6EB70E-DB2F-45B9-90A2-6B149D97A4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>
            <a:off x="10621418" y="508181"/>
            <a:ext cx="599001" cy="69079"/>
          </a:xfrm>
          <a:prstGeom prst="rect">
            <a:avLst/>
          </a:prstGeom>
        </p:spPr>
      </p:pic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948EA742-74D9-470A-9C51-87C998F256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1640" y="240209"/>
            <a:ext cx="1171556" cy="60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9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 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877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i presentasjon/forklarende tekst til bilde/figur/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EE067295-4F1B-3240-BD1E-FB94EDAF6E15}"/>
              </a:ext>
            </a:extLst>
          </p:cNvPr>
          <p:cNvSpPr/>
          <p:nvPr userDrawn="1"/>
        </p:nvSpPr>
        <p:spPr>
          <a:xfrm>
            <a:off x="0" y="1"/>
            <a:ext cx="6096001" cy="6858000"/>
          </a:xfrm>
          <a:prstGeom prst="rect">
            <a:avLst/>
          </a:prstGeom>
          <a:solidFill>
            <a:srgbClr val="C5003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2" name="Plassholder for tittel 1">
            <a:extLst>
              <a:ext uri="{FF2B5EF4-FFF2-40B4-BE49-F238E27FC236}">
                <a16:creationId xmlns:a16="http://schemas.microsoft.com/office/drawing/2014/main" id="{2DEFC923-91E1-AB45-A121-EFC20BCA9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619" y="882176"/>
            <a:ext cx="5260902" cy="3000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sz="3500" b="1">
                <a:solidFill>
                  <a:srgbClr val="C5003E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13" name="Plassholder for innhold 2">
            <a:extLst>
              <a:ext uri="{FF2B5EF4-FFF2-40B4-BE49-F238E27FC236}">
                <a16:creationId xmlns:a16="http://schemas.microsoft.com/office/drawing/2014/main" id="{14EB6FBA-189C-0147-B430-222B8324B3E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2140" y="879165"/>
            <a:ext cx="5279243" cy="509666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Plassholder for innhold 2">
            <a:extLst>
              <a:ext uri="{FF2B5EF4-FFF2-40B4-BE49-F238E27FC236}">
                <a16:creationId xmlns:a16="http://schemas.microsoft.com/office/drawing/2014/main" id="{F4D3FFC8-5C58-C14F-82B4-5265A4C29E1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50619" y="4040373"/>
            <a:ext cx="5260902" cy="1935452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6E46BC0-684E-754C-9D0A-35BC0163B9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>
            <a:off x="10676834" y="425053"/>
            <a:ext cx="599001" cy="69079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DF13EB4-E855-4370-9B68-9AF493AD8B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7056" y="157082"/>
            <a:ext cx="1171556" cy="60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7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oppsett for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931D3D7-EBFA-CE42-97B6-78B05669E0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4203" y="1729409"/>
            <a:ext cx="11063593" cy="439309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298AC7A0-FB63-BE4A-A602-BF5FA54D2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4080" y="586443"/>
            <a:ext cx="9996315" cy="765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500" b="1">
                <a:solidFill>
                  <a:srgbClr val="C5003E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40331EF3-C93F-B348-BB73-B48A1C68D01C}"/>
              </a:ext>
            </a:extLst>
          </p:cNvPr>
          <p:cNvSpPr/>
          <p:nvPr userDrawn="1"/>
        </p:nvSpPr>
        <p:spPr>
          <a:xfrm>
            <a:off x="564203" y="586443"/>
            <a:ext cx="171293" cy="765279"/>
          </a:xfrm>
          <a:prstGeom prst="rect">
            <a:avLst/>
          </a:prstGeom>
          <a:solidFill>
            <a:srgbClr val="C5003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003E"/>
              </a:solidFill>
            </a:endParaRPr>
          </a:p>
        </p:txBody>
      </p:sp>
      <p:pic>
        <p:nvPicPr>
          <p:cNvPr id="9" name="Bilde 7">
            <a:extLst>
              <a:ext uri="{FF2B5EF4-FFF2-40B4-BE49-F238E27FC236}">
                <a16:creationId xmlns:a16="http://schemas.microsoft.com/office/drawing/2014/main" id="{789814D4-88DC-44C2-8DFD-4B913028DA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>
            <a:off x="10676834" y="462001"/>
            <a:ext cx="599001" cy="69079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B66D36C-939A-4718-A8EC-7BDACE7205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7056" y="194029"/>
            <a:ext cx="1171556" cy="60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28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t oppsett for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7AF99CE1-9EDB-BB44-A431-C18A35A1219C}"/>
              </a:ext>
            </a:extLst>
          </p:cNvPr>
          <p:cNvSpPr/>
          <p:nvPr userDrawn="1"/>
        </p:nvSpPr>
        <p:spPr>
          <a:xfrm>
            <a:off x="6341165" y="0"/>
            <a:ext cx="5850835" cy="6858000"/>
          </a:xfrm>
          <a:prstGeom prst="rect">
            <a:avLst/>
          </a:prstGeom>
          <a:solidFill>
            <a:srgbClr val="C5003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52247A95-538C-7D45-B31B-3296B7894240}"/>
              </a:ext>
            </a:extLst>
          </p:cNvPr>
          <p:cNvSpPr/>
          <p:nvPr userDrawn="1"/>
        </p:nvSpPr>
        <p:spPr>
          <a:xfrm>
            <a:off x="429021" y="524620"/>
            <a:ext cx="550615" cy="5914575"/>
          </a:xfrm>
          <a:prstGeom prst="rect">
            <a:avLst/>
          </a:prstGeom>
          <a:solidFill>
            <a:srgbClr val="C5003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lassholder for tittel 1">
            <a:extLst>
              <a:ext uri="{FF2B5EF4-FFF2-40B4-BE49-F238E27FC236}">
                <a16:creationId xmlns:a16="http://schemas.microsoft.com/office/drawing/2014/main" id="{2DEFC923-91E1-AB45-A121-EFC20BCA9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1041" y="524620"/>
            <a:ext cx="4538218" cy="31836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>
              <a:defRPr sz="3500"/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13" name="Plassholder for innhold 2">
            <a:extLst>
              <a:ext uri="{FF2B5EF4-FFF2-40B4-BE49-F238E27FC236}">
                <a16:creationId xmlns:a16="http://schemas.microsoft.com/office/drawing/2014/main" id="{14EB6FBA-189C-0147-B430-222B8324B3E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874891" y="879165"/>
            <a:ext cx="4783382" cy="5595265"/>
          </a:xfrm>
        </p:spPr>
        <p:txBody>
          <a:bodyPr anchor="t"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4" name="Plassholder for innhold 2">
            <a:extLst>
              <a:ext uri="{FF2B5EF4-FFF2-40B4-BE49-F238E27FC236}">
                <a16:creationId xmlns:a16="http://schemas.microsoft.com/office/drawing/2014/main" id="{F4D3FFC8-5C58-C14F-82B4-5265A4C29E1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241041" y="3803078"/>
            <a:ext cx="4538218" cy="2636117"/>
          </a:xfrm>
        </p:spPr>
        <p:txBody>
          <a:bodyPr anchor="t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9" name="Bilde 7">
            <a:extLst>
              <a:ext uri="{FF2B5EF4-FFF2-40B4-BE49-F238E27FC236}">
                <a16:creationId xmlns:a16="http://schemas.microsoft.com/office/drawing/2014/main" id="{8F7D7841-2FBD-4609-B788-1C8DAA96AC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>
            <a:off x="10649126" y="434291"/>
            <a:ext cx="599001" cy="69079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C63454D-72F5-48CD-945D-D86B29745A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9348" y="166319"/>
            <a:ext cx="1171556" cy="60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65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psett for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B3BB5B9-C72B-B34C-ADCF-258D6297CA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4203" y="2678705"/>
            <a:ext cx="5181600" cy="3443799"/>
          </a:xfrm>
        </p:spPr>
        <p:txBody>
          <a:bodyPr anchor="t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E3856BCB-B319-5D47-992D-855C74177170}"/>
              </a:ext>
            </a:extLst>
          </p:cNvPr>
          <p:cNvCxnSpPr/>
          <p:nvPr userDrawn="1"/>
        </p:nvCxnSpPr>
        <p:spPr>
          <a:xfrm>
            <a:off x="6096000" y="2308767"/>
            <a:ext cx="0" cy="3443799"/>
          </a:xfrm>
          <a:prstGeom prst="line">
            <a:avLst/>
          </a:prstGeom>
          <a:ln>
            <a:solidFill>
              <a:srgbClr val="ED7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assholder for innhold 2">
            <a:extLst>
              <a:ext uri="{FF2B5EF4-FFF2-40B4-BE49-F238E27FC236}">
                <a16:creationId xmlns:a16="http://schemas.microsoft.com/office/drawing/2014/main" id="{9E505F51-1479-1941-B46A-7523E31B86E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456530" y="2678705"/>
            <a:ext cx="5181600" cy="3443799"/>
          </a:xfrm>
        </p:spPr>
        <p:txBody>
          <a:bodyPr anchor="t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2">
            <a:extLst>
              <a:ext uri="{FF2B5EF4-FFF2-40B4-BE49-F238E27FC236}">
                <a16:creationId xmlns:a16="http://schemas.microsoft.com/office/drawing/2014/main" id="{5034E28F-612D-0643-8E33-B0ECA9114AB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64203" y="1711588"/>
            <a:ext cx="5157787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rgbClr val="C5003E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9" name="Plassholder for tekst 4">
            <a:extLst>
              <a:ext uri="{FF2B5EF4-FFF2-40B4-BE49-F238E27FC236}">
                <a16:creationId xmlns:a16="http://schemas.microsoft.com/office/drawing/2014/main" id="{E63777B1-D249-6440-9348-9E6DC0E6A0F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80343" y="1711588"/>
            <a:ext cx="5183188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rgbClr val="C5003E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3AA11D0F-CF5C-8A4A-BDB8-2401B4B74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4080" y="586443"/>
            <a:ext cx="9996315" cy="765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500" b="1">
                <a:solidFill>
                  <a:srgbClr val="C5003E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3D2B2FF-C30B-654C-891C-7537A5F9A0FA}"/>
              </a:ext>
            </a:extLst>
          </p:cNvPr>
          <p:cNvSpPr/>
          <p:nvPr userDrawn="1"/>
        </p:nvSpPr>
        <p:spPr>
          <a:xfrm>
            <a:off x="564203" y="586443"/>
            <a:ext cx="171293" cy="765279"/>
          </a:xfrm>
          <a:prstGeom prst="rect">
            <a:avLst/>
          </a:prstGeom>
          <a:solidFill>
            <a:srgbClr val="C5003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Bilde 7">
            <a:extLst>
              <a:ext uri="{FF2B5EF4-FFF2-40B4-BE49-F238E27FC236}">
                <a16:creationId xmlns:a16="http://schemas.microsoft.com/office/drawing/2014/main" id="{A550E1A3-62C0-4A38-8FFE-040F0A5BAC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>
            <a:off x="10667598" y="489709"/>
            <a:ext cx="599001" cy="69079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BAC3F25E-4A3C-4E12-8DCE-8E81D7579E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7820" y="221737"/>
            <a:ext cx="1171556" cy="60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25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psett for bilde m/forklarende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ittel 1">
            <a:extLst>
              <a:ext uri="{FF2B5EF4-FFF2-40B4-BE49-F238E27FC236}">
                <a16:creationId xmlns:a16="http://schemas.microsoft.com/office/drawing/2014/main" id="{2DEFC923-91E1-AB45-A121-EFC20BCA9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4956" y="695740"/>
            <a:ext cx="4935782" cy="2733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sz="3500"/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14" name="Plassholder for innhold 2">
            <a:extLst>
              <a:ext uri="{FF2B5EF4-FFF2-40B4-BE49-F238E27FC236}">
                <a16:creationId xmlns:a16="http://schemas.microsoft.com/office/drawing/2014/main" id="{F4D3FFC8-5C58-C14F-82B4-5265A4C29E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4956" y="3712038"/>
            <a:ext cx="4935782" cy="2450222"/>
          </a:xfrm>
        </p:spPr>
        <p:txBody>
          <a:bodyPr anchor="t"/>
          <a:lstStyle>
            <a:lvl1pPr marL="0" indent="0" algn="ctr">
              <a:buNone/>
              <a:defRPr b="1">
                <a:solidFill>
                  <a:srgbClr val="CE2645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25B65DF-3FBB-9042-BDA6-E050A8686F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6095999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7" name="Bilde 7">
            <a:extLst>
              <a:ext uri="{FF2B5EF4-FFF2-40B4-BE49-F238E27FC236}">
                <a16:creationId xmlns:a16="http://schemas.microsoft.com/office/drawing/2014/main" id="{40D32D65-D479-456B-9E9F-086730ADB9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>
            <a:off x="10649126" y="434291"/>
            <a:ext cx="599001" cy="69079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CFD827B-79D6-48F6-96F3-A3F5614E3B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9348" y="166319"/>
            <a:ext cx="1171556" cy="60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23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psett for flere bilder m/forklarende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ittel 1">
            <a:extLst>
              <a:ext uri="{FF2B5EF4-FFF2-40B4-BE49-F238E27FC236}">
                <a16:creationId xmlns:a16="http://schemas.microsoft.com/office/drawing/2014/main" id="{2DEFC923-91E1-AB45-A121-EFC20BCA9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4004" y="450567"/>
            <a:ext cx="5388796" cy="296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sz="3500"/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14" name="Plassholder for innhold 2">
            <a:extLst>
              <a:ext uri="{FF2B5EF4-FFF2-40B4-BE49-F238E27FC236}">
                <a16:creationId xmlns:a16="http://schemas.microsoft.com/office/drawing/2014/main" id="{F4D3FFC8-5C58-C14F-82B4-5265A4C29E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64004" y="3525563"/>
            <a:ext cx="5388796" cy="2977622"/>
          </a:xfrm>
        </p:spPr>
        <p:txBody>
          <a:bodyPr anchor="t"/>
          <a:lstStyle>
            <a:lvl1pPr marL="0" indent="0" algn="ctr">
              <a:buNone/>
              <a:defRPr b="1">
                <a:solidFill>
                  <a:srgbClr val="CE2645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0B38805-0EFE-0541-953F-20307660271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38950" y="418904"/>
            <a:ext cx="3063875" cy="29876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Plassholder for innhold 2">
            <a:extLst>
              <a:ext uri="{FF2B5EF4-FFF2-40B4-BE49-F238E27FC236}">
                <a16:creationId xmlns:a16="http://schemas.microsoft.com/office/drawing/2014/main" id="{DCE3E1AE-4C1C-614D-8DDF-0B12250314D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396369" y="418904"/>
            <a:ext cx="3063875" cy="29876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innhold 2">
            <a:extLst>
              <a:ext uri="{FF2B5EF4-FFF2-40B4-BE49-F238E27FC236}">
                <a16:creationId xmlns:a16="http://schemas.microsoft.com/office/drawing/2014/main" id="{A9ECD1F6-C5D6-C548-B007-796385D5D6A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401145" y="3515510"/>
            <a:ext cx="3063875" cy="29876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Plassholder for innhold 2">
            <a:extLst>
              <a:ext uri="{FF2B5EF4-FFF2-40B4-BE49-F238E27FC236}">
                <a16:creationId xmlns:a16="http://schemas.microsoft.com/office/drawing/2014/main" id="{B40598CC-EB44-AC4E-8288-5189B48A607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38286" y="3515509"/>
            <a:ext cx="3063875" cy="29876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Bilde 7">
            <a:extLst>
              <a:ext uri="{FF2B5EF4-FFF2-40B4-BE49-F238E27FC236}">
                <a16:creationId xmlns:a16="http://schemas.microsoft.com/office/drawing/2014/main" id="{6C73FF98-77FE-4DB0-A691-9562AE4CF8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>
            <a:off x="10649126" y="434291"/>
            <a:ext cx="599001" cy="69079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49EC0958-08B1-4B57-B48A-30F90505EF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9348" y="166319"/>
            <a:ext cx="1171556" cy="60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17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skifte/hovedpunkter i programmet">
    <p:bg>
      <p:bgPr>
        <a:solidFill>
          <a:srgbClr val="C5003E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14C5F508-D0AD-9C43-A462-0FF928E621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185" y="1512876"/>
            <a:ext cx="10933627" cy="3832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5000"/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pic>
        <p:nvPicPr>
          <p:cNvPr id="5" name="Bilde 7">
            <a:extLst>
              <a:ext uri="{FF2B5EF4-FFF2-40B4-BE49-F238E27FC236}">
                <a16:creationId xmlns:a16="http://schemas.microsoft.com/office/drawing/2014/main" id="{46847584-3206-49EE-8104-01FE3052B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>
            <a:off x="10529053" y="471235"/>
            <a:ext cx="599001" cy="69079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4CFFADB-17E0-4508-B248-A2295D17A9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09275" y="203263"/>
            <a:ext cx="1171556" cy="60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81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psett for tre innholddeler">
    <p:bg>
      <p:bgPr>
        <a:solidFill>
          <a:srgbClr val="C5003E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3EE93C69-C9C7-E24C-96BF-83675CE1FB61}"/>
              </a:ext>
            </a:extLst>
          </p:cNvPr>
          <p:cNvSpPr/>
          <p:nvPr userDrawn="1"/>
        </p:nvSpPr>
        <p:spPr>
          <a:xfrm>
            <a:off x="441194" y="1649186"/>
            <a:ext cx="3539067" cy="4347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EA0BA90-2C77-3742-A6D9-6147FC75A8BF}"/>
              </a:ext>
            </a:extLst>
          </p:cNvPr>
          <p:cNvSpPr/>
          <p:nvPr userDrawn="1"/>
        </p:nvSpPr>
        <p:spPr>
          <a:xfrm>
            <a:off x="4343872" y="1649186"/>
            <a:ext cx="3539067" cy="4347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0DA99E8-C451-8D44-8562-52C8E1D7EB07}"/>
              </a:ext>
            </a:extLst>
          </p:cNvPr>
          <p:cNvSpPr/>
          <p:nvPr userDrawn="1"/>
        </p:nvSpPr>
        <p:spPr>
          <a:xfrm>
            <a:off x="8228833" y="1649186"/>
            <a:ext cx="3539067" cy="4347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lassholder for innhold 2">
            <a:extLst>
              <a:ext uri="{FF2B5EF4-FFF2-40B4-BE49-F238E27FC236}">
                <a16:creationId xmlns:a16="http://schemas.microsoft.com/office/drawing/2014/main" id="{7543B21C-EFC5-5A4F-8AFB-903651A09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4165" y="2882535"/>
            <a:ext cx="3015668" cy="2825288"/>
          </a:xfrm>
        </p:spPr>
        <p:txBody>
          <a:bodyPr anchor="t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Plassholder for tekst 2">
            <a:extLst>
              <a:ext uri="{FF2B5EF4-FFF2-40B4-BE49-F238E27FC236}">
                <a16:creationId xmlns:a16="http://schemas.microsoft.com/office/drawing/2014/main" id="{1F8648E7-7E9E-DC4A-AE85-1AC37F54574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94164" y="1929509"/>
            <a:ext cx="3015669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rgbClr val="C5003E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22" name="Plassholder for innhold 2">
            <a:extLst>
              <a:ext uri="{FF2B5EF4-FFF2-40B4-BE49-F238E27FC236}">
                <a16:creationId xmlns:a16="http://schemas.microsoft.com/office/drawing/2014/main" id="{4CB9F357-8AE2-524A-8B1C-A1C52D7B1470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605573" y="2882535"/>
            <a:ext cx="3015668" cy="2825288"/>
          </a:xfrm>
        </p:spPr>
        <p:txBody>
          <a:bodyPr anchor="t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Plassholder for tekst 2">
            <a:extLst>
              <a:ext uri="{FF2B5EF4-FFF2-40B4-BE49-F238E27FC236}">
                <a16:creationId xmlns:a16="http://schemas.microsoft.com/office/drawing/2014/main" id="{E2B84E0E-0B7D-8341-A086-4345FEEB626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88164" y="1929509"/>
            <a:ext cx="3015669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rgbClr val="C5003E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24" name="Plassholder for innhold 2">
            <a:extLst>
              <a:ext uri="{FF2B5EF4-FFF2-40B4-BE49-F238E27FC236}">
                <a16:creationId xmlns:a16="http://schemas.microsoft.com/office/drawing/2014/main" id="{6FCEB760-1028-D54A-ABEF-6D7A24F3C4E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499884" y="2873829"/>
            <a:ext cx="3015668" cy="2825288"/>
          </a:xfrm>
        </p:spPr>
        <p:txBody>
          <a:bodyPr anchor="t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Plassholder for tekst 2">
            <a:extLst>
              <a:ext uri="{FF2B5EF4-FFF2-40B4-BE49-F238E27FC236}">
                <a16:creationId xmlns:a16="http://schemas.microsoft.com/office/drawing/2014/main" id="{101451F7-D896-1B4A-80D5-473D760EBB1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499883" y="1924352"/>
            <a:ext cx="3015669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rgbClr val="C5003E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32" name="Plassholder for tittel 1">
            <a:extLst>
              <a:ext uri="{FF2B5EF4-FFF2-40B4-BE49-F238E27FC236}">
                <a16:creationId xmlns:a16="http://schemas.microsoft.com/office/drawing/2014/main" id="{734642DF-A099-C448-B7D6-D85D6F4EE1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4080" y="586443"/>
            <a:ext cx="9996315" cy="765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500" b="1">
                <a:solidFill>
                  <a:srgbClr val="C5003E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pic>
        <p:nvPicPr>
          <p:cNvPr id="15" name="Bilde 7">
            <a:extLst>
              <a:ext uri="{FF2B5EF4-FFF2-40B4-BE49-F238E27FC236}">
                <a16:creationId xmlns:a16="http://schemas.microsoft.com/office/drawing/2014/main" id="{F4CC5F0E-1AE9-4BF6-8157-DF2EFDBCCA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>
            <a:off x="10602946" y="452763"/>
            <a:ext cx="599001" cy="69079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2E3EB5EB-9097-41FA-9738-D05D4F4F28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83168" y="184791"/>
            <a:ext cx="1171556" cy="60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14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06A86EE-C3A1-B747-8E49-BF5F73385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03" y="586443"/>
            <a:ext cx="11056989" cy="1048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A94E550-8653-1E4B-971E-F1C892F52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03" y="2022104"/>
            <a:ext cx="11063593" cy="41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97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0" r:id="rId3"/>
    <p:sldLayoutId id="2147483659" r:id="rId4"/>
    <p:sldLayoutId id="2147483652" r:id="rId5"/>
    <p:sldLayoutId id="2147483660" r:id="rId6"/>
    <p:sldLayoutId id="2147483661" r:id="rId7"/>
    <p:sldLayoutId id="2147483655" r:id="rId8"/>
    <p:sldLayoutId id="2147483657" r:id="rId9"/>
    <p:sldLayoutId id="2147483662" r:id="rId10"/>
    <p:sldLayoutId id="21474836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C5003E"/>
          </a:solidFill>
          <a:latin typeface="Tw Cen MT" panose="020B06020201040206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kern="1200">
          <a:solidFill>
            <a:srgbClr val="11181D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11181D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11181D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11181D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11181D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tv.nrk.no/serie/nudes/sesong/1/episode/1/avspiller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nrk.no/skole/?p%20age=search&amp;q=nettet&amp;mediaId=22619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idsskriftet.no/2020/06/originalartikkel/livstilfredshet-blant-ungdom-og-under-covid-19-pandemien" TargetMode="External"/><Relationship Id="rId2" Type="http://schemas.openxmlformats.org/officeDocument/2006/relationships/hyperlink" Target="https://forskning.no/angst-barn-og-ungdom-depresjon/ungdom-far-mindre-sosial-angst-om-de-far-stotte-fra-andre/1673369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e.kahoot.it/share/8-10-trinn-digital-seksualitet/94000049-091a-44ac-b46e-16af80ae3401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06CABBE-AE4F-1E47-9AB1-D3F113590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5003E"/>
                </a:solidFill>
              </a:rPr>
              <a:t>DIGITAL SEKSUALITET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BAFD73B-D8E8-7344-ADF3-AA127DC983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6045" y="5756992"/>
            <a:ext cx="11724029" cy="1101007"/>
          </a:xfrm>
        </p:spPr>
        <p:txBody>
          <a:bodyPr>
            <a:normAutofit fontScale="92500"/>
          </a:bodyPr>
          <a:lstStyle/>
          <a:p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Kampanje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 2021: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Trivsel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i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pandemien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				</a:t>
            </a:r>
            <a:br>
              <a:rPr lang="en-US" sz="26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US" sz="2600" b="0" dirty="0">
                <a:solidFill>
                  <a:srgbClr val="C5003E"/>
                </a:solidFill>
                <a:latin typeface="Century Gothic" panose="020B0502020202020204" pitchFamily="34" charset="0"/>
              </a:rPr>
              <a:t>#DIGseksualitet</a:t>
            </a:r>
            <a:r>
              <a:rPr lang="en-US" sz="2600" b="0" dirty="0">
                <a:solidFill>
                  <a:schemeClr val="tx1"/>
                </a:solidFill>
                <a:latin typeface="Century Gothic" panose="020B0502020202020204" pitchFamily="34" charset="0"/>
              </a:rPr>
              <a:t>								         </a:t>
            </a:r>
            <a:r>
              <a:rPr lang="en-US" sz="2800" b="0" dirty="0">
                <a:solidFill>
                  <a:schemeClr val="tx1"/>
                </a:solidFill>
                <a:latin typeface="Century Gothic" panose="020B0502020202020204" pitchFamily="34" charset="0"/>
              </a:rPr>
              <a:t>8.</a:t>
            </a:r>
            <a:r>
              <a:rPr lang="nb-NO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2800" b="0" dirty="0">
                <a:solidFill>
                  <a:schemeClr val="tx1"/>
                </a:solidFill>
                <a:latin typeface="Century Gothic" panose="020B0502020202020204" pitchFamily="34" charset="0"/>
              </a:rPr>
              <a:t>10. </a:t>
            </a:r>
            <a:r>
              <a:rPr lang="en-US" sz="2800" b="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trinn</a:t>
            </a:r>
            <a:endParaRPr lang="en-US" sz="2600" b="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087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EBCE8C-99B6-DE4F-A157-DFB4CB04A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86" y="1512876"/>
            <a:ext cx="10933627" cy="3832245"/>
          </a:xfrm>
        </p:spPr>
        <p:txBody>
          <a:bodyPr/>
          <a:lstStyle/>
          <a:p>
            <a:r>
              <a:rPr lang="nb-NO" dirty="0">
                <a:solidFill>
                  <a:srgbClr val="C5003E"/>
                </a:solidFill>
              </a:rPr>
              <a:t>SE GJERNE FLERE FILMER OG GJØR FLERE OPPGAVER I UKE 6!</a:t>
            </a:r>
            <a:endParaRPr lang="en-US" dirty="0">
              <a:solidFill>
                <a:srgbClr val="C500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5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1FAB77B-4D1E-9B4F-A84D-F535F224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955" y="645496"/>
            <a:ext cx="4819545" cy="2601133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rgbClr val="C5003E"/>
                </a:solidFill>
              </a:rPr>
              <a:t>HVA VI SKAL SNAKKE OM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F1E5F7C-661B-EF49-AE72-B853E570B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4955" y="3611372"/>
            <a:ext cx="4935782" cy="2450222"/>
          </a:xfrm>
        </p:spPr>
        <p:txBody>
          <a:bodyPr anchor="t">
            <a:normAutofit/>
          </a:bodyPr>
          <a:lstStyle/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Hva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god </a:t>
            </a:r>
            <a:r>
              <a:rPr lang="en-US" dirty="0" err="1">
                <a:solidFill>
                  <a:schemeClr val="tx1"/>
                </a:solidFill>
              </a:rPr>
              <a:t>flørt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Nettdating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Digital mobbing</a:t>
            </a:r>
          </a:p>
        </p:txBody>
      </p:sp>
      <p:pic>
        <p:nvPicPr>
          <p:cNvPr id="6" name="Plassholder for innhold 5" descr="Et bilde som inneholder person, utendørs, gutt&#10;&#10;Automatisk generert beskrivelse">
            <a:extLst>
              <a:ext uri="{FF2B5EF4-FFF2-40B4-BE49-F238E27FC236}">
                <a16:creationId xmlns:a16="http://schemas.microsoft.com/office/drawing/2014/main" id="{4B94A315-BC86-4DDC-928A-A44A152F6E8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l="26911" r="9534"/>
          <a:stretch/>
        </p:blipFill>
        <p:spPr>
          <a:xfrm>
            <a:off x="20" y="10"/>
            <a:ext cx="6095979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020485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5DE9A3-B035-485B-8D6D-EF4470426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167" y="467688"/>
            <a:ext cx="5260902" cy="679924"/>
          </a:xfrm>
        </p:spPr>
        <p:txBody>
          <a:bodyPr/>
          <a:lstStyle/>
          <a:p>
            <a:r>
              <a:rPr lang="nb-NO" dirty="0">
                <a:solidFill>
                  <a:srgbClr val="C5003E"/>
                </a:solidFill>
              </a:rPr>
              <a:t>HVA ER EN GOD FLØRT?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0408CBD-3C1E-44A4-9779-649936CCDAE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471933" y="962884"/>
            <a:ext cx="5279243" cy="5559735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dirty="0"/>
              <a:t>Hvordan flørter man?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dirty="0"/>
              <a:t>Hva er en god flørt?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dirty="0"/>
              <a:t>Hva er en dårlig flørt?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dirty="0"/>
              <a:t>Hvorfor flørter man?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dirty="0"/>
              <a:t>Er man alltid to om å flørte?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dirty="0"/>
              <a:t>Kan man flørte uten å ha lyst til at noe mer skal skje?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dirty="0"/>
              <a:t>Hvordan unngår man at en flørt blir dårlig?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dirty="0"/>
              <a:t>Er det noen situasjoner der risikoen for en dårlig flørt er større?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dirty="0"/>
              <a:t>Hva kan man gjøre hvis man er vitne til en flørt som går over grensen?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dirty="0"/>
              <a:t>Hva kan vi som fellesskap gjøre for at flørt ikke ender i dårlige opplevelser?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12" name="Plassholder for innhold 11" descr="Et bilde som inneholder person, mann, utendørs, smilende&#10;&#10;Automatisk generert beskrivelse">
            <a:extLst>
              <a:ext uri="{FF2B5EF4-FFF2-40B4-BE49-F238E27FC236}">
                <a16:creationId xmlns:a16="http://schemas.microsoft.com/office/drawing/2014/main" id="{7839AC22-36F7-4D16-95BF-49E6B01D5A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56443" y="1827742"/>
            <a:ext cx="5260975" cy="350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2">
            <a:extLst>
              <a:ext uri="{FF2B5EF4-FFF2-40B4-BE49-F238E27FC236}">
                <a16:creationId xmlns:a16="http://schemas.microsoft.com/office/drawing/2014/main" id="{2D2412BA-4310-402B-8BE5-59F2AFEF5B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5275" y="14382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0178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86D70E-AA02-8644-BA32-EE7F8BE02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041" y="524621"/>
            <a:ext cx="4538218" cy="58282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C5003E"/>
                </a:solidFill>
              </a:rPr>
              <a:t>NETTDATING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058A652A-055C-4B15-B2F4-EDA05E3DA3DD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7060293" y="1656082"/>
            <a:ext cx="4413477" cy="3742579"/>
          </a:xfrm>
          <a:prstGeom prst="rect">
            <a:avLst/>
          </a:prstGeom>
        </p:spPr>
      </p:pic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DCA2355A-1FB5-45AA-B56D-F3F704C5A2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1041" y="1656082"/>
            <a:ext cx="4538218" cy="4783114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1800" b="0" dirty="0">
                <a:solidFill>
                  <a:schemeClr val="tx1"/>
                </a:solidFill>
              </a:rPr>
              <a:t>Klipp ut sitatkortene. 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1800" b="0" dirty="0">
                <a:solidFill>
                  <a:schemeClr val="tx1"/>
                </a:solidFill>
              </a:rPr>
              <a:t>Plasser sitatkortene i en pyramide.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1800" b="0" dirty="0">
                <a:solidFill>
                  <a:schemeClr val="tx1"/>
                </a:solidFill>
              </a:rPr>
              <a:t>Øverst legger dere det sitatkortet dere synes er viktigst hvis man dater på nettet. 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1800" b="0" dirty="0">
                <a:solidFill>
                  <a:schemeClr val="tx1"/>
                </a:solidFill>
              </a:rPr>
              <a:t>I andre rekke legger dere de to nest viktigste sitatkortene og i den tredje rekken de tre sitatkortene dere mener er minst viktige. Noen kort blir da ikke brukt. </a:t>
            </a:r>
          </a:p>
        </p:txBody>
      </p:sp>
    </p:spTree>
    <p:extLst>
      <p:ext uri="{BB962C8B-B14F-4D97-AF65-F5344CB8AC3E}">
        <p14:creationId xmlns:p14="http://schemas.microsoft.com/office/powerpoint/2010/main" val="1823864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1561A62E-6080-6146-8E71-F273B76FE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0" y="5042342"/>
            <a:ext cx="5260902" cy="1038065"/>
          </a:xfrm>
        </p:spPr>
        <p:txBody>
          <a:bodyPr anchor="b">
            <a:normAutofit/>
          </a:bodyPr>
          <a:lstStyle/>
          <a:p>
            <a:r>
              <a:rPr lang="en-US" sz="6000" dirty="0">
                <a:solidFill>
                  <a:srgbClr val="C5003E"/>
                </a:solidFill>
              </a:rPr>
              <a:t>DISKUSJON</a:t>
            </a:r>
          </a:p>
        </p:txBody>
      </p:sp>
      <p:pic>
        <p:nvPicPr>
          <p:cNvPr id="3" name="Plassholder for innhold 2" descr="Et bilde som inneholder vindu, person, innendørs, familie&#10;&#10;Automatisk generert beskrivelse">
            <a:extLst>
              <a:ext uri="{FF2B5EF4-FFF2-40B4-BE49-F238E27FC236}">
                <a16:creationId xmlns:a16="http://schemas.microsoft.com/office/drawing/2014/main" id="{94C67114-1CB6-4C67-B01D-EA9F8A4F7F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1870" y="1101755"/>
            <a:ext cx="5392262" cy="3596640"/>
          </a:xfrm>
        </p:spPr>
      </p:pic>
      <p:graphicFrame>
        <p:nvGraphicFramePr>
          <p:cNvPr id="8" name="Plassholder for innhold 5">
            <a:extLst>
              <a:ext uri="{FF2B5EF4-FFF2-40B4-BE49-F238E27FC236}">
                <a16:creationId xmlns:a16="http://schemas.microsoft.com/office/drawing/2014/main" id="{C0F8BD19-33AD-43D0-B68F-89215016B270}"/>
              </a:ext>
            </a:extLst>
          </p:cNvPr>
          <p:cNvGraphicFramePr>
            <a:graphicFrameLocks noGrp="1"/>
          </p:cNvGraphicFramePr>
          <p:nvPr>
            <p:ph sz="half" idx="10"/>
            <p:extLst>
              <p:ext uri="{D42A27DB-BD31-4B8C-83A1-F6EECF244321}">
                <p14:modId xmlns:p14="http://schemas.microsoft.com/office/powerpoint/2010/main" val="153074324"/>
              </p:ext>
            </p:extLst>
          </p:nvPr>
        </p:nvGraphicFramePr>
        <p:xfrm>
          <a:off x="6362138" y="1101755"/>
          <a:ext cx="5279243" cy="5096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81156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6300A7-D044-4EBE-9757-616081936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86" y="386080"/>
            <a:ext cx="10933627" cy="6085839"/>
          </a:xfrm>
        </p:spPr>
        <p:txBody>
          <a:bodyPr/>
          <a:lstStyle/>
          <a:p>
            <a:r>
              <a:rPr lang="nb-NO" dirty="0"/>
              <a:t>VIL DU VITE MER OM DETTE TEMAET?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SJEKK GJERNE UT NRK-SERIEN </a:t>
            </a:r>
            <a:r>
              <a:rPr lang="nb-NO" dirty="0">
                <a:hlinkClick r:id="rId2"/>
              </a:rPr>
              <a:t>NUDES</a:t>
            </a:r>
            <a:r>
              <a:rPr lang="nb-NO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24720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9BB465-D654-4977-B76F-7B83D8A98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8017" y="1339325"/>
            <a:ext cx="5260902" cy="841849"/>
          </a:xfrm>
        </p:spPr>
        <p:txBody>
          <a:bodyPr>
            <a:normAutofit/>
          </a:bodyPr>
          <a:lstStyle/>
          <a:p>
            <a:r>
              <a:rPr lang="nb-NO" sz="3600" dirty="0">
                <a:solidFill>
                  <a:srgbClr val="C5003E"/>
                </a:solidFill>
              </a:rPr>
              <a:t>DIGITAL MOBBING</a:t>
            </a:r>
          </a:p>
        </p:txBody>
      </p:sp>
      <p:pic>
        <p:nvPicPr>
          <p:cNvPr id="6" name="Plassholder for innhold 5" descr="Et bilde som inneholder person, utendørs, mobil, telefon&#10;&#10;Automatisk generert beskrivelse">
            <a:extLst>
              <a:ext uri="{FF2B5EF4-FFF2-40B4-BE49-F238E27FC236}">
                <a16:creationId xmlns:a16="http://schemas.microsoft.com/office/drawing/2014/main" id="{F7A880FE-4A70-4DEA-B3AD-D27E8E26A370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6498684" y="2615344"/>
            <a:ext cx="5278438" cy="3518958"/>
          </a:xfr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4B7E9DD-5A8C-4BF8-8282-CC1BEB58A5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081" y="711200"/>
            <a:ext cx="5260902" cy="6451600"/>
          </a:xfrm>
        </p:spPr>
        <p:txBody>
          <a:bodyPr>
            <a:normAutofit/>
          </a:bodyPr>
          <a:lstStyle/>
          <a:p>
            <a:pPr algn="l"/>
            <a:r>
              <a:rPr lang="nb-NO" sz="1900" dirty="0">
                <a:solidFill>
                  <a:schemeClr val="tx1"/>
                </a:solidFill>
              </a:rPr>
              <a:t>Se videoen fra NRK Skole: </a:t>
            </a:r>
            <a:r>
              <a:rPr lang="nb-NO" sz="1900" b="1" dirty="0">
                <a:solidFill>
                  <a:srgbClr val="C5003E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Netthat</a:t>
            </a:r>
            <a:r>
              <a:rPr lang="nb-NO" sz="1900" b="1" dirty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nb-NO" sz="1900" dirty="0">
                <a:solidFill>
                  <a:schemeClr val="tx1"/>
                </a:solidFill>
              </a:rPr>
              <a:t>Diskuter spørsmålene i grupper eller i fellesskap: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1900" dirty="0">
                <a:solidFill>
                  <a:schemeClr val="tx1"/>
                </a:solidFill>
              </a:rPr>
              <a:t>Én av fire unge i Norge har opplevd å bli mobbet på nettet. Hva tenker dere om dette?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1900" dirty="0">
                <a:solidFill>
                  <a:schemeClr val="tx1"/>
                </a:solidFill>
              </a:rPr>
              <a:t>Hvorfor mobber vi? Hvorfor mobber vi ikke?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1900" dirty="0">
                <a:solidFill>
                  <a:schemeClr val="tx1"/>
                </a:solidFill>
              </a:rPr>
              <a:t>Er hatytringer lov?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1900" dirty="0">
                <a:solidFill>
                  <a:schemeClr val="tx1"/>
                </a:solidFill>
              </a:rPr>
              <a:t>Hva er eksempler på hatytringer?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1900" dirty="0">
                <a:solidFill>
                  <a:schemeClr val="tx1"/>
                </a:solidFill>
              </a:rPr>
              <a:t>Har man lov til å krenke andre som har valgt å være offentlige personer?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1900" dirty="0">
                <a:solidFill>
                  <a:schemeClr val="tx1"/>
                </a:solidFill>
              </a:rPr>
              <a:t>Hvorfor tror dere at noen krenker andre på nettet?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1900" dirty="0">
                <a:solidFill>
                  <a:schemeClr val="tx1"/>
                </a:solidFill>
              </a:rPr>
              <a:t>Hvorfor tror dere at noen sprer nakenbilder av andre på nettet? Er det lovlig?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1900" dirty="0">
                <a:solidFill>
                  <a:schemeClr val="tx1"/>
                </a:solidFill>
              </a:rPr>
              <a:t>Hvilke råd kommer Leo med på slutten av klippet til de som har blitt utsatt for krenkelser på internett? </a:t>
            </a:r>
          </a:p>
          <a:p>
            <a:br>
              <a:rPr lang="nb-NO" sz="1200" dirty="0"/>
            </a:b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4222247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2DF1B-E46A-4CAF-9CA7-AB5D15257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59" y="816012"/>
            <a:ext cx="5260902" cy="3000935"/>
          </a:xfrm>
        </p:spPr>
        <p:txBody>
          <a:bodyPr anchor="b">
            <a:normAutofit/>
          </a:bodyPr>
          <a:lstStyle/>
          <a:p>
            <a:r>
              <a:rPr lang="nb-NO" sz="3600" dirty="0"/>
              <a:t>SOSIAL STØTTE GIR BEDRE LIVSKVALITET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DB8D640-6ECB-482B-9852-BBF9D0764DE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2140" y="2387599"/>
            <a:ext cx="5279243" cy="358822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dirty="0"/>
              <a:t>Her kan du lese artikkelen om sosial støtte: </a:t>
            </a:r>
            <a:r>
              <a:rPr lang="nb-NO" sz="1800" dirty="0">
                <a:hlinkClick r:id="rId2"/>
              </a:rPr>
              <a:t>https://forskning.no/angst-barn-og-ungdom-depresjon/ungdom-far-mindre-sosial-angst-om-de-far-stotte-fra-andre/1673369</a:t>
            </a:r>
            <a:endParaRPr lang="nb-NO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dirty="0"/>
              <a:t>Her kan du lese om undersøkelsen om ungdommers livstilfredshet under pandemien: </a:t>
            </a:r>
            <a:r>
              <a:rPr lang="nb-NO" sz="1800" dirty="0">
                <a:hlinkClick r:id="rId3"/>
              </a:rPr>
              <a:t>https://tidsskriftet.no/2020/06/originalartikkel/livstilfredshet-blant-ungdom-og-under-covid-19-pandemien</a:t>
            </a:r>
            <a:r>
              <a:rPr lang="nb-NO" sz="1800" dirty="0"/>
              <a:t> </a:t>
            </a:r>
            <a:br>
              <a:rPr lang="nb-NO" sz="1800" dirty="0"/>
            </a:br>
            <a:br>
              <a:rPr lang="nb-NO" sz="1800" dirty="0"/>
            </a:br>
            <a:br>
              <a:rPr lang="nb-NO" sz="1800" b="1" dirty="0">
                <a:solidFill>
                  <a:srgbClr val="C5003E"/>
                </a:solidFill>
              </a:rPr>
            </a:br>
            <a:r>
              <a:rPr lang="nb-NO" sz="1800" b="1" dirty="0">
                <a:solidFill>
                  <a:srgbClr val="C5003E"/>
                </a:solidFill>
              </a:rPr>
              <a:t>Husk å vise omsorg og støtte til andre!</a:t>
            </a:r>
            <a:endParaRPr lang="en-US" sz="1800" b="1" dirty="0">
              <a:solidFill>
                <a:srgbClr val="C5003E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0D0B6965-2238-4BF0-A4E6-46D372078F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619" y="2316480"/>
            <a:ext cx="5260902" cy="3659345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1800" dirty="0"/>
              <a:t>Å gi støtte til andre gir dem bedre sosial mestringstro.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1800" dirty="0"/>
              <a:t>En undersøkelse viser at støtte fra andre gir mindre sosial angst og forbedret livskvalitet for ungdommer.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1800" dirty="0"/>
              <a:t>Sosial støtte gjør det lettere å komme seg gjennom traumatiske hendelser – som koronakrisen kan være eksempel på.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1800" dirty="0"/>
              <a:t>En annen undersøkelse viser nemlig at ungdommer er mindre tilfredse med livet under pandemien.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51582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6CD8623-F54C-4549-B98C-B0CF5F35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86" y="1512876"/>
            <a:ext cx="10933627" cy="3832245"/>
          </a:xfrm>
        </p:spPr>
        <p:txBody>
          <a:bodyPr/>
          <a:lstStyle/>
          <a:p>
            <a:r>
              <a:rPr lang="nb-NO" dirty="0"/>
              <a:t>LIKER DERE QUIZ?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SJEKK GJERNE UT </a:t>
            </a:r>
            <a:r>
              <a:rPr lang="nb-NO" dirty="0">
                <a:hlinkClick r:id="rId2"/>
              </a:rPr>
              <a:t>KAHOOTEN</a:t>
            </a:r>
            <a:r>
              <a:rPr lang="nb-NO" dirty="0"/>
              <a:t> VÅR!</a:t>
            </a:r>
          </a:p>
        </p:txBody>
      </p:sp>
    </p:spTree>
    <p:extLst>
      <p:ext uri="{BB962C8B-B14F-4D97-AF65-F5344CB8AC3E}">
        <p14:creationId xmlns:p14="http://schemas.microsoft.com/office/powerpoint/2010/main" val="1380739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Sex og Politikk">
      <a:dk1>
        <a:srgbClr val="11171D"/>
      </a:dk1>
      <a:lt1>
        <a:srgbClr val="FFFFFF"/>
      </a:lt1>
      <a:dk2>
        <a:srgbClr val="D8BDA8"/>
      </a:dk2>
      <a:lt2>
        <a:srgbClr val="F4ECE6"/>
      </a:lt2>
      <a:accent1>
        <a:srgbClr val="9B182F"/>
      </a:accent1>
      <a:accent2>
        <a:srgbClr val="EC7933"/>
      </a:accent2>
      <a:accent3>
        <a:srgbClr val="CD2645"/>
      </a:accent3>
      <a:accent4>
        <a:srgbClr val="7D2253"/>
      </a:accent4>
      <a:accent5>
        <a:srgbClr val="00A49B"/>
      </a:accent5>
      <a:accent6>
        <a:srgbClr val="0D1A6A"/>
      </a:accent6>
      <a:hlink>
        <a:srgbClr val="9B182F"/>
      </a:hlink>
      <a:folHlink>
        <a:srgbClr val="E2BA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3" id="{E07975D9-95B3-624D-B4DE-6F0E3A5DC0B7}" vid="{FA92D50F-2201-524C-8592-6529F8A01E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</TotalTime>
  <Words>549</Words>
  <Application>Microsoft Office PowerPoint</Application>
  <PresentationFormat>Widescreen</PresentationFormat>
  <Paragraphs>49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Tw Cen MT</vt:lpstr>
      <vt:lpstr>Office-tema</vt:lpstr>
      <vt:lpstr>DIGITAL SEKSUALITET</vt:lpstr>
      <vt:lpstr>HVA VI SKAL SNAKKE OM</vt:lpstr>
      <vt:lpstr>HVA ER EN GOD FLØRT?</vt:lpstr>
      <vt:lpstr>NETTDATING</vt:lpstr>
      <vt:lpstr>DISKUSJON</vt:lpstr>
      <vt:lpstr>VIL DU VITE MER OM DETTE TEMAET?   SJEKK GJERNE UT NRK-SERIEN NUDES. </vt:lpstr>
      <vt:lpstr>DIGITAL MOBBING</vt:lpstr>
      <vt:lpstr>SOSIAL STØTTE GIR BEDRE LIVSKVALITET    </vt:lpstr>
      <vt:lpstr>LIKER DERE QUIZ?   SJEKK GJERNE UT KAHOOTEN VÅR!</vt:lpstr>
      <vt:lpstr>SE GJERNE FLERE FILMER OG GJØR FLERE OPPGAVER I UKE 6!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SEKSUALITET</dc:title>
  <dc:creator>Adele Straumsnes</dc:creator>
  <cp:lastModifiedBy>Snezana Krizan</cp:lastModifiedBy>
  <cp:revision>10</cp:revision>
  <dcterms:created xsi:type="dcterms:W3CDTF">2021-01-04T10:40:50Z</dcterms:created>
  <dcterms:modified xsi:type="dcterms:W3CDTF">2021-01-06T12:11:51Z</dcterms:modified>
</cp:coreProperties>
</file>