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67" r:id="rId3"/>
    <p:sldId id="265" r:id="rId4"/>
    <p:sldId id="257" r:id="rId5"/>
    <p:sldId id="264" r:id="rId6"/>
    <p:sldId id="269" r:id="rId7"/>
    <p:sldId id="270" r:id="rId8"/>
    <p:sldId id="279" r:id="rId9"/>
    <p:sldId id="272" r:id="rId10"/>
    <p:sldId id="271" r:id="rId11"/>
    <p:sldId id="273" r:id="rId12"/>
    <p:sldId id="274" r:id="rId13"/>
    <p:sldId id="275" r:id="rId14"/>
    <p:sldId id="276" r:id="rId15"/>
    <p:sldId id="277" r:id="rId16"/>
    <p:sldId id="280" r:id="rId17"/>
    <p:sldId id="278"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03E"/>
    <a:srgbClr val="ED7933"/>
    <a:srgbClr val="CE2645"/>
    <a:srgbClr val="FBE9EC"/>
    <a:srgbClr val="7D2253"/>
    <a:srgbClr val="0D1A6B"/>
    <a:srgbClr val="00A59C"/>
    <a:srgbClr val="9C182F"/>
    <a:srgbClr val="11181D"/>
    <a:srgbClr val="F1D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24"/>
  </p:normalViewPr>
  <p:slideViewPr>
    <p:cSldViewPr snapToGrid="0" snapToObjects="1">
      <p:cViewPr varScale="1">
        <p:scale>
          <a:sx n="67" d="100"/>
          <a:sy n="67" d="100"/>
        </p:scale>
        <p:origin x="6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på presentasjon/avslutningsslide">
    <p:bg>
      <p:bgPr>
        <a:blipFill dpi="0" rotWithShape="1">
          <a:blip r:embed="rId2">
            <a:alphaModFix amt="43000"/>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8800"/>
                    </a14:imgEffect>
                    <a14:imgEffect>
                      <a14:saturation sat="188000"/>
                    </a14:imgEffect>
                  </a14:imgLayer>
                </a14:imgProps>
              </a:ext>
            </a:extLst>
          </a:blip>
          <a:srcRect/>
          <a:tile tx="0" ty="0" sx="85000" sy="85000" flip="none" algn="bl"/>
        </a:blipFill>
        <a:effectLst/>
      </p:bgPr>
    </p:bg>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CE68F591-8E10-5C49-9E1C-5BF32E6B42CA}"/>
              </a:ext>
            </a:extLst>
          </p:cNvPr>
          <p:cNvSpPr>
            <a:spLocks noGrp="1"/>
          </p:cNvSpPr>
          <p:nvPr>
            <p:ph type="title" hasCustomPrompt="1"/>
          </p:nvPr>
        </p:nvSpPr>
        <p:spPr>
          <a:xfrm>
            <a:off x="306046" y="4604529"/>
            <a:ext cx="11579908" cy="1152464"/>
          </a:xfrm>
          <a:prstGeom prst="rect">
            <a:avLst/>
          </a:prstGeom>
        </p:spPr>
        <p:txBody>
          <a:bodyPr vert="horz" lIns="91440" tIns="45720" rIns="91440" bIns="45720" rtlCol="0" anchor="b">
            <a:noAutofit/>
          </a:bodyPr>
          <a:lstStyle>
            <a:lvl1pPr algn="l">
              <a:defRPr sz="5500" b="1">
                <a:solidFill>
                  <a:srgbClr val="C5003E"/>
                </a:solidFill>
              </a:defRPr>
            </a:lvl1pPr>
          </a:lstStyle>
          <a:p>
            <a:r>
              <a:rPr lang="nb-NO" dirty="0"/>
              <a:t>KLIKK FOR Å REDIGERE TITTELSTIL</a:t>
            </a:r>
            <a:endParaRPr lang="en-US" dirty="0"/>
          </a:p>
        </p:txBody>
      </p:sp>
      <p:sp>
        <p:nvSpPr>
          <p:cNvPr id="11" name="Plassholder for tekst 10">
            <a:extLst>
              <a:ext uri="{FF2B5EF4-FFF2-40B4-BE49-F238E27FC236}">
                <a16:creationId xmlns:a16="http://schemas.microsoft.com/office/drawing/2014/main" id="{7ADC013F-BC6D-ED43-A62D-9E045F9E6861}"/>
              </a:ext>
            </a:extLst>
          </p:cNvPr>
          <p:cNvSpPr>
            <a:spLocks noGrp="1"/>
          </p:cNvSpPr>
          <p:nvPr>
            <p:ph type="body" sz="quarter" idx="10" hasCustomPrompt="1"/>
          </p:nvPr>
        </p:nvSpPr>
        <p:spPr>
          <a:xfrm>
            <a:off x="306046" y="5756993"/>
            <a:ext cx="10291763" cy="755650"/>
          </a:xfrm>
        </p:spPr>
        <p:txBody>
          <a:bodyPr>
            <a:normAutofit/>
          </a:bodyPr>
          <a:lstStyle>
            <a:lvl1pPr marL="0" indent="0">
              <a:buNone/>
              <a:defRPr sz="3000" b="1">
                <a:solidFill>
                  <a:schemeClr val="tx1"/>
                </a:solidFill>
              </a:defRPr>
            </a:lvl1pPr>
          </a:lstStyle>
          <a:p>
            <a:pPr lvl="0"/>
            <a:r>
              <a:rPr lang="nb-NO" dirty="0"/>
              <a:t>Klikk for å redigere tekststiler i malen</a:t>
            </a:r>
          </a:p>
        </p:txBody>
      </p:sp>
      <p:pic>
        <p:nvPicPr>
          <p:cNvPr id="6" name="Picture 5" descr="Logo&#10;&#10;Description automatically generated">
            <a:extLst>
              <a:ext uri="{FF2B5EF4-FFF2-40B4-BE49-F238E27FC236}">
                <a16:creationId xmlns:a16="http://schemas.microsoft.com/office/drawing/2014/main" id="{DB471DC6-DD1A-40B2-AEC9-84C91F5A7D37}"/>
              </a:ext>
            </a:extLst>
          </p:cNvPr>
          <p:cNvPicPr>
            <a:picLocks noChangeAspect="1"/>
          </p:cNvPicPr>
          <p:nvPr userDrawn="1"/>
        </p:nvPicPr>
        <p:blipFill>
          <a:blip r:embed="rId4"/>
          <a:stretch>
            <a:fillRect/>
          </a:stretch>
        </p:blipFill>
        <p:spPr>
          <a:xfrm>
            <a:off x="10102973" y="299479"/>
            <a:ext cx="2034296" cy="1045337"/>
          </a:xfrm>
          <a:prstGeom prst="rect">
            <a:avLst/>
          </a:prstGeom>
        </p:spPr>
      </p:pic>
      <p:pic>
        <p:nvPicPr>
          <p:cNvPr id="8" name="Picture 7">
            <a:extLst>
              <a:ext uri="{FF2B5EF4-FFF2-40B4-BE49-F238E27FC236}">
                <a16:creationId xmlns:a16="http://schemas.microsoft.com/office/drawing/2014/main" id="{3EAAEDC2-98FA-452C-A73D-136B5DBF25A3}"/>
              </a:ext>
            </a:extLst>
          </p:cNvPr>
          <p:cNvPicPr>
            <a:picLocks noChangeAspect="1"/>
          </p:cNvPicPr>
          <p:nvPr userDrawn="1"/>
        </p:nvPicPr>
        <p:blipFill>
          <a:blip r:embed="rId5"/>
          <a:stretch>
            <a:fillRect/>
          </a:stretch>
        </p:blipFill>
        <p:spPr>
          <a:xfrm>
            <a:off x="9963036" y="299479"/>
            <a:ext cx="116149" cy="1045337"/>
          </a:xfrm>
          <a:prstGeom prst="rect">
            <a:avLst/>
          </a:prstGeom>
        </p:spPr>
      </p:pic>
    </p:spTree>
    <p:extLst>
      <p:ext uri="{BB962C8B-B14F-4D97-AF65-F5344CB8AC3E}">
        <p14:creationId xmlns:p14="http://schemas.microsoft.com/office/powerpoint/2010/main" val="360748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psett for tre innholddeler">
    <p:bg>
      <p:bgPr>
        <a:solidFill>
          <a:srgbClr val="ED7933">
            <a:alpha val="10000"/>
          </a:srgb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EE93C69-C9C7-E24C-96BF-83675CE1FB61}"/>
              </a:ext>
            </a:extLst>
          </p:cNvPr>
          <p:cNvSpPr/>
          <p:nvPr userDrawn="1"/>
        </p:nvSpPr>
        <p:spPr>
          <a:xfrm>
            <a:off x="424097"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9">
            <a:extLst>
              <a:ext uri="{FF2B5EF4-FFF2-40B4-BE49-F238E27FC236}">
                <a16:creationId xmlns:a16="http://schemas.microsoft.com/office/drawing/2014/main" id="{CEA0BA90-2C77-3742-A6D9-6147FC75A8BF}"/>
              </a:ext>
            </a:extLst>
          </p:cNvPr>
          <p:cNvSpPr/>
          <p:nvPr userDrawn="1"/>
        </p:nvSpPr>
        <p:spPr>
          <a:xfrm>
            <a:off x="4326775"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50DA99E8-C451-8D44-8562-52C8E1D7EB07}"/>
              </a:ext>
            </a:extLst>
          </p:cNvPr>
          <p:cNvSpPr/>
          <p:nvPr userDrawn="1"/>
        </p:nvSpPr>
        <p:spPr>
          <a:xfrm>
            <a:off x="8211736" y="1601520"/>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ssholder for innhold 2">
            <a:extLst>
              <a:ext uri="{FF2B5EF4-FFF2-40B4-BE49-F238E27FC236}">
                <a16:creationId xmlns:a16="http://schemas.microsoft.com/office/drawing/2014/main" id="{7543B21C-EFC5-5A4F-8AFB-903651A09414}"/>
              </a:ext>
            </a:extLst>
          </p:cNvPr>
          <p:cNvSpPr>
            <a:spLocks noGrp="1"/>
          </p:cNvSpPr>
          <p:nvPr>
            <p:ph sz="half" idx="1"/>
          </p:nvPr>
        </p:nvSpPr>
        <p:spPr>
          <a:xfrm>
            <a:off x="677068" y="2807127"/>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1" name="Plassholder for tekst 2">
            <a:extLst>
              <a:ext uri="{FF2B5EF4-FFF2-40B4-BE49-F238E27FC236}">
                <a16:creationId xmlns:a16="http://schemas.microsoft.com/office/drawing/2014/main" id="{1F8648E7-7E9E-DC4A-AE85-1AC37F545740}"/>
              </a:ext>
            </a:extLst>
          </p:cNvPr>
          <p:cNvSpPr>
            <a:spLocks noGrp="1"/>
          </p:cNvSpPr>
          <p:nvPr>
            <p:ph type="body" idx="11"/>
          </p:nvPr>
        </p:nvSpPr>
        <p:spPr>
          <a:xfrm>
            <a:off x="677067" y="1796230"/>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2" name="Plassholder for innhold 2">
            <a:extLst>
              <a:ext uri="{FF2B5EF4-FFF2-40B4-BE49-F238E27FC236}">
                <a16:creationId xmlns:a16="http://schemas.microsoft.com/office/drawing/2014/main" id="{4CB9F357-8AE2-524A-8B1C-A1C52D7B1470}"/>
              </a:ext>
            </a:extLst>
          </p:cNvPr>
          <p:cNvSpPr>
            <a:spLocks noGrp="1"/>
          </p:cNvSpPr>
          <p:nvPr>
            <p:ph sz="half" idx="12"/>
          </p:nvPr>
        </p:nvSpPr>
        <p:spPr>
          <a:xfrm>
            <a:off x="4588476" y="2807127"/>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3" name="Plassholder for tekst 2">
            <a:extLst>
              <a:ext uri="{FF2B5EF4-FFF2-40B4-BE49-F238E27FC236}">
                <a16:creationId xmlns:a16="http://schemas.microsoft.com/office/drawing/2014/main" id="{E2B84E0E-0B7D-8341-A086-4345FEEB6266}"/>
              </a:ext>
            </a:extLst>
          </p:cNvPr>
          <p:cNvSpPr>
            <a:spLocks noGrp="1"/>
          </p:cNvSpPr>
          <p:nvPr>
            <p:ph type="body" idx="13"/>
          </p:nvPr>
        </p:nvSpPr>
        <p:spPr>
          <a:xfrm>
            <a:off x="4588475" y="1796230"/>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4" name="Plassholder for innhold 2">
            <a:extLst>
              <a:ext uri="{FF2B5EF4-FFF2-40B4-BE49-F238E27FC236}">
                <a16:creationId xmlns:a16="http://schemas.microsoft.com/office/drawing/2014/main" id="{6FCEB760-1028-D54A-ABEF-6D7A24F3C4E3}"/>
              </a:ext>
            </a:extLst>
          </p:cNvPr>
          <p:cNvSpPr>
            <a:spLocks noGrp="1"/>
          </p:cNvSpPr>
          <p:nvPr>
            <p:ph sz="half" idx="14"/>
          </p:nvPr>
        </p:nvSpPr>
        <p:spPr>
          <a:xfrm>
            <a:off x="8482787" y="2798421"/>
            <a:ext cx="3015668" cy="953899"/>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5" name="Plassholder for tekst 2">
            <a:extLst>
              <a:ext uri="{FF2B5EF4-FFF2-40B4-BE49-F238E27FC236}">
                <a16:creationId xmlns:a16="http://schemas.microsoft.com/office/drawing/2014/main" id="{101451F7-D896-1B4A-80D5-473D760EBB18}"/>
              </a:ext>
            </a:extLst>
          </p:cNvPr>
          <p:cNvSpPr>
            <a:spLocks noGrp="1"/>
          </p:cNvSpPr>
          <p:nvPr>
            <p:ph type="body" idx="15"/>
          </p:nvPr>
        </p:nvSpPr>
        <p:spPr>
          <a:xfrm>
            <a:off x="8482786" y="1787524"/>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pic>
        <p:nvPicPr>
          <p:cNvPr id="13" name="Bilde 12">
            <a:extLst>
              <a:ext uri="{FF2B5EF4-FFF2-40B4-BE49-F238E27FC236}">
                <a16:creationId xmlns:a16="http://schemas.microsoft.com/office/drawing/2014/main" id="{EECEEE74-10C1-D74D-995B-0ED2FA43117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4" name="Bilde 13">
            <a:extLst>
              <a:ext uri="{FF2B5EF4-FFF2-40B4-BE49-F238E27FC236}">
                <a16:creationId xmlns:a16="http://schemas.microsoft.com/office/drawing/2014/main" id="{13ADE22A-E0A3-5348-BA22-8DD08BCE214C}"/>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15" name="Rektangel 14">
            <a:extLst>
              <a:ext uri="{FF2B5EF4-FFF2-40B4-BE49-F238E27FC236}">
                <a16:creationId xmlns:a16="http://schemas.microsoft.com/office/drawing/2014/main" id="{ABF7F14E-EEE6-8347-9DE9-FD2CD5FB805A}"/>
              </a:ext>
            </a:extLst>
          </p:cNvPr>
          <p:cNvSpPr/>
          <p:nvPr userDrawn="1"/>
        </p:nvSpPr>
        <p:spPr>
          <a:xfrm>
            <a:off x="441194"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15">
            <a:extLst>
              <a:ext uri="{FF2B5EF4-FFF2-40B4-BE49-F238E27FC236}">
                <a16:creationId xmlns:a16="http://schemas.microsoft.com/office/drawing/2014/main" id="{65DF0267-749A-4848-879B-2F5ECF259415}"/>
              </a:ext>
            </a:extLst>
          </p:cNvPr>
          <p:cNvSpPr/>
          <p:nvPr userDrawn="1"/>
        </p:nvSpPr>
        <p:spPr>
          <a:xfrm>
            <a:off x="4343872"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ktangel 16">
            <a:extLst>
              <a:ext uri="{FF2B5EF4-FFF2-40B4-BE49-F238E27FC236}">
                <a16:creationId xmlns:a16="http://schemas.microsoft.com/office/drawing/2014/main" id="{4306BE64-541C-124E-AF6B-9504664D7C98}"/>
              </a:ext>
            </a:extLst>
          </p:cNvPr>
          <p:cNvSpPr/>
          <p:nvPr userDrawn="1"/>
        </p:nvSpPr>
        <p:spPr>
          <a:xfrm>
            <a:off x="8228833" y="4158418"/>
            <a:ext cx="3539067" cy="2330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ssholder for innhold 2">
            <a:extLst>
              <a:ext uri="{FF2B5EF4-FFF2-40B4-BE49-F238E27FC236}">
                <a16:creationId xmlns:a16="http://schemas.microsoft.com/office/drawing/2014/main" id="{222E62D0-66DD-664D-AA61-F5214BB90DCD}"/>
              </a:ext>
            </a:extLst>
          </p:cNvPr>
          <p:cNvSpPr>
            <a:spLocks noGrp="1"/>
          </p:cNvSpPr>
          <p:nvPr>
            <p:ph sz="half" idx="16"/>
          </p:nvPr>
        </p:nvSpPr>
        <p:spPr>
          <a:xfrm>
            <a:off x="694165" y="5364025"/>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6" name="Plassholder for tekst 2">
            <a:extLst>
              <a:ext uri="{FF2B5EF4-FFF2-40B4-BE49-F238E27FC236}">
                <a16:creationId xmlns:a16="http://schemas.microsoft.com/office/drawing/2014/main" id="{9889994B-C063-8347-BF1B-52E88E321B8E}"/>
              </a:ext>
            </a:extLst>
          </p:cNvPr>
          <p:cNvSpPr>
            <a:spLocks noGrp="1"/>
          </p:cNvSpPr>
          <p:nvPr>
            <p:ph type="body" idx="17"/>
          </p:nvPr>
        </p:nvSpPr>
        <p:spPr>
          <a:xfrm>
            <a:off x="694164" y="4353128"/>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7" name="Plassholder for innhold 2">
            <a:extLst>
              <a:ext uri="{FF2B5EF4-FFF2-40B4-BE49-F238E27FC236}">
                <a16:creationId xmlns:a16="http://schemas.microsoft.com/office/drawing/2014/main" id="{A9A7D2C0-382C-844D-BCC5-9866F8F8E3CD}"/>
              </a:ext>
            </a:extLst>
          </p:cNvPr>
          <p:cNvSpPr>
            <a:spLocks noGrp="1"/>
          </p:cNvSpPr>
          <p:nvPr>
            <p:ph sz="half" idx="18"/>
          </p:nvPr>
        </p:nvSpPr>
        <p:spPr>
          <a:xfrm>
            <a:off x="4605573" y="5364025"/>
            <a:ext cx="3015668" cy="945193"/>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8" name="Plassholder for tekst 2">
            <a:extLst>
              <a:ext uri="{FF2B5EF4-FFF2-40B4-BE49-F238E27FC236}">
                <a16:creationId xmlns:a16="http://schemas.microsoft.com/office/drawing/2014/main" id="{072A21FE-4E2E-2844-B9BC-FC96088080A8}"/>
              </a:ext>
            </a:extLst>
          </p:cNvPr>
          <p:cNvSpPr>
            <a:spLocks noGrp="1"/>
          </p:cNvSpPr>
          <p:nvPr>
            <p:ph type="body" idx="19"/>
          </p:nvPr>
        </p:nvSpPr>
        <p:spPr>
          <a:xfrm>
            <a:off x="4605572" y="4353128"/>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9" name="Plassholder for innhold 2">
            <a:extLst>
              <a:ext uri="{FF2B5EF4-FFF2-40B4-BE49-F238E27FC236}">
                <a16:creationId xmlns:a16="http://schemas.microsoft.com/office/drawing/2014/main" id="{D4572613-4CCB-5F46-B254-1E6D0AED447B}"/>
              </a:ext>
            </a:extLst>
          </p:cNvPr>
          <p:cNvSpPr>
            <a:spLocks noGrp="1"/>
          </p:cNvSpPr>
          <p:nvPr>
            <p:ph sz="half" idx="20"/>
          </p:nvPr>
        </p:nvSpPr>
        <p:spPr>
          <a:xfrm>
            <a:off x="8499884" y="5355319"/>
            <a:ext cx="3015668" cy="953899"/>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30" name="Plassholder for tekst 2">
            <a:extLst>
              <a:ext uri="{FF2B5EF4-FFF2-40B4-BE49-F238E27FC236}">
                <a16:creationId xmlns:a16="http://schemas.microsoft.com/office/drawing/2014/main" id="{F3A514DC-D7B2-7E4D-8763-2E0201F4FFBD}"/>
              </a:ext>
            </a:extLst>
          </p:cNvPr>
          <p:cNvSpPr>
            <a:spLocks noGrp="1"/>
          </p:cNvSpPr>
          <p:nvPr>
            <p:ph type="body" idx="21"/>
          </p:nvPr>
        </p:nvSpPr>
        <p:spPr>
          <a:xfrm>
            <a:off x="8499883" y="4344422"/>
            <a:ext cx="3015669" cy="823912"/>
          </a:xfrm>
        </p:spPr>
        <p:txBody>
          <a:bodyPr anchor="b"/>
          <a:lstStyle>
            <a:lvl1pPr marL="0" indent="0" algn="ctr">
              <a:buNone/>
              <a:defRPr sz="2400" b="0">
                <a:solidFill>
                  <a:schemeClr val="accent3"/>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31" name="Plassholder for tittel 1">
            <a:extLst>
              <a:ext uri="{FF2B5EF4-FFF2-40B4-BE49-F238E27FC236}">
                <a16:creationId xmlns:a16="http://schemas.microsoft.com/office/drawing/2014/main" id="{15B1D0F1-6D06-594A-B95D-E314A1E50D07}"/>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lgn="ctr">
              <a:defRPr sz="3500" b="1">
                <a:solidFill>
                  <a:schemeClr val="accent4"/>
                </a:solidFill>
              </a:defRPr>
            </a:lvl1pPr>
          </a:lstStyle>
          <a:p>
            <a:r>
              <a:rPr lang="nb-NO" dirty="0"/>
              <a:t>KLIKK FOR Å REDIGERE TITTELSTIL</a:t>
            </a:r>
            <a:endParaRPr lang="en-US" dirty="0"/>
          </a:p>
        </p:txBody>
      </p:sp>
    </p:spTree>
    <p:extLst>
      <p:ext uri="{BB962C8B-B14F-4D97-AF65-F5344CB8AC3E}">
        <p14:creationId xmlns:p14="http://schemas.microsoft.com/office/powerpoint/2010/main" val="152229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t 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7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i presentasjon/forklarende tekst til bilde/figur/tabell">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EE067295-4F1B-3240-BD1E-FB94EDAF6E15}"/>
              </a:ext>
            </a:extLst>
          </p:cNvPr>
          <p:cNvSpPr/>
          <p:nvPr userDrawn="1"/>
        </p:nvSpPr>
        <p:spPr>
          <a:xfrm>
            <a:off x="0" y="1"/>
            <a:ext cx="6096001" cy="6858000"/>
          </a:xfrm>
          <a:prstGeom prst="rect">
            <a:avLst/>
          </a:prstGeom>
          <a:solidFill>
            <a:srgbClr val="C5003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550619" y="882176"/>
            <a:ext cx="5260902" cy="3000935"/>
          </a:xfrm>
          <a:prstGeom prst="rect">
            <a:avLst/>
          </a:prstGeom>
        </p:spPr>
        <p:txBody>
          <a:bodyPr vert="horz" lIns="91440" tIns="45720" rIns="91440" bIns="45720" rtlCol="0" anchor="b">
            <a:normAutofit/>
          </a:bodyPr>
          <a:lstStyle>
            <a:lvl1pPr algn="ctr">
              <a:defRPr sz="3500" b="1">
                <a:solidFill>
                  <a:srgbClr val="C5003E"/>
                </a:solidFill>
              </a:defRPr>
            </a:lvl1pPr>
          </a:lstStyle>
          <a:p>
            <a:r>
              <a:rPr lang="nb-NO" dirty="0"/>
              <a:t>KLIKK FOR Å REDIGERE TITTELSTIL</a:t>
            </a:r>
            <a:endParaRPr lang="en-US" dirty="0"/>
          </a:p>
        </p:txBody>
      </p:sp>
      <p:sp>
        <p:nvSpPr>
          <p:cNvPr id="13" name="Plassholder for innhold 2">
            <a:extLst>
              <a:ext uri="{FF2B5EF4-FFF2-40B4-BE49-F238E27FC236}">
                <a16:creationId xmlns:a16="http://schemas.microsoft.com/office/drawing/2014/main" id="{14EB6FBA-189C-0147-B430-222B8324B3EC}"/>
              </a:ext>
            </a:extLst>
          </p:cNvPr>
          <p:cNvSpPr>
            <a:spLocks noGrp="1"/>
          </p:cNvSpPr>
          <p:nvPr>
            <p:ph sz="half" idx="10"/>
          </p:nvPr>
        </p:nvSpPr>
        <p:spPr>
          <a:xfrm>
            <a:off x="6362138" y="879165"/>
            <a:ext cx="5279243" cy="5096660"/>
          </a:xfrm>
        </p:spPr>
        <p:txBody>
          <a:bodyPr anchor="t"/>
          <a:lstStyle>
            <a:lvl1pPr marL="0" indent="0" algn="l">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dirty="0"/>
              <a:t>Klikk for å redigere tekststiler i malen</a:t>
            </a:r>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hasCustomPrompt="1"/>
          </p:nvPr>
        </p:nvSpPr>
        <p:spPr>
          <a:xfrm>
            <a:off x="550619" y="4040373"/>
            <a:ext cx="5260902" cy="1935452"/>
          </a:xfrm>
        </p:spPr>
        <p:txBody>
          <a:bodyPr anchor="t"/>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dirty="0"/>
              <a:t>Klikk for å redigere tekststiler i malen</a:t>
            </a:r>
          </a:p>
        </p:txBody>
      </p:sp>
      <p:pic>
        <p:nvPicPr>
          <p:cNvPr id="9" name="Bilde 7">
            <a:extLst>
              <a:ext uri="{FF2B5EF4-FFF2-40B4-BE49-F238E27FC236}">
                <a16:creationId xmlns:a16="http://schemas.microsoft.com/office/drawing/2014/main" id="{DA8B7BE5-8A28-42AE-AB3E-528D2DFAF39C}"/>
              </a:ext>
            </a:extLst>
          </p:cNvPr>
          <p:cNvPicPr>
            <a:picLocks noChangeAspect="1"/>
          </p:cNvPicPr>
          <p:nvPr userDrawn="1"/>
        </p:nvPicPr>
        <p:blipFill>
          <a:blip r:embed="rId2"/>
          <a:srcRect/>
          <a:stretch/>
        </p:blipFill>
        <p:spPr>
          <a:xfrm rot="16200000">
            <a:off x="10474560" y="492482"/>
            <a:ext cx="599001" cy="69079"/>
          </a:xfrm>
          <a:prstGeom prst="rect">
            <a:avLst/>
          </a:prstGeom>
        </p:spPr>
      </p:pic>
      <p:pic>
        <p:nvPicPr>
          <p:cNvPr id="10" name="Picture 9" descr="Logo&#10;&#10;Description automatically generated">
            <a:extLst>
              <a:ext uri="{FF2B5EF4-FFF2-40B4-BE49-F238E27FC236}">
                <a16:creationId xmlns:a16="http://schemas.microsoft.com/office/drawing/2014/main" id="{BD6F99E1-D889-4A7D-A7F6-153CE49230C7}"/>
              </a:ext>
            </a:extLst>
          </p:cNvPr>
          <p:cNvPicPr>
            <a:picLocks noChangeAspect="1"/>
          </p:cNvPicPr>
          <p:nvPr userDrawn="1"/>
        </p:nvPicPr>
        <p:blipFill>
          <a:blip r:embed="rId3"/>
          <a:stretch>
            <a:fillRect/>
          </a:stretch>
        </p:blipFill>
        <p:spPr>
          <a:xfrm>
            <a:off x="10854782" y="224510"/>
            <a:ext cx="1171556" cy="602012"/>
          </a:xfrm>
          <a:prstGeom prst="rect">
            <a:avLst/>
          </a:prstGeom>
        </p:spPr>
      </p:pic>
    </p:spTree>
    <p:extLst>
      <p:ext uri="{BB962C8B-B14F-4D97-AF65-F5344CB8AC3E}">
        <p14:creationId xmlns:p14="http://schemas.microsoft.com/office/powerpoint/2010/main" val="10726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oppsett for tittel og tekst">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8931D3D7-EBFA-CE42-97B6-78B05669E011}"/>
              </a:ext>
            </a:extLst>
          </p:cNvPr>
          <p:cNvSpPr>
            <a:spLocks noGrp="1"/>
          </p:cNvSpPr>
          <p:nvPr>
            <p:ph idx="1" hasCustomPrompt="1"/>
          </p:nvPr>
        </p:nvSpPr>
        <p:spPr>
          <a:xfrm>
            <a:off x="564203" y="1729409"/>
            <a:ext cx="11063593" cy="4393095"/>
          </a:xfrm>
        </p:spPr>
        <p:txBody>
          <a:bodyPr/>
          <a:lstStyle>
            <a:lvl1pPr>
              <a:defRPr b="1">
                <a:solidFill>
                  <a:schemeClr val="tx1"/>
                </a:solidFill>
              </a:defRPr>
            </a:lvl1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11" name="Plassholder for tittel 1">
            <a:extLst>
              <a:ext uri="{FF2B5EF4-FFF2-40B4-BE49-F238E27FC236}">
                <a16:creationId xmlns:a16="http://schemas.microsoft.com/office/drawing/2014/main" id="{298AC7A0-FB63-BE4A-A602-BF5FA54D2C00}"/>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defRPr sz="3500" b="1">
                <a:solidFill>
                  <a:srgbClr val="C5003E"/>
                </a:solidFill>
              </a:defRPr>
            </a:lvl1pPr>
          </a:lstStyle>
          <a:p>
            <a:r>
              <a:rPr lang="nb-NO" dirty="0"/>
              <a:t>KLIKK FOR Å REDIGERE TITTELSTIL</a:t>
            </a:r>
            <a:endParaRPr lang="en-US" dirty="0"/>
          </a:p>
        </p:txBody>
      </p:sp>
      <p:sp>
        <p:nvSpPr>
          <p:cNvPr id="2" name="Rektangel 1">
            <a:extLst>
              <a:ext uri="{FF2B5EF4-FFF2-40B4-BE49-F238E27FC236}">
                <a16:creationId xmlns:a16="http://schemas.microsoft.com/office/drawing/2014/main" id="{40331EF3-C93F-B348-BB73-B48A1C68D01C}"/>
              </a:ext>
            </a:extLst>
          </p:cNvPr>
          <p:cNvSpPr/>
          <p:nvPr userDrawn="1"/>
        </p:nvSpPr>
        <p:spPr>
          <a:xfrm>
            <a:off x="564203" y="586443"/>
            <a:ext cx="171293" cy="765279"/>
          </a:xfrm>
          <a:prstGeom prst="rect">
            <a:avLst/>
          </a:prstGeom>
          <a:solidFill>
            <a:srgbClr val="C5003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C5003E"/>
              </a:highlight>
            </a:endParaRPr>
          </a:p>
        </p:txBody>
      </p:sp>
      <p:pic>
        <p:nvPicPr>
          <p:cNvPr id="7" name="Bilde 7">
            <a:extLst>
              <a:ext uri="{FF2B5EF4-FFF2-40B4-BE49-F238E27FC236}">
                <a16:creationId xmlns:a16="http://schemas.microsoft.com/office/drawing/2014/main" id="{E63B201D-0E0D-45D9-B78C-155F6E0E4BCA}"/>
              </a:ext>
            </a:extLst>
          </p:cNvPr>
          <p:cNvPicPr>
            <a:picLocks noChangeAspect="1"/>
          </p:cNvPicPr>
          <p:nvPr userDrawn="1"/>
        </p:nvPicPr>
        <p:blipFill>
          <a:blip r:embed="rId2"/>
          <a:srcRect/>
          <a:stretch/>
        </p:blipFill>
        <p:spPr>
          <a:xfrm rot="16200000">
            <a:off x="10474560" y="492482"/>
            <a:ext cx="599001" cy="69079"/>
          </a:xfrm>
          <a:prstGeom prst="rect">
            <a:avLst/>
          </a:prstGeom>
        </p:spPr>
      </p:pic>
      <p:pic>
        <p:nvPicPr>
          <p:cNvPr id="8" name="Picture 7" descr="Logo&#10;&#10;Description automatically generated">
            <a:extLst>
              <a:ext uri="{FF2B5EF4-FFF2-40B4-BE49-F238E27FC236}">
                <a16:creationId xmlns:a16="http://schemas.microsoft.com/office/drawing/2014/main" id="{C384C657-FBFC-49C8-AA0E-7688C9A952D7}"/>
              </a:ext>
            </a:extLst>
          </p:cNvPr>
          <p:cNvPicPr>
            <a:picLocks noChangeAspect="1"/>
          </p:cNvPicPr>
          <p:nvPr userDrawn="1"/>
        </p:nvPicPr>
        <p:blipFill>
          <a:blip r:embed="rId3"/>
          <a:stretch>
            <a:fillRect/>
          </a:stretch>
        </p:blipFill>
        <p:spPr>
          <a:xfrm>
            <a:off x="10854782" y="224510"/>
            <a:ext cx="1171556" cy="602012"/>
          </a:xfrm>
          <a:prstGeom prst="rect">
            <a:avLst/>
          </a:prstGeom>
        </p:spPr>
      </p:pic>
    </p:spTree>
    <p:extLst>
      <p:ext uri="{BB962C8B-B14F-4D97-AF65-F5344CB8AC3E}">
        <p14:creationId xmlns:p14="http://schemas.microsoft.com/office/powerpoint/2010/main" val="65522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ernativt oppsett for tittel og teks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AF99CE1-9EDB-BB44-A431-C18A35A1219C}"/>
              </a:ext>
            </a:extLst>
          </p:cNvPr>
          <p:cNvSpPr/>
          <p:nvPr userDrawn="1"/>
        </p:nvSpPr>
        <p:spPr>
          <a:xfrm>
            <a:off x="6341165" y="0"/>
            <a:ext cx="5850835" cy="6858000"/>
          </a:xfrm>
          <a:prstGeom prst="rect">
            <a:avLst/>
          </a:prstGeom>
          <a:solidFill>
            <a:srgbClr val="ED793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ktangel 5">
            <a:extLst>
              <a:ext uri="{FF2B5EF4-FFF2-40B4-BE49-F238E27FC236}">
                <a16:creationId xmlns:a16="http://schemas.microsoft.com/office/drawing/2014/main" id="{52247A95-538C-7D45-B31B-3296B7894240}"/>
              </a:ext>
            </a:extLst>
          </p:cNvPr>
          <p:cNvSpPr/>
          <p:nvPr userDrawn="1"/>
        </p:nvSpPr>
        <p:spPr>
          <a:xfrm>
            <a:off x="429021" y="524620"/>
            <a:ext cx="550615" cy="5914575"/>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1241041" y="524620"/>
            <a:ext cx="4538218" cy="3183673"/>
          </a:xfrm>
          <a:prstGeom prst="rect">
            <a:avLst/>
          </a:prstGeom>
        </p:spPr>
        <p:txBody>
          <a:bodyPr vert="horz" lIns="91440" tIns="45720" rIns="91440" bIns="45720" rtlCol="0" anchor="b">
            <a:normAutofit/>
          </a:bodyPr>
          <a:lstStyle>
            <a:lvl1pPr algn="l">
              <a:defRPr sz="3500"/>
            </a:lvl1pPr>
          </a:lstStyle>
          <a:p>
            <a:r>
              <a:rPr lang="nb-NO" dirty="0"/>
              <a:t>KLIKK FOR Å REDIGERE TITTELSTIL</a:t>
            </a:r>
            <a:endParaRPr lang="en-US" dirty="0"/>
          </a:p>
        </p:txBody>
      </p:sp>
      <p:sp>
        <p:nvSpPr>
          <p:cNvPr id="13" name="Plassholder for innhold 2">
            <a:extLst>
              <a:ext uri="{FF2B5EF4-FFF2-40B4-BE49-F238E27FC236}">
                <a16:creationId xmlns:a16="http://schemas.microsoft.com/office/drawing/2014/main" id="{14EB6FBA-189C-0147-B430-222B8324B3EC}"/>
              </a:ext>
            </a:extLst>
          </p:cNvPr>
          <p:cNvSpPr>
            <a:spLocks noGrp="1"/>
          </p:cNvSpPr>
          <p:nvPr>
            <p:ph sz="half" idx="10"/>
          </p:nvPr>
        </p:nvSpPr>
        <p:spPr>
          <a:xfrm>
            <a:off x="6874891" y="879165"/>
            <a:ext cx="4783382" cy="5595265"/>
          </a:xfrm>
        </p:spPr>
        <p:txBody>
          <a:bodyPr anchor="t"/>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1241041" y="3803078"/>
            <a:ext cx="4538218" cy="2636117"/>
          </a:xfrm>
        </p:spPr>
        <p:txBody>
          <a:bodyPr anchor="t"/>
          <a:lstStyle>
            <a:lvl1pPr marL="0" indent="0" algn="l">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7" name="Bilde 6">
            <a:extLst>
              <a:ext uri="{FF2B5EF4-FFF2-40B4-BE49-F238E27FC236}">
                <a16:creationId xmlns:a16="http://schemas.microsoft.com/office/drawing/2014/main" id="{20CA8D3F-BF34-C847-8876-22F7703A7714}"/>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8" name="Bilde 7">
            <a:extLst>
              <a:ext uri="{FF2B5EF4-FFF2-40B4-BE49-F238E27FC236}">
                <a16:creationId xmlns:a16="http://schemas.microsoft.com/office/drawing/2014/main" id="{C15568AC-F52E-3147-A218-723EFAF6162B}"/>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226196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psett for to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B3BB5B9-C72B-B34C-ADCF-258D6297CA5C}"/>
              </a:ext>
            </a:extLst>
          </p:cNvPr>
          <p:cNvSpPr>
            <a:spLocks noGrp="1"/>
          </p:cNvSpPr>
          <p:nvPr>
            <p:ph sz="half" idx="1"/>
          </p:nvPr>
        </p:nvSpPr>
        <p:spPr>
          <a:xfrm>
            <a:off x="564203" y="2678705"/>
            <a:ext cx="5181600" cy="3443799"/>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cxnSp>
        <p:nvCxnSpPr>
          <p:cNvPr id="16" name="Rett linje 15">
            <a:extLst>
              <a:ext uri="{FF2B5EF4-FFF2-40B4-BE49-F238E27FC236}">
                <a16:creationId xmlns:a16="http://schemas.microsoft.com/office/drawing/2014/main" id="{E3856BCB-B319-5D47-992D-855C74177170}"/>
              </a:ext>
            </a:extLst>
          </p:cNvPr>
          <p:cNvCxnSpPr/>
          <p:nvPr userDrawn="1"/>
        </p:nvCxnSpPr>
        <p:spPr>
          <a:xfrm>
            <a:off x="6096000" y="2308767"/>
            <a:ext cx="0" cy="3443799"/>
          </a:xfrm>
          <a:prstGeom prst="line">
            <a:avLst/>
          </a:prstGeom>
          <a:ln>
            <a:solidFill>
              <a:srgbClr val="ED7933"/>
            </a:solidFill>
          </a:ln>
        </p:spPr>
        <p:style>
          <a:lnRef idx="1">
            <a:schemeClr val="accent1"/>
          </a:lnRef>
          <a:fillRef idx="0">
            <a:schemeClr val="accent1"/>
          </a:fillRef>
          <a:effectRef idx="0">
            <a:schemeClr val="accent1"/>
          </a:effectRef>
          <a:fontRef idx="minor">
            <a:schemeClr val="tx1"/>
          </a:fontRef>
        </p:style>
      </p:cxnSp>
      <p:sp>
        <p:nvSpPr>
          <p:cNvPr id="17" name="Plassholder for innhold 2">
            <a:extLst>
              <a:ext uri="{FF2B5EF4-FFF2-40B4-BE49-F238E27FC236}">
                <a16:creationId xmlns:a16="http://schemas.microsoft.com/office/drawing/2014/main" id="{9E505F51-1479-1941-B46A-7523E31B86E0}"/>
              </a:ext>
            </a:extLst>
          </p:cNvPr>
          <p:cNvSpPr>
            <a:spLocks noGrp="1"/>
          </p:cNvSpPr>
          <p:nvPr>
            <p:ph sz="half" idx="10"/>
          </p:nvPr>
        </p:nvSpPr>
        <p:spPr>
          <a:xfrm>
            <a:off x="6456530" y="2678705"/>
            <a:ext cx="5181600" cy="3443799"/>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18" name="Plassholder for tekst 2">
            <a:extLst>
              <a:ext uri="{FF2B5EF4-FFF2-40B4-BE49-F238E27FC236}">
                <a16:creationId xmlns:a16="http://schemas.microsoft.com/office/drawing/2014/main" id="{5034E28F-612D-0643-8E33-B0ECA9114AB7}"/>
              </a:ext>
            </a:extLst>
          </p:cNvPr>
          <p:cNvSpPr>
            <a:spLocks noGrp="1"/>
          </p:cNvSpPr>
          <p:nvPr>
            <p:ph type="body" idx="11"/>
          </p:nvPr>
        </p:nvSpPr>
        <p:spPr>
          <a:xfrm>
            <a:off x="564203" y="1711588"/>
            <a:ext cx="5157787"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Plassholder for tekst 4">
            <a:extLst>
              <a:ext uri="{FF2B5EF4-FFF2-40B4-BE49-F238E27FC236}">
                <a16:creationId xmlns:a16="http://schemas.microsoft.com/office/drawing/2014/main" id="{E63777B1-D249-6440-9348-9E6DC0E6A0FC}"/>
              </a:ext>
            </a:extLst>
          </p:cNvPr>
          <p:cNvSpPr>
            <a:spLocks noGrp="1"/>
          </p:cNvSpPr>
          <p:nvPr>
            <p:ph type="body" sz="quarter" idx="3"/>
          </p:nvPr>
        </p:nvSpPr>
        <p:spPr>
          <a:xfrm>
            <a:off x="6480343" y="1711588"/>
            <a:ext cx="5183188"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1" name="Plassholder for tittel 1">
            <a:extLst>
              <a:ext uri="{FF2B5EF4-FFF2-40B4-BE49-F238E27FC236}">
                <a16:creationId xmlns:a16="http://schemas.microsoft.com/office/drawing/2014/main" id="{3AA11D0F-CF5C-8A4A-BDB8-2401B4B74C1B}"/>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defRPr sz="3500" b="1">
                <a:solidFill>
                  <a:schemeClr val="accent4"/>
                </a:solidFill>
              </a:defRPr>
            </a:lvl1pPr>
          </a:lstStyle>
          <a:p>
            <a:r>
              <a:rPr lang="nb-NO" dirty="0"/>
              <a:t>KLIKK FOR Å REDIGERE TITTELSTIL</a:t>
            </a:r>
            <a:endParaRPr lang="en-US" dirty="0"/>
          </a:p>
        </p:txBody>
      </p:sp>
      <p:sp>
        <p:nvSpPr>
          <p:cNvPr id="12" name="Rektangel 11">
            <a:extLst>
              <a:ext uri="{FF2B5EF4-FFF2-40B4-BE49-F238E27FC236}">
                <a16:creationId xmlns:a16="http://schemas.microsoft.com/office/drawing/2014/main" id="{63D2B2FF-C30B-654C-891C-7537A5F9A0FA}"/>
              </a:ext>
            </a:extLst>
          </p:cNvPr>
          <p:cNvSpPr/>
          <p:nvPr userDrawn="1"/>
        </p:nvSpPr>
        <p:spPr>
          <a:xfrm>
            <a:off x="564203" y="586443"/>
            <a:ext cx="171293" cy="765279"/>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Bilde 14">
            <a:extLst>
              <a:ext uri="{FF2B5EF4-FFF2-40B4-BE49-F238E27FC236}">
                <a16:creationId xmlns:a16="http://schemas.microsoft.com/office/drawing/2014/main" id="{ACBFE2D9-77B1-0C4A-9362-8859FE568054}"/>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20" name="Bilde 19">
            <a:extLst>
              <a:ext uri="{FF2B5EF4-FFF2-40B4-BE49-F238E27FC236}">
                <a16:creationId xmlns:a16="http://schemas.microsoft.com/office/drawing/2014/main" id="{0F6AE39F-E4B3-434D-B8E9-DC202FD461FD}"/>
              </a:ext>
            </a:extLst>
          </p:cNvPr>
          <p:cNvPicPr>
            <a:picLocks noChangeAspect="1"/>
          </p:cNvPicPr>
          <p:nvPr userDrawn="1"/>
        </p:nvPicPr>
        <p:blipFill>
          <a:blip r:embed="rId3"/>
          <a:srcRect/>
          <a:stretch/>
        </p:blipFill>
        <p:spPr>
          <a:xfrm rot="16200000">
            <a:off x="10926215" y="545125"/>
            <a:ext cx="599001" cy="69079"/>
          </a:xfrm>
          <a:prstGeom prst="rect">
            <a:avLst/>
          </a:prstGeom>
        </p:spPr>
      </p:pic>
    </p:spTree>
    <p:extLst>
      <p:ext uri="{BB962C8B-B14F-4D97-AF65-F5344CB8AC3E}">
        <p14:creationId xmlns:p14="http://schemas.microsoft.com/office/powerpoint/2010/main" val="214102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psett for bilde m/forklarende tittel og tekst">
    <p:spTree>
      <p:nvGrpSpPr>
        <p:cNvPr id="1" name=""/>
        <p:cNvGrpSpPr/>
        <p:nvPr/>
      </p:nvGrpSpPr>
      <p:grpSpPr>
        <a:xfrm>
          <a:off x="0" y="0"/>
          <a:ext cx="0" cy="0"/>
          <a:chOff x="0" y="0"/>
          <a:chExt cx="0" cy="0"/>
        </a:xfrm>
      </p:grpSpPr>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6594956" y="695740"/>
            <a:ext cx="4935782" cy="2733259"/>
          </a:xfrm>
          <a:prstGeom prst="rect">
            <a:avLst/>
          </a:prstGeom>
        </p:spPr>
        <p:txBody>
          <a:bodyPr vert="horz" lIns="91440" tIns="45720" rIns="91440" bIns="45720" rtlCol="0" anchor="b">
            <a:normAutofit/>
          </a:bodyPr>
          <a:lstStyle>
            <a:lvl1pPr algn="ctr">
              <a:defRPr sz="3500">
                <a:solidFill>
                  <a:srgbClr val="C5003E"/>
                </a:solidFill>
              </a:defRPr>
            </a:lvl1pPr>
          </a:lstStyle>
          <a:p>
            <a:r>
              <a:rPr lang="nb-NO" dirty="0"/>
              <a:t>KLIKK FOR Å REDIGERE TITTELSTIL</a:t>
            </a:r>
            <a:endParaRPr lang="en-US" dirty="0"/>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hasCustomPrompt="1"/>
          </p:nvPr>
        </p:nvSpPr>
        <p:spPr>
          <a:xfrm>
            <a:off x="6594956" y="3712038"/>
            <a:ext cx="4935782" cy="2450222"/>
          </a:xfrm>
        </p:spPr>
        <p:txBody>
          <a:bodyPr anchor="t"/>
          <a:lstStyle>
            <a:lvl1pPr marL="0" indent="0" algn="ctr">
              <a:buNone/>
              <a:defRPr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dirty="0"/>
              <a:t>Klikk for å redigere tekststiler i malen</a:t>
            </a:r>
          </a:p>
        </p:txBody>
      </p:sp>
      <p:sp>
        <p:nvSpPr>
          <p:cNvPr id="3" name="Plassholder for innhold 2">
            <a:extLst>
              <a:ext uri="{FF2B5EF4-FFF2-40B4-BE49-F238E27FC236}">
                <a16:creationId xmlns:a16="http://schemas.microsoft.com/office/drawing/2014/main" id="{825B65DF-3FBB-9042-BDA6-E050A8686FE6}"/>
              </a:ext>
            </a:extLst>
          </p:cNvPr>
          <p:cNvSpPr>
            <a:spLocks noGrp="1"/>
          </p:cNvSpPr>
          <p:nvPr>
            <p:ph sz="quarter" idx="10"/>
          </p:nvPr>
        </p:nvSpPr>
        <p:spPr>
          <a:xfrm>
            <a:off x="0" y="0"/>
            <a:ext cx="6095999" cy="6858000"/>
          </a:xfrm>
        </p:spPr>
        <p:txBody>
          <a:bodyPr/>
          <a:lstStyle>
            <a:lvl1pPr marL="0" indent="0">
              <a:buNone/>
              <a:defRPr/>
            </a:lvl1pPr>
          </a:lstStyle>
          <a:p>
            <a:pPr lvl="0"/>
            <a:r>
              <a:rPr lang="nb-NO"/>
              <a:t>Klikk for å redigere tekststiler i malen</a:t>
            </a:r>
          </a:p>
        </p:txBody>
      </p:sp>
      <p:pic>
        <p:nvPicPr>
          <p:cNvPr id="7" name="Bilde 7">
            <a:extLst>
              <a:ext uri="{FF2B5EF4-FFF2-40B4-BE49-F238E27FC236}">
                <a16:creationId xmlns:a16="http://schemas.microsoft.com/office/drawing/2014/main" id="{16264A23-2687-4997-99AC-AE33A627C487}"/>
              </a:ext>
            </a:extLst>
          </p:cNvPr>
          <p:cNvPicPr>
            <a:picLocks noChangeAspect="1"/>
          </p:cNvPicPr>
          <p:nvPr userDrawn="1"/>
        </p:nvPicPr>
        <p:blipFill>
          <a:blip r:embed="rId2"/>
          <a:srcRect/>
          <a:stretch/>
        </p:blipFill>
        <p:spPr>
          <a:xfrm rot="16200000">
            <a:off x="10474560" y="492482"/>
            <a:ext cx="599001" cy="69079"/>
          </a:xfrm>
          <a:prstGeom prst="rect">
            <a:avLst/>
          </a:prstGeom>
        </p:spPr>
      </p:pic>
      <p:pic>
        <p:nvPicPr>
          <p:cNvPr id="8" name="Picture 7" descr="Logo&#10;&#10;Description automatically generated">
            <a:extLst>
              <a:ext uri="{FF2B5EF4-FFF2-40B4-BE49-F238E27FC236}">
                <a16:creationId xmlns:a16="http://schemas.microsoft.com/office/drawing/2014/main" id="{8EF4C5DB-CB42-4299-AE14-20F67BC3CFDF}"/>
              </a:ext>
            </a:extLst>
          </p:cNvPr>
          <p:cNvPicPr>
            <a:picLocks noChangeAspect="1"/>
          </p:cNvPicPr>
          <p:nvPr userDrawn="1"/>
        </p:nvPicPr>
        <p:blipFill>
          <a:blip r:embed="rId3"/>
          <a:stretch>
            <a:fillRect/>
          </a:stretch>
        </p:blipFill>
        <p:spPr>
          <a:xfrm>
            <a:off x="10854782" y="224510"/>
            <a:ext cx="1171556" cy="602012"/>
          </a:xfrm>
          <a:prstGeom prst="rect">
            <a:avLst/>
          </a:prstGeom>
        </p:spPr>
      </p:pic>
    </p:spTree>
    <p:extLst>
      <p:ext uri="{BB962C8B-B14F-4D97-AF65-F5344CB8AC3E}">
        <p14:creationId xmlns:p14="http://schemas.microsoft.com/office/powerpoint/2010/main" val="408202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psett for flere bilder m/forklarende tittel og tekst">
    <p:spTree>
      <p:nvGrpSpPr>
        <p:cNvPr id="1" name=""/>
        <p:cNvGrpSpPr/>
        <p:nvPr/>
      </p:nvGrpSpPr>
      <p:grpSpPr>
        <a:xfrm>
          <a:off x="0" y="0"/>
          <a:ext cx="0" cy="0"/>
          <a:chOff x="0" y="0"/>
          <a:chExt cx="0" cy="0"/>
        </a:xfrm>
      </p:grpSpPr>
      <p:sp>
        <p:nvSpPr>
          <p:cNvPr id="12" name="Plassholder for tittel 1">
            <a:extLst>
              <a:ext uri="{FF2B5EF4-FFF2-40B4-BE49-F238E27FC236}">
                <a16:creationId xmlns:a16="http://schemas.microsoft.com/office/drawing/2014/main" id="{2DEFC923-91E1-AB45-A121-EFC20BCA9DF0}"/>
              </a:ext>
            </a:extLst>
          </p:cNvPr>
          <p:cNvSpPr>
            <a:spLocks noGrp="1"/>
          </p:cNvSpPr>
          <p:nvPr>
            <p:ph type="title" hasCustomPrompt="1"/>
          </p:nvPr>
        </p:nvSpPr>
        <p:spPr>
          <a:xfrm>
            <a:off x="6564004" y="450567"/>
            <a:ext cx="5388796" cy="2969762"/>
          </a:xfrm>
          <a:prstGeom prst="rect">
            <a:avLst/>
          </a:prstGeom>
        </p:spPr>
        <p:txBody>
          <a:bodyPr vert="horz" lIns="91440" tIns="45720" rIns="91440" bIns="45720" rtlCol="0" anchor="b">
            <a:normAutofit/>
          </a:bodyPr>
          <a:lstStyle>
            <a:lvl1pPr algn="ctr">
              <a:defRPr sz="3500"/>
            </a:lvl1pPr>
          </a:lstStyle>
          <a:p>
            <a:r>
              <a:rPr lang="nb-NO" dirty="0"/>
              <a:t>KLIKK FOR Å REDIGERE TITTELSTIL</a:t>
            </a:r>
            <a:endParaRPr lang="en-US" dirty="0"/>
          </a:p>
        </p:txBody>
      </p:sp>
      <p:sp>
        <p:nvSpPr>
          <p:cNvPr id="14" name="Plassholder for innhold 2">
            <a:extLst>
              <a:ext uri="{FF2B5EF4-FFF2-40B4-BE49-F238E27FC236}">
                <a16:creationId xmlns:a16="http://schemas.microsoft.com/office/drawing/2014/main" id="{F4D3FFC8-5C58-C14F-82B4-5265A4C29E17}"/>
              </a:ext>
            </a:extLst>
          </p:cNvPr>
          <p:cNvSpPr>
            <a:spLocks noGrp="1"/>
          </p:cNvSpPr>
          <p:nvPr>
            <p:ph sz="half" idx="1"/>
          </p:nvPr>
        </p:nvSpPr>
        <p:spPr>
          <a:xfrm>
            <a:off x="6564004" y="3525563"/>
            <a:ext cx="5388796" cy="2977622"/>
          </a:xfrm>
        </p:spPr>
        <p:txBody>
          <a:bodyPr anchor="t"/>
          <a:lstStyle>
            <a:lvl1pPr marL="0" indent="0" algn="ctr">
              <a:buNone/>
              <a:defRPr b="1">
                <a:solidFill>
                  <a:srgbClr val="CE264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pic>
        <p:nvPicPr>
          <p:cNvPr id="9" name="Bilde 8">
            <a:extLst>
              <a:ext uri="{FF2B5EF4-FFF2-40B4-BE49-F238E27FC236}">
                <a16:creationId xmlns:a16="http://schemas.microsoft.com/office/drawing/2014/main" id="{9793172A-2DEB-604D-A2DE-DF9F060D067F}"/>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0" name="Bilde 9">
            <a:extLst>
              <a:ext uri="{FF2B5EF4-FFF2-40B4-BE49-F238E27FC236}">
                <a16:creationId xmlns:a16="http://schemas.microsoft.com/office/drawing/2014/main" id="{8E76DF1E-F799-7D40-959C-9E91F83A9F6A}"/>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 name="Plassholder for innhold 2">
            <a:extLst>
              <a:ext uri="{FF2B5EF4-FFF2-40B4-BE49-F238E27FC236}">
                <a16:creationId xmlns:a16="http://schemas.microsoft.com/office/drawing/2014/main" id="{30B38805-0EFE-0541-953F-203076602712}"/>
              </a:ext>
            </a:extLst>
          </p:cNvPr>
          <p:cNvSpPr>
            <a:spLocks noGrp="1"/>
          </p:cNvSpPr>
          <p:nvPr>
            <p:ph sz="quarter" idx="15"/>
          </p:nvPr>
        </p:nvSpPr>
        <p:spPr>
          <a:xfrm>
            <a:off x="238950" y="418904"/>
            <a:ext cx="3063875" cy="2987675"/>
          </a:xfrm>
        </p:spPr>
        <p:txBody>
          <a:bodyPr/>
          <a:lstStyle/>
          <a:p>
            <a:pPr lvl="0"/>
            <a:r>
              <a:rPr lang="nb-NO"/>
              <a:t>Klikk for å redigere tekststiler i malen</a:t>
            </a:r>
          </a:p>
        </p:txBody>
      </p:sp>
      <p:sp>
        <p:nvSpPr>
          <p:cNvPr id="17" name="Plassholder for innhold 2">
            <a:extLst>
              <a:ext uri="{FF2B5EF4-FFF2-40B4-BE49-F238E27FC236}">
                <a16:creationId xmlns:a16="http://schemas.microsoft.com/office/drawing/2014/main" id="{DCE3E1AE-4C1C-614D-8DDF-0B12250314D5}"/>
              </a:ext>
            </a:extLst>
          </p:cNvPr>
          <p:cNvSpPr>
            <a:spLocks noGrp="1"/>
          </p:cNvSpPr>
          <p:nvPr>
            <p:ph sz="quarter" idx="16"/>
          </p:nvPr>
        </p:nvSpPr>
        <p:spPr>
          <a:xfrm>
            <a:off x="3396369" y="418904"/>
            <a:ext cx="3063875" cy="2987675"/>
          </a:xfrm>
        </p:spPr>
        <p:txBody>
          <a:bodyPr/>
          <a:lstStyle/>
          <a:p>
            <a:pPr lvl="0"/>
            <a:r>
              <a:rPr lang="nb-NO"/>
              <a:t>Klikk for å redigere tekststiler i malen</a:t>
            </a:r>
          </a:p>
        </p:txBody>
      </p:sp>
      <p:sp>
        <p:nvSpPr>
          <p:cNvPr id="18" name="Plassholder for innhold 2">
            <a:extLst>
              <a:ext uri="{FF2B5EF4-FFF2-40B4-BE49-F238E27FC236}">
                <a16:creationId xmlns:a16="http://schemas.microsoft.com/office/drawing/2014/main" id="{A9ECD1F6-C5D6-C548-B007-796385D5D6A5}"/>
              </a:ext>
            </a:extLst>
          </p:cNvPr>
          <p:cNvSpPr>
            <a:spLocks noGrp="1"/>
          </p:cNvSpPr>
          <p:nvPr>
            <p:ph sz="quarter" idx="17"/>
          </p:nvPr>
        </p:nvSpPr>
        <p:spPr>
          <a:xfrm>
            <a:off x="3401145" y="3515510"/>
            <a:ext cx="3063875" cy="2987675"/>
          </a:xfrm>
        </p:spPr>
        <p:txBody>
          <a:bodyPr/>
          <a:lstStyle/>
          <a:p>
            <a:pPr lvl="0"/>
            <a:r>
              <a:rPr lang="nb-NO"/>
              <a:t>Klikk for å redigere tekststiler i malen</a:t>
            </a:r>
          </a:p>
        </p:txBody>
      </p:sp>
      <p:sp>
        <p:nvSpPr>
          <p:cNvPr id="19" name="Plassholder for innhold 2">
            <a:extLst>
              <a:ext uri="{FF2B5EF4-FFF2-40B4-BE49-F238E27FC236}">
                <a16:creationId xmlns:a16="http://schemas.microsoft.com/office/drawing/2014/main" id="{B40598CC-EB44-AC4E-8288-5189B48A607F}"/>
              </a:ext>
            </a:extLst>
          </p:cNvPr>
          <p:cNvSpPr>
            <a:spLocks noGrp="1"/>
          </p:cNvSpPr>
          <p:nvPr>
            <p:ph sz="quarter" idx="18"/>
          </p:nvPr>
        </p:nvSpPr>
        <p:spPr>
          <a:xfrm>
            <a:off x="238286" y="3515509"/>
            <a:ext cx="3063875" cy="2987675"/>
          </a:xfrm>
        </p:spPr>
        <p:txBody>
          <a:bodyPr/>
          <a:lstStyle/>
          <a:p>
            <a:pPr lvl="0"/>
            <a:r>
              <a:rPr lang="nb-NO"/>
              <a:t>Klikk for å redigere tekststiler i malen</a:t>
            </a:r>
          </a:p>
        </p:txBody>
      </p:sp>
    </p:spTree>
    <p:extLst>
      <p:ext uri="{BB962C8B-B14F-4D97-AF65-F5344CB8AC3E}">
        <p14:creationId xmlns:p14="http://schemas.microsoft.com/office/powerpoint/2010/main" val="330891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kifte/hovedpunkter i programmet">
    <p:bg>
      <p:bgPr>
        <a:solidFill>
          <a:srgbClr val="C5003E">
            <a:alpha val="10000"/>
          </a:srgbClr>
        </a:solidFill>
        <a:effectLst/>
      </p:bgPr>
    </p:bg>
    <p:spTree>
      <p:nvGrpSpPr>
        <p:cNvPr id="1" name=""/>
        <p:cNvGrpSpPr/>
        <p:nvPr/>
      </p:nvGrpSpPr>
      <p:grpSpPr>
        <a:xfrm>
          <a:off x="0" y="0"/>
          <a:ext cx="0" cy="0"/>
          <a:chOff x="0" y="0"/>
          <a:chExt cx="0" cy="0"/>
        </a:xfrm>
      </p:grpSpPr>
      <p:sp>
        <p:nvSpPr>
          <p:cNvPr id="9" name="Plassholder for tittel 1">
            <a:extLst>
              <a:ext uri="{FF2B5EF4-FFF2-40B4-BE49-F238E27FC236}">
                <a16:creationId xmlns:a16="http://schemas.microsoft.com/office/drawing/2014/main" id="{14C5F508-D0AD-9C43-A462-0FF928E621D5}"/>
              </a:ext>
            </a:extLst>
          </p:cNvPr>
          <p:cNvSpPr>
            <a:spLocks noGrp="1"/>
          </p:cNvSpPr>
          <p:nvPr>
            <p:ph type="title" hasCustomPrompt="1"/>
          </p:nvPr>
        </p:nvSpPr>
        <p:spPr>
          <a:xfrm>
            <a:off x="629185" y="1507848"/>
            <a:ext cx="10933627" cy="3832245"/>
          </a:xfrm>
          <a:prstGeom prst="rect">
            <a:avLst/>
          </a:prstGeom>
        </p:spPr>
        <p:txBody>
          <a:bodyPr vert="horz" lIns="91440" tIns="45720" rIns="91440" bIns="45720" rtlCol="0" anchor="ctr">
            <a:normAutofit/>
          </a:bodyPr>
          <a:lstStyle>
            <a:lvl1pPr algn="ctr">
              <a:defRPr sz="5000">
                <a:solidFill>
                  <a:srgbClr val="C5003E"/>
                </a:solidFill>
              </a:defRPr>
            </a:lvl1pPr>
          </a:lstStyle>
          <a:p>
            <a:r>
              <a:rPr lang="nb-NO" dirty="0"/>
              <a:t>KLIKK FOR Å REDIGERE TITTELSTIL</a:t>
            </a:r>
            <a:endParaRPr lang="en-US" dirty="0"/>
          </a:p>
        </p:txBody>
      </p:sp>
      <p:pic>
        <p:nvPicPr>
          <p:cNvPr id="5" name="Bilde 7">
            <a:extLst>
              <a:ext uri="{FF2B5EF4-FFF2-40B4-BE49-F238E27FC236}">
                <a16:creationId xmlns:a16="http://schemas.microsoft.com/office/drawing/2014/main" id="{8B976D4A-0E18-4BA2-9400-A243CD9A9AF9}"/>
              </a:ext>
            </a:extLst>
          </p:cNvPr>
          <p:cNvPicPr>
            <a:picLocks noChangeAspect="1"/>
          </p:cNvPicPr>
          <p:nvPr userDrawn="1"/>
        </p:nvPicPr>
        <p:blipFill>
          <a:blip r:embed="rId2"/>
          <a:srcRect/>
          <a:stretch/>
        </p:blipFill>
        <p:spPr>
          <a:xfrm rot="16200000">
            <a:off x="10474560" y="492482"/>
            <a:ext cx="599001" cy="69079"/>
          </a:xfrm>
          <a:prstGeom prst="rect">
            <a:avLst/>
          </a:prstGeom>
        </p:spPr>
      </p:pic>
      <p:pic>
        <p:nvPicPr>
          <p:cNvPr id="7" name="Picture 6" descr="Logo&#10;&#10;Description automatically generated">
            <a:extLst>
              <a:ext uri="{FF2B5EF4-FFF2-40B4-BE49-F238E27FC236}">
                <a16:creationId xmlns:a16="http://schemas.microsoft.com/office/drawing/2014/main" id="{D831878C-8B21-4A80-ADF2-AB30B38538A1}"/>
              </a:ext>
            </a:extLst>
          </p:cNvPr>
          <p:cNvPicPr>
            <a:picLocks noChangeAspect="1"/>
          </p:cNvPicPr>
          <p:nvPr userDrawn="1"/>
        </p:nvPicPr>
        <p:blipFill>
          <a:blip r:embed="rId3"/>
          <a:stretch>
            <a:fillRect/>
          </a:stretch>
        </p:blipFill>
        <p:spPr>
          <a:xfrm>
            <a:off x="10854782" y="224510"/>
            <a:ext cx="1171556" cy="602012"/>
          </a:xfrm>
          <a:prstGeom prst="rect">
            <a:avLst/>
          </a:prstGeom>
        </p:spPr>
      </p:pic>
    </p:spTree>
    <p:extLst>
      <p:ext uri="{BB962C8B-B14F-4D97-AF65-F5344CB8AC3E}">
        <p14:creationId xmlns:p14="http://schemas.microsoft.com/office/powerpoint/2010/main" val="119378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psett for tre innholddeler">
    <p:bg>
      <p:bgPr>
        <a:solidFill>
          <a:schemeClr val="accent2">
            <a:alpha val="10000"/>
          </a:schemeClr>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EE93C69-C9C7-E24C-96BF-83675CE1FB61}"/>
              </a:ext>
            </a:extLst>
          </p:cNvPr>
          <p:cNvSpPr/>
          <p:nvPr userDrawn="1"/>
        </p:nvSpPr>
        <p:spPr>
          <a:xfrm>
            <a:off x="441194"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9">
            <a:extLst>
              <a:ext uri="{FF2B5EF4-FFF2-40B4-BE49-F238E27FC236}">
                <a16:creationId xmlns:a16="http://schemas.microsoft.com/office/drawing/2014/main" id="{CEA0BA90-2C77-3742-A6D9-6147FC75A8BF}"/>
              </a:ext>
            </a:extLst>
          </p:cNvPr>
          <p:cNvSpPr/>
          <p:nvPr userDrawn="1"/>
        </p:nvSpPr>
        <p:spPr>
          <a:xfrm>
            <a:off x="4343872"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50DA99E8-C451-8D44-8562-52C8E1D7EB07}"/>
              </a:ext>
            </a:extLst>
          </p:cNvPr>
          <p:cNvSpPr/>
          <p:nvPr userDrawn="1"/>
        </p:nvSpPr>
        <p:spPr>
          <a:xfrm>
            <a:off x="8228833" y="1649186"/>
            <a:ext cx="3539067" cy="434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ssholder for innhold 2">
            <a:extLst>
              <a:ext uri="{FF2B5EF4-FFF2-40B4-BE49-F238E27FC236}">
                <a16:creationId xmlns:a16="http://schemas.microsoft.com/office/drawing/2014/main" id="{7543B21C-EFC5-5A4F-8AFB-903651A09414}"/>
              </a:ext>
            </a:extLst>
          </p:cNvPr>
          <p:cNvSpPr>
            <a:spLocks noGrp="1"/>
          </p:cNvSpPr>
          <p:nvPr>
            <p:ph sz="half" idx="1"/>
          </p:nvPr>
        </p:nvSpPr>
        <p:spPr>
          <a:xfrm>
            <a:off x="694165" y="2882535"/>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1" name="Plassholder for tekst 2">
            <a:extLst>
              <a:ext uri="{FF2B5EF4-FFF2-40B4-BE49-F238E27FC236}">
                <a16:creationId xmlns:a16="http://schemas.microsoft.com/office/drawing/2014/main" id="{1F8648E7-7E9E-DC4A-AE85-1AC37F545740}"/>
              </a:ext>
            </a:extLst>
          </p:cNvPr>
          <p:cNvSpPr>
            <a:spLocks noGrp="1"/>
          </p:cNvSpPr>
          <p:nvPr>
            <p:ph type="body" idx="11"/>
          </p:nvPr>
        </p:nvSpPr>
        <p:spPr>
          <a:xfrm>
            <a:off x="694164" y="1929509"/>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2" name="Plassholder for innhold 2">
            <a:extLst>
              <a:ext uri="{FF2B5EF4-FFF2-40B4-BE49-F238E27FC236}">
                <a16:creationId xmlns:a16="http://schemas.microsoft.com/office/drawing/2014/main" id="{4CB9F357-8AE2-524A-8B1C-A1C52D7B1470}"/>
              </a:ext>
            </a:extLst>
          </p:cNvPr>
          <p:cNvSpPr>
            <a:spLocks noGrp="1"/>
          </p:cNvSpPr>
          <p:nvPr>
            <p:ph sz="half" idx="12"/>
          </p:nvPr>
        </p:nvSpPr>
        <p:spPr>
          <a:xfrm>
            <a:off x="4605573" y="2882535"/>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3" name="Plassholder for tekst 2">
            <a:extLst>
              <a:ext uri="{FF2B5EF4-FFF2-40B4-BE49-F238E27FC236}">
                <a16:creationId xmlns:a16="http://schemas.microsoft.com/office/drawing/2014/main" id="{E2B84E0E-0B7D-8341-A086-4345FEEB6266}"/>
              </a:ext>
            </a:extLst>
          </p:cNvPr>
          <p:cNvSpPr>
            <a:spLocks noGrp="1"/>
          </p:cNvSpPr>
          <p:nvPr>
            <p:ph type="body" idx="13"/>
          </p:nvPr>
        </p:nvSpPr>
        <p:spPr>
          <a:xfrm>
            <a:off x="4588164" y="1929509"/>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4" name="Plassholder for innhold 2">
            <a:extLst>
              <a:ext uri="{FF2B5EF4-FFF2-40B4-BE49-F238E27FC236}">
                <a16:creationId xmlns:a16="http://schemas.microsoft.com/office/drawing/2014/main" id="{6FCEB760-1028-D54A-ABEF-6D7A24F3C4E3}"/>
              </a:ext>
            </a:extLst>
          </p:cNvPr>
          <p:cNvSpPr>
            <a:spLocks noGrp="1"/>
          </p:cNvSpPr>
          <p:nvPr>
            <p:ph sz="half" idx="14"/>
          </p:nvPr>
        </p:nvSpPr>
        <p:spPr>
          <a:xfrm>
            <a:off x="8499884" y="2873829"/>
            <a:ext cx="3015668" cy="2825288"/>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b-NO"/>
              <a:t>Klikk for å redigere tekststiler i malen</a:t>
            </a:r>
          </a:p>
        </p:txBody>
      </p:sp>
      <p:sp>
        <p:nvSpPr>
          <p:cNvPr id="25" name="Plassholder for tekst 2">
            <a:extLst>
              <a:ext uri="{FF2B5EF4-FFF2-40B4-BE49-F238E27FC236}">
                <a16:creationId xmlns:a16="http://schemas.microsoft.com/office/drawing/2014/main" id="{101451F7-D896-1B4A-80D5-473D760EBB18}"/>
              </a:ext>
            </a:extLst>
          </p:cNvPr>
          <p:cNvSpPr>
            <a:spLocks noGrp="1"/>
          </p:cNvSpPr>
          <p:nvPr>
            <p:ph type="body" idx="15"/>
          </p:nvPr>
        </p:nvSpPr>
        <p:spPr>
          <a:xfrm>
            <a:off x="8499883" y="1924352"/>
            <a:ext cx="3015669" cy="823912"/>
          </a:xfrm>
        </p:spPr>
        <p:txBody>
          <a:bodyPr anchor="b"/>
          <a:lstStyle>
            <a:lvl1pPr marL="0" indent="0" algn="ctr">
              <a:buNone/>
              <a:defRPr sz="2400" b="0">
                <a:solidFill>
                  <a:srgbClr val="CE2645"/>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pic>
        <p:nvPicPr>
          <p:cNvPr id="13" name="Bilde 12">
            <a:extLst>
              <a:ext uri="{FF2B5EF4-FFF2-40B4-BE49-F238E27FC236}">
                <a16:creationId xmlns:a16="http://schemas.microsoft.com/office/drawing/2014/main" id="{EECEEE74-10C1-D74D-995B-0ED2FA43117B}"/>
              </a:ext>
            </a:extLst>
          </p:cNvPr>
          <p:cNvPicPr>
            <a:picLocks noChangeAspect="1"/>
          </p:cNvPicPr>
          <p:nvPr userDrawn="1"/>
        </p:nvPicPr>
        <p:blipFill>
          <a:blip r:embed="rId2"/>
          <a:srcRect/>
          <a:stretch/>
        </p:blipFill>
        <p:spPr>
          <a:xfrm>
            <a:off x="11353799" y="280164"/>
            <a:ext cx="599001" cy="599001"/>
          </a:xfrm>
          <a:prstGeom prst="rect">
            <a:avLst/>
          </a:prstGeom>
        </p:spPr>
      </p:pic>
      <p:pic>
        <p:nvPicPr>
          <p:cNvPr id="14" name="Bilde 13">
            <a:extLst>
              <a:ext uri="{FF2B5EF4-FFF2-40B4-BE49-F238E27FC236}">
                <a16:creationId xmlns:a16="http://schemas.microsoft.com/office/drawing/2014/main" id="{13ADE22A-E0A3-5348-BA22-8DD08BCE214C}"/>
              </a:ext>
            </a:extLst>
          </p:cNvPr>
          <p:cNvPicPr>
            <a:picLocks noChangeAspect="1"/>
          </p:cNvPicPr>
          <p:nvPr userDrawn="1"/>
        </p:nvPicPr>
        <p:blipFill>
          <a:blip r:embed="rId3"/>
          <a:srcRect/>
          <a:stretch/>
        </p:blipFill>
        <p:spPr>
          <a:xfrm rot="16200000">
            <a:off x="10926215" y="545125"/>
            <a:ext cx="599001" cy="69079"/>
          </a:xfrm>
          <a:prstGeom prst="rect">
            <a:avLst/>
          </a:prstGeom>
        </p:spPr>
      </p:pic>
      <p:sp>
        <p:nvSpPr>
          <p:cNvPr id="32" name="Plassholder for tittel 1">
            <a:extLst>
              <a:ext uri="{FF2B5EF4-FFF2-40B4-BE49-F238E27FC236}">
                <a16:creationId xmlns:a16="http://schemas.microsoft.com/office/drawing/2014/main" id="{734642DF-A099-C448-B7D6-D85D6F4EE113}"/>
              </a:ext>
            </a:extLst>
          </p:cNvPr>
          <p:cNvSpPr>
            <a:spLocks noGrp="1"/>
          </p:cNvSpPr>
          <p:nvPr>
            <p:ph type="title" hasCustomPrompt="1"/>
          </p:nvPr>
        </p:nvSpPr>
        <p:spPr>
          <a:xfrm>
            <a:off x="894080" y="586443"/>
            <a:ext cx="9996315" cy="765279"/>
          </a:xfrm>
          <a:prstGeom prst="rect">
            <a:avLst/>
          </a:prstGeom>
        </p:spPr>
        <p:txBody>
          <a:bodyPr vert="horz" lIns="91440" tIns="45720" rIns="91440" bIns="45720" rtlCol="0" anchor="ctr">
            <a:normAutofit/>
          </a:bodyPr>
          <a:lstStyle>
            <a:lvl1pPr algn="ctr">
              <a:defRPr sz="3500" b="1">
                <a:solidFill>
                  <a:schemeClr val="accent4"/>
                </a:solidFill>
              </a:defRPr>
            </a:lvl1pPr>
          </a:lstStyle>
          <a:p>
            <a:r>
              <a:rPr lang="nb-NO" dirty="0"/>
              <a:t>KLIKK FOR Å REDIGERE TITTELSTIL</a:t>
            </a:r>
            <a:endParaRPr lang="en-US" dirty="0"/>
          </a:p>
        </p:txBody>
      </p:sp>
    </p:spTree>
    <p:extLst>
      <p:ext uri="{BB962C8B-B14F-4D97-AF65-F5344CB8AC3E}">
        <p14:creationId xmlns:p14="http://schemas.microsoft.com/office/powerpoint/2010/main" val="272151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06A86EE-C3A1-B747-8E49-BF5F733853C1}"/>
              </a:ext>
            </a:extLst>
          </p:cNvPr>
          <p:cNvSpPr>
            <a:spLocks noGrp="1"/>
          </p:cNvSpPr>
          <p:nvPr>
            <p:ph type="title"/>
          </p:nvPr>
        </p:nvSpPr>
        <p:spPr>
          <a:xfrm>
            <a:off x="564203" y="586443"/>
            <a:ext cx="11056989" cy="1048719"/>
          </a:xfrm>
          <a:prstGeom prst="rect">
            <a:avLst/>
          </a:prstGeom>
        </p:spPr>
        <p:txBody>
          <a:bodyPr vert="horz" lIns="91440" tIns="45720" rIns="91440" bIns="45720" rtlCol="0" anchor="ctr">
            <a:normAutofit/>
          </a:bodyPr>
          <a:lstStyle/>
          <a:p>
            <a:r>
              <a:rPr lang="nb-NO" dirty="0"/>
              <a:t>KLIKK FOR Å REDIGERE TITTELSTIL</a:t>
            </a:r>
            <a:endParaRPr lang="en-US" dirty="0"/>
          </a:p>
        </p:txBody>
      </p:sp>
      <p:sp>
        <p:nvSpPr>
          <p:cNvPr id="3" name="Plassholder for tekst 2">
            <a:extLst>
              <a:ext uri="{FF2B5EF4-FFF2-40B4-BE49-F238E27FC236}">
                <a16:creationId xmlns:a16="http://schemas.microsoft.com/office/drawing/2014/main" id="{EA94E550-8653-1E4B-971E-F1C892F5268B}"/>
              </a:ext>
            </a:extLst>
          </p:cNvPr>
          <p:cNvSpPr>
            <a:spLocks noGrp="1"/>
          </p:cNvSpPr>
          <p:nvPr>
            <p:ph type="body" idx="1"/>
          </p:nvPr>
        </p:nvSpPr>
        <p:spPr>
          <a:xfrm>
            <a:off x="564203" y="2022104"/>
            <a:ext cx="11063593" cy="410040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80097433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9" r:id="rId4"/>
    <p:sldLayoutId id="2147483652" r:id="rId5"/>
    <p:sldLayoutId id="2147483660" r:id="rId6"/>
    <p:sldLayoutId id="2147483661" r:id="rId7"/>
    <p:sldLayoutId id="2147483655" r:id="rId8"/>
    <p:sldLayoutId id="2147483657" r:id="rId9"/>
    <p:sldLayoutId id="2147483662" r:id="rId10"/>
    <p:sldLayoutId id="2147483658" r:id="rId11"/>
  </p:sldLayoutIdLst>
  <p:txStyles>
    <p:titleStyle>
      <a:lvl1pPr algn="l" defTabSz="914400" rtl="0" eaLnBrk="1" latinLnBrk="0" hangingPunct="1">
        <a:lnSpc>
          <a:spcPct val="90000"/>
        </a:lnSpc>
        <a:spcBef>
          <a:spcPct val="0"/>
        </a:spcBef>
        <a:buNone/>
        <a:defRPr sz="4000" b="1" kern="1200">
          <a:solidFill>
            <a:schemeClr val="accent4"/>
          </a:solidFill>
          <a:latin typeface="Tw Cen MT" panose="020B06020201040206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rgbClr val="11181D"/>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kern="1200">
          <a:solidFill>
            <a:srgbClr val="11181D"/>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create.kahoot.it/share/5-7-trinn-pubertet-pa-vent/1b85d881-9304-464a-ad7e-8448302701e5"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v.nrk.no/serie/unormal/2020/DMYT21004020/avspiller" TargetMode="Externa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6CABBE-AE4F-1E47-9AB1-D3F1135903EE}"/>
              </a:ext>
            </a:extLst>
          </p:cNvPr>
          <p:cNvSpPr>
            <a:spLocks noGrp="1"/>
          </p:cNvSpPr>
          <p:nvPr>
            <p:ph type="title"/>
          </p:nvPr>
        </p:nvSpPr>
        <p:spPr/>
        <p:txBody>
          <a:bodyPr/>
          <a:lstStyle/>
          <a:p>
            <a:r>
              <a:rPr lang="en-US" dirty="0"/>
              <a:t>PUBERTET PÅ VENT!</a:t>
            </a:r>
          </a:p>
        </p:txBody>
      </p:sp>
      <p:sp>
        <p:nvSpPr>
          <p:cNvPr id="3" name="Plassholder for tekst 2">
            <a:extLst>
              <a:ext uri="{FF2B5EF4-FFF2-40B4-BE49-F238E27FC236}">
                <a16:creationId xmlns:a16="http://schemas.microsoft.com/office/drawing/2014/main" id="{9BAFD73B-D8E8-7344-ADF3-AA127DC983CF}"/>
              </a:ext>
            </a:extLst>
          </p:cNvPr>
          <p:cNvSpPr>
            <a:spLocks noGrp="1"/>
          </p:cNvSpPr>
          <p:nvPr>
            <p:ph type="body" sz="quarter" idx="10"/>
          </p:nvPr>
        </p:nvSpPr>
        <p:spPr>
          <a:xfrm>
            <a:off x="306046" y="5756992"/>
            <a:ext cx="11704979" cy="979367"/>
          </a:xfrm>
        </p:spPr>
        <p:txBody>
          <a:bodyPr>
            <a:normAutofit fontScale="92500"/>
          </a:bodyPr>
          <a:lstStyle/>
          <a:p>
            <a:r>
              <a:rPr lang="en-US" dirty="0" err="1">
                <a:solidFill>
                  <a:schemeClr val="tx1"/>
                </a:solidFill>
                <a:latin typeface="Century Gothic" panose="020B0502020202020204" pitchFamily="34" charset="0"/>
              </a:rPr>
              <a:t>Kampanje</a:t>
            </a:r>
            <a:r>
              <a:rPr lang="en-US" dirty="0">
                <a:solidFill>
                  <a:schemeClr val="tx1"/>
                </a:solidFill>
                <a:latin typeface="Century Gothic" panose="020B0502020202020204" pitchFamily="34" charset="0"/>
              </a:rPr>
              <a:t> 2021: </a:t>
            </a:r>
            <a:r>
              <a:rPr lang="en-US" dirty="0" err="1">
                <a:solidFill>
                  <a:schemeClr val="tx1"/>
                </a:solidFill>
                <a:latin typeface="Century Gothic" panose="020B0502020202020204" pitchFamily="34" charset="0"/>
              </a:rPr>
              <a:t>Trivsel</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i</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pandemien</a:t>
            </a:r>
            <a:r>
              <a:rPr lang="en-US" dirty="0">
                <a:solidFill>
                  <a:schemeClr val="tx1"/>
                </a:solidFill>
                <a:latin typeface="Century Gothic" panose="020B0502020202020204" pitchFamily="34" charset="0"/>
              </a:rPr>
              <a:t>				       </a:t>
            </a:r>
            <a:r>
              <a:rPr lang="en-US" b="0" dirty="0">
                <a:solidFill>
                  <a:schemeClr val="tx1"/>
                </a:solidFill>
                <a:latin typeface="Century Gothic" panose="020B0502020202020204" pitchFamily="34" charset="0"/>
              </a:rPr>
              <a:t>5.</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r>
              <a:rPr lang="en-US" b="0" dirty="0">
                <a:solidFill>
                  <a:schemeClr val="tx1"/>
                </a:solidFill>
                <a:latin typeface="Century Gothic" panose="020B0502020202020204" pitchFamily="34" charset="0"/>
              </a:rPr>
              <a:t>7. </a:t>
            </a:r>
            <a:r>
              <a:rPr lang="en-US" b="0" dirty="0" err="1">
                <a:solidFill>
                  <a:schemeClr val="tx1"/>
                </a:solidFill>
                <a:latin typeface="Century Gothic" panose="020B0502020202020204" pitchFamily="34" charset="0"/>
              </a:rPr>
              <a:t>trinn</a:t>
            </a:r>
            <a:r>
              <a:rPr lang="en-US" b="0" dirty="0">
                <a:solidFill>
                  <a:schemeClr val="tx1"/>
                </a:solidFill>
                <a:latin typeface="Century Gothic" panose="020B0502020202020204" pitchFamily="34" charset="0"/>
              </a:rPr>
              <a:t> </a:t>
            </a:r>
            <a:br>
              <a:rPr lang="en-US" sz="2600" dirty="0">
                <a:solidFill>
                  <a:schemeClr val="tx1"/>
                </a:solidFill>
                <a:latin typeface="Century Gothic" panose="020B0502020202020204" pitchFamily="34" charset="0"/>
              </a:rPr>
            </a:br>
            <a:r>
              <a:rPr lang="en-US" sz="2600" b="0" dirty="0">
                <a:solidFill>
                  <a:srgbClr val="C5003E"/>
                </a:solidFill>
                <a:latin typeface="Century Gothic" panose="020B0502020202020204" pitchFamily="34" charset="0"/>
              </a:rPr>
              <a:t>#</a:t>
            </a:r>
            <a:r>
              <a:rPr lang="en-US" sz="2600" b="0" dirty="0" err="1">
                <a:solidFill>
                  <a:srgbClr val="C5003E"/>
                </a:solidFill>
                <a:latin typeface="Century Gothic" panose="020B0502020202020204" pitchFamily="34" charset="0"/>
              </a:rPr>
              <a:t>DIGseksualitet</a:t>
            </a:r>
            <a:endParaRPr lang="en-US" sz="2600" b="0" dirty="0">
              <a:solidFill>
                <a:srgbClr val="C5003E"/>
              </a:solidFill>
              <a:latin typeface="Century Gothic" panose="020B0502020202020204" pitchFamily="34" charset="0"/>
            </a:endParaRPr>
          </a:p>
          <a:p>
            <a:endParaRPr lang="en-US" dirty="0"/>
          </a:p>
        </p:txBody>
      </p:sp>
    </p:spTree>
    <p:extLst>
      <p:ext uri="{BB962C8B-B14F-4D97-AF65-F5344CB8AC3E}">
        <p14:creationId xmlns:p14="http://schemas.microsoft.com/office/powerpoint/2010/main" val="139308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F290DB-1609-428D-8EA8-BA8CEDD57DD0}"/>
              </a:ext>
            </a:extLst>
          </p:cNvPr>
          <p:cNvSpPr>
            <a:spLocks noGrp="1"/>
          </p:cNvSpPr>
          <p:nvPr>
            <p:ph type="title"/>
          </p:nvPr>
        </p:nvSpPr>
        <p:spPr>
          <a:xfrm>
            <a:off x="248477" y="390524"/>
            <a:ext cx="11608906" cy="1388580"/>
          </a:xfrm>
        </p:spPr>
        <p:txBody>
          <a:bodyPr>
            <a:normAutofit/>
          </a:bodyPr>
          <a:lstStyle/>
          <a:p>
            <a:r>
              <a:rPr lang="nb-NO" sz="3600" dirty="0"/>
              <a:t> </a:t>
            </a:r>
            <a:r>
              <a:rPr lang="nb-NO" sz="5000" dirty="0"/>
              <a:t>TRIVSEL I SOSIALE MEDIER</a:t>
            </a:r>
          </a:p>
        </p:txBody>
      </p:sp>
      <p:sp>
        <p:nvSpPr>
          <p:cNvPr id="3" name="Plassholder for innhold 2">
            <a:extLst>
              <a:ext uri="{FF2B5EF4-FFF2-40B4-BE49-F238E27FC236}">
                <a16:creationId xmlns:a16="http://schemas.microsoft.com/office/drawing/2014/main" id="{E7BF827B-DC92-43AB-BA9E-3B72FF3B2A76}"/>
              </a:ext>
            </a:extLst>
          </p:cNvPr>
          <p:cNvSpPr>
            <a:spLocks noGrp="1"/>
          </p:cNvSpPr>
          <p:nvPr>
            <p:ph sz="half" idx="1"/>
          </p:nvPr>
        </p:nvSpPr>
        <p:spPr>
          <a:xfrm>
            <a:off x="6851704" y="2504637"/>
            <a:ext cx="4928602" cy="4303116"/>
          </a:xfrm>
        </p:spPr>
        <p:txBody>
          <a:bodyPr>
            <a:normAutofit/>
          </a:bodyPr>
          <a:lstStyle/>
          <a:p>
            <a:pPr algn="l">
              <a:spcAft>
                <a:spcPts val="1200"/>
              </a:spcAft>
            </a:pPr>
            <a:r>
              <a:rPr lang="nb-NO" sz="1800" b="0" dirty="0">
                <a:solidFill>
                  <a:schemeClr val="tx1"/>
                </a:solidFill>
              </a:rPr>
              <a:t>Gå sammen tre eller fire personer. Ta utgangspunkt i et sosialt medium og svar på spørsmålene:</a:t>
            </a:r>
          </a:p>
          <a:p>
            <a:pPr marL="342900" indent="-342900" algn="l">
              <a:spcAft>
                <a:spcPts val="1200"/>
              </a:spcAft>
              <a:buFont typeface="Arial" panose="020B0604020202020204" pitchFamily="34" charset="0"/>
              <a:buChar char="•"/>
            </a:pPr>
            <a:r>
              <a:rPr lang="nb-NO" sz="1800" b="0" dirty="0">
                <a:solidFill>
                  <a:schemeClr val="tx1"/>
                </a:solidFill>
              </a:rPr>
              <a:t>Hva skaper trivsel her?</a:t>
            </a:r>
          </a:p>
          <a:p>
            <a:pPr marL="342900" indent="-342900" algn="l">
              <a:spcAft>
                <a:spcPts val="1200"/>
              </a:spcAft>
              <a:buFont typeface="Arial" panose="020B0604020202020204" pitchFamily="34" charset="0"/>
              <a:buChar char="•"/>
            </a:pPr>
            <a:r>
              <a:rPr lang="nb-NO" sz="1800" b="0" dirty="0">
                <a:solidFill>
                  <a:schemeClr val="tx1"/>
                </a:solidFill>
              </a:rPr>
              <a:t>Hvilke aktiviteter øker trivselen?</a:t>
            </a:r>
          </a:p>
          <a:p>
            <a:pPr marL="342900" indent="-342900" algn="l">
              <a:spcAft>
                <a:spcPts val="1200"/>
              </a:spcAft>
              <a:buFont typeface="Arial" panose="020B0604020202020204" pitchFamily="34" charset="0"/>
              <a:buChar char="•"/>
            </a:pPr>
            <a:r>
              <a:rPr lang="nb-NO" sz="1800" b="0" dirty="0">
                <a:solidFill>
                  <a:schemeClr val="tx1"/>
                </a:solidFill>
              </a:rPr>
              <a:t>Hvordan kan vi oppmuntre denne aktiviteten?</a:t>
            </a:r>
          </a:p>
          <a:p>
            <a:pPr algn="l"/>
            <a:endParaRPr lang="nb-NO" sz="1800" dirty="0">
              <a:solidFill>
                <a:schemeClr val="tx1"/>
              </a:solidFill>
            </a:endParaRPr>
          </a:p>
          <a:p>
            <a:pPr algn="l"/>
            <a:r>
              <a:rPr lang="nb-NO" sz="1800" dirty="0">
                <a:solidFill>
                  <a:schemeClr val="tx1"/>
                </a:solidFill>
              </a:rPr>
              <a:t>Legg frem svarene deres for klassen!</a:t>
            </a:r>
          </a:p>
        </p:txBody>
      </p:sp>
      <p:pic>
        <p:nvPicPr>
          <p:cNvPr id="6" name="Plassholder for innhold 5" descr="Et bilde som inneholder utendørs, person, vann&#10;&#10;Automatisk generert beskrivelse">
            <a:extLst>
              <a:ext uri="{FF2B5EF4-FFF2-40B4-BE49-F238E27FC236}">
                <a16:creationId xmlns:a16="http://schemas.microsoft.com/office/drawing/2014/main" id="{F23D26E0-FF83-4A36-9C2A-535011779765}"/>
              </a:ext>
            </a:extLst>
          </p:cNvPr>
          <p:cNvPicPr>
            <a:picLocks noGrp="1" noChangeAspect="1"/>
          </p:cNvPicPr>
          <p:nvPr>
            <p:ph sz="quarter" idx="10"/>
          </p:nvPr>
        </p:nvPicPr>
        <p:blipFill>
          <a:blip r:embed="rId2"/>
          <a:stretch>
            <a:fillRect/>
          </a:stretch>
        </p:blipFill>
        <p:spPr>
          <a:xfrm>
            <a:off x="248477" y="2181225"/>
            <a:ext cx="6096000" cy="4064000"/>
          </a:xfrm>
        </p:spPr>
      </p:pic>
    </p:spTree>
    <p:extLst>
      <p:ext uri="{BB962C8B-B14F-4D97-AF65-F5344CB8AC3E}">
        <p14:creationId xmlns:p14="http://schemas.microsoft.com/office/powerpoint/2010/main" val="61354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CEFB4F00-2738-493B-A4E6-01179EE68698}"/>
              </a:ext>
            </a:extLst>
          </p:cNvPr>
          <p:cNvPicPr>
            <a:picLocks noGrp="1" noChangeAspect="1"/>
          </p:cNvPicPr>
          <p:nvPr>
            <p:ph idx="1"/>
          </p:nvPr>
        </p:nvPicPr>
        <p:blipFill>
          <a:blip r:embed="rId2"/>
          <a:srcRect/>
          <a:stretch/>
        </p:blipFill>
        <p:spPr>
          <a:xfrm>
            <a:off x="0" y="0"/>
            <a:ext cx="9591794" cy="6858000"/>
          </a:xfrm>
        </p:spPr>
      </p:pic>
      <p:sp>
        <p:nvSpPr>
          <p:cNvPr id="3" name="Tittel 2">
            <a:extLst>
              <a:ext uri="{FF2B5EF4-FFF2-40B4-BE49-F238E27FC236}">
                <a16:creationId xmlns:a16="http://schemas.microsoft.com/office/drawing/2014/main" id="{67AC9BA1-338B-4ADE-8738-531EE8179256}"/>
              </a:ext>
            </a:extLst>
          </p:cNvPr>
          <p:cNvSpPr>
            <a:spLocks noGrp="1"/>
          </p:cNvSpPr>
          <p:nvPr>
            <p:ph type="title"/>
          </p:nvPr>
        </p:nvSpPr>
        <p:spPr>
          <a:xfrm>
            <a:off x="654015" y="4189719"/>
            <a:ext cx="10883970" cy="1714500"/>
          </a:xfrm>
        </p:spPr>
        <p:txBody>
          <a:bodyPr>
            <a:normAutofit/>
          </a:bodyPr>
          <a:lstStyle/>
          <a:p>
            <a:r>
              <a:rPr lang="nb-NO" sz="66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 </a:t>
            </a:r>
            <a:r>
              <a:rPr lang="nb-NO" sz="60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DILEMMAER PÅ NETT</a:t>
            </a:r>
          </a:p>
        </p:txBody>
      </p:sp>
    </p:spTree>
    <p:extLst>
      <p:ext uri="{BB962C8B-B14F-4D97-AF65-F5344CB8AC3E}">
        <p14:creationId xmlns:p14="http://schemas.microsoft.com/office/powerpoint/2010/main" val="649906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6E8D56-80B6-4652-B0B0-4680893EB8DF}"/>
              </a:ext>
            </a:extLst>
          </p:cNvPr>
          <p:cNvSpPr>
            <a:spLocks noGrp="1"/>
          </p:cNvSpPr>
          <p:nvPr>
            <p:ph type="title"/>
          </p:nvPr>
        </p:nvSpPr>
        <p:spPr>
          <a:xfrm>
            <a:off x="1501628" y="213360"/>
            <a:ext cx="8950681" cy="1508036"/>
          </a:xfrm>
        </p:spPr>
        <p:txBody>
          <a:bodyPr>
            <a:normAutofit/>
          </a:bodyPr>
          <a:lstStyle/>
          <a:p>
            <a:r>
              <a:rPr lang="nb-NO" sz="3600" dirty="0"/>
              <a:t>DILEMMAER PÅ NETT: FIRE HJØRNER</a:t>
            </a:r>
          </a:p>
        </p:txBody>
      </p:sp>
      <p:sp>
        <p:nvSpPr>
          <p:cNvPr id="3" name="Plassholder for innhold 2">
            <a:extLst>
              <a:ext uri="{FF2B5EF4-FFF2-40B4-BE49-F238E27FC236}">
                <a16:creationId xmlns:a16="http://schemas.microsoft.com/office/drawing/2014/main" id="{BCB4C287-0BD2-4CEE-A3E0-4E596CA28FCD}"/>
              </a:ext>
            </a:extLst>
          </p:cNvPr>
          <p:cNvSpPr>
            <a:spLocks noGrp="1"/>
          </p:cNvSpPr>
          <p:nvPr>
            <p:ph sz="half" idx="1"/>
          </p:nvPr>
        </p:nvSpPr>
        <p:spPr>
          <a:xfrm>
            <a:off x="7022136" y="2712347"/>
            <a:ext cx="4935782" cy="2875280"/>
          </a:xfrm>
        </p:spPr>
        <p:txBody>
          <a:bodyPr>
            <a:normAutofit/>
          </a:bodyPr>
          <a:lstStyle/>
          <a:p>
            <a:pPr marL="342900" indent="-342900" algn="l">
              <a:buFont typeface="Arial" panose="020B0604020202020204" pitchFamily="34" charset="0"/>
              <a:buChar char="•"/>
            </a:pPr>
            <a:r>
              <a:rPr lang="nb-NO" sz="1800" b="0" dirty="0">
                <a:solidFill>
                  <a:schemeClr val="tx1"/>
                </a:solidFill>
              </a:rPr>
              <a:t>Still deg i det hjørnet du er mest enig med.</a:t>
            </a:r>
            <a:br>
              <a:rPr lang="nb-NO" sz="1800" b="0" dirty="0">
                <a:solidFill>
                  <a:schemeClr val="tx1"/>
                </a:solidFill>
              </a:rPr>
            </a:br>
            <a:endParaRPr lang="nb-NO" sz="1800" b="0" dirty="0">
              <a:solidFill>
                <a:schemeClr val="tx1"/>
              </a:solidFill>
            </a:endParaRPr>
          </a:p>
          <a:p>
            <a:pPr marL="342900" indent="-342900" algn="l">
              <a:buFont typeface="Arial" panose="020B0604020202020204" pitchFamily="34" charset="0"/>
              <a:buChar char="•"/>
            </a:pPr>
            <a:r>
              <a:rPr lang="nb-NO" sz="1800" b="0" dirty="0">
                <a:solidFill>
                  <a:schemeClr val="tx1"/>
                </a:solidFill>
              </a:rPr>
              <a:t>Ta stilling – også når du er i tvil!</a:t>
            </a:r>
            <a:br>
              <a:rPr lang="nb-NO" sz="1800" b="0" dirty="0">
                <a:solidFill>
                  <a:schemeClr val="tx1"/>
                </a:solidFill>
              </a:rPr>
            </a:br>
            <a:endParaRPr lang="nb-NO" sz="1800" b="0" dirty="0">
              <a:solidFill>
                <a:schemeClr val="tx1"/>
              </a:solidFill>
            </a:endParaRPr>
          </a:p>
          <a:p>
            <a:pPr marL="342900" indent="-342900" algn="l">
              <a:buFont typeface="Arial" panose="020B0604020202020204" pitchFamily="34" charset="0"/>
              <a:buChar char="•"/>
            </a:pPr>
            <a:r>
              <a:rPr lang="nb-NO" sz="1800" b="0" dirty="0">
                <a:solidFill>
                  <a:schemeClr val="tx1"/>
                </a:solidFill>
              </a:rPr>
              <a:t>Argumenter og diskuter: </a:t>
            </a:r>
            <a:r>
              <a:rPr lang="nb-NO" sz="1800" b="0" dirty="0"/>
              <a:t>H</a:t>
            </a:r>
            <a:r>
              <a:rPr lang="nb-NO" sz="1800" b="0" dirty="0">
                <a:solidFill>
                  <a:schemeClr val="tx1"/>
                </a:solidFill>
              </a:rPr>
              <a:t>vorfor har du stilt deg her?</a:t>
            </a:r>
          </a:p>
        </p:txBody>
      </p:sp>
      <p:pic>
        <p:nvPicPr>
          <p:cNvPr id="6" name="Plassholder for innhold 5" descr="Et bilde som inneholder person, personer, gruppe, folkemengde&#10;&#10;Automatisk generert beskrivelse">
            <a:extLst>
              <a:ext uri="{FF2B5EF4-FFF2-40B4-BE49-F238E27FC236}">
                <a16:creationId xmlns:a16="http://schemas.microsoft.com/office/drawing/2014/main" id="{F36C5E96-3907-442D-93A0-DC37533BDABB}"/>
              </a:ext>
            </a:extLst>
          </p:cNvPr>
          <p:cNvPicPr>
            <a:picLocks noGrp="1" noChangeAspect="1"/>
          </p:cNvPicPr>
          <p:nvPr>
            <p:ph sz="quarter" idx="10"/>
          </p:nvPr>
        </p:nvPicPr>
        <p:blipFill>
          <a:blip r:embed="rId2"/>
          <a:stretch>
            <a:fillRect/>
          </a:stretch>
        </p:blipFill>
        <p:spPr>
          <a:xfrm>
            <a:off x="142240" y="2248003"/>
            <a:ext cx="6594956" cy="4396637"/>
          </a:xfrm>
        </p:spPr>
      </p:pic>
    </p:spTree>
    <p:extLst>
      <p:ext uri="{BB962C8B-B14F-4D97-AF65-F5344CB8AC3E}">
        <p14:creationId xmlns:p14="http://schemas.microsoft.com/office/powerpoint/2010/main" val="1878861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15F371-6F2A-4F4A-A289-B38D3745A927}"/>
              </a:ext>
            </a:extLst>
          </p:cNvPr>
          <p:cNvSpPr>
            <a:spLocks noGrp="1"/>
          </p:cNvSpPr>
          <p:nvPr>
            <p:ph type="title"/>
          </p:nvPr>
        </p:nvSpPr>
        <p:spPr>
          <a:xfrm>
            <a:off x="629185" y="1512876"/>
            <a:ext cx="10933627" cy="4192599"/>
          </a:xfrm>
        </p:spPr>
        <p:txBody>
          <a:bodyPr>
            <a:normAutofit fontScale="90000"/>
          </a:bodyPr>
          <a:lstStyle/>
          <a:p>
            <a:pPr algn="l">
              <a:lnSpc>
                <a:spcPct val="100000"/>
              </a:lnSpc>
            </a:pPr>
            <a:r>
              <a:rPr lang="nb-NO" dirty="0"/>
              <a:t>				</a:t>
            </a:r>
            <a:br>
              <a:rPr lang="nb-NO" dirty="0"/>
            </a:br>
            <a:r>
              <a:rPr lang="nb-NO" dirty="0"/>
              <a:t>				</a:t>
            </a:r>
            <a:r>
              <a:rPr lang="nb-NO" sz="4900" dirty="0"/>
              <a:t>DILEMMA A</a:t>
            </a:r>
            <a:br>
              <a:rPr lang="nb-NO" dirty="0"/>
            </a:br>
            <a:br>
              <a:rPr lang="nb-NO" dirty="0"/>
            </a:br>
            <a:r>
              <a:rPr lang="nb-NO" sz="2900" b="0" dirty="0">
                <a:solidFill>
                  <a:schemeClr val="tx1"/>
                </a:solidFill>
                <a:latin typeface="+mj-lt"/>
              </a:rPr>
              <a:t>Rabia har opprettet en profil på Instagram. Hun har lagt ut et bilde av seg selv hvor hun har på seg en ny topp. En av Rabias Instagram-</a:t>
            </a:r>
            <a:r>
              <a:rPr lang="nb-NO" sz="2900" b="0" dirty="0" err="1">
                <a:solidFill>
                  <a:schemeClr val="tx1"/>
                </a:solidFill>
                <a:latin typeface="+mj-lt"/>
              </a:rPr>
              <a:t>følgere</a:t>
            </a:r>
            <a:r>
              <a:rPr lang="nb-NO" sz="2900" b="0" dirty="0">
                <a:solidFill>
                  <a:schemeClr val="tx1"/>
                </a:solidFill>
                <a:latin typeface="+mj-lt"/>
              </a:rPr>
              <a:t> skriver en kommentar på bildet: «Du er ekkel og billig». Hva kan Rabia gjøre?</a:t>
            </a:r>
            <a:br>
              <a:rPr lang="nb-NO" sz="2900" b="0" dirty="0">
                <a:solidFill>
                  <a:schemeClr val="tx1"/>
                </a:solidFill>
                <a:latin typeface="+mj-lt"/>
              </a:rPr>
            </a:br>
            <a:r>
              <a:rPr lang="nb-NO" sz="2900" b="0" dirty="0">
                <a:solidFill>
                  <a:schemeClr val="tx1"/>
                </a:solidFill>
                <a:latin typeface="+mj-lt"/>
              </a:rPr>
              <a:t> </a:t>
            </a:r>
            <a:br>
              <a:rPr lang="nb-NO" sz="2900" b="0" dirty="0">
                <a:solidFill>
                  <a:schemeClr val="tx1"/>
                </a:solidFill>
                <a:latin typeface="+mj-lt"/>
              </a:rPr>
            </a:br>
            <a:r>
              <a:rPr lang="nb-NO" sz="2900" b="0" dirty="0">
                <a:solidFill>
                  <a:schemeClr val="tx1"/>
                </a:solidFill>
                <a:latin typeface="+mj-lt"/>
              </a:rPr>
              <a:t>1. Rabia kan skrive til Instagram-</a:t>
            </a:r>
            <a:r>
              <a:rPr lang="nb-NO" sz="2900" b="0" dirty="0" err="1">
                <a:solidFill>
                  <a:schemeClr val="tx1"/>
                </a:solidFill>
                <a:latin typeface="+mj-lt"/>
              </a:rPr>
              <a:t>følgeren</a:t>
            </a:r>
            <a:r>
              <a:rPr lang="nb-NO" sz="2900" b="0" dirty="0">
                <a:solidFill>
                  <a:schemeClr val="tx1"/>
                </a:solidFill>
                <a:latin typeface="+mj-lt"/>
              </a:rPr>
              <a:t> sin og si at hun synes det er ufint   å kommentere bildet hennes på denne måten.</a:t>
            </a:r>
            <a:br>
              <a:rPr lang="nb-NO" sz="2900" b="0" dirty="0">
                <a:solidFill>
                  <a:schemeClr val="tx1"/>
                </a:solidFill>
                <a:latin typeface="+mj-lt"/>
              </a:rPr>
            </a:br>
            <a:r>
              <a:rPr lang="nb-NO" sz="2900" b="0" dirty="0">
                <a:solidFill>
                  <a:schemeClr val="tx1"/>
                </a:solidFill>
                <a:latin typeface="+mj-lt"/>
              </a:rPr>
              <a:t>2. Rabia kan slette bildet.</a:t>
            </a:r>
            <a:br>
              <a:rPr lang="nb-NO" sz="2900" b="0" dirty="0">
                <a:solidFill>
                  <a:schemeClr val="tx1"/>
                </a:solidFill>
                <a:latin typeface="+mj-lt"/>
              </a:rPr>
            </a:br>
            <a:r>
              <a:rPr lang="nb-NO" sz="2900" b="0" dirty="0">
                <a:solidFill>
                  <a:schemeClr val="tx1"/>
                </a:solidFill>
                <a:latin typeface="+mj-lt"/>
              </a:rPr>
              <a:t>3. Rabia kan ignorere kommentaren.</a:t>
            </a:r>
            <a:br>
              <a:rPr lang="nb-NO" sz="2900" b="0" dirty="0">
                <a:solidFill>
                  <a:schemeClr val="tx1"/>
                </a:solidFill>
                <a:latin typeface="+mj-lt"/>
              </a:rPr>
            </a:br>
            <a:r>
              <a:rPr lang="nb-NO" sz="2900" b="0" dirty="0">
                <a:solidFill>
                  <a:schemeClr val="tx1"/>
                </a:solidFill>
                <a:latin typeface="+mj-lt"/>
              </a:rPr>
              <a:t>4. Andre muligheter.</a:t>
            </a:r>
            <a:br>
              <a:rPr lang="nb-NO" b="0" dirty="0"/>
            </a:br>
            <a:br>
              <a:rPr lang="nb-NO" dirty="0"/>
            </a:br>
            <a:endParaRPr lang="nb-NO" dirty="0"/>
          </a:p>
        </p:txBody>
      </p:sp>
    </p:spTree>
    <p:extLst>
      <p:ext uri="{BB962C8B-B14F-4D97-AF65-F5344CB8AC3E}">
        <p14:creationId xmlns:p14="http://schemas.microsoft.com/office/powerpoint/2010/main" val="2987638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CA27A8-3843-4B79-8D3A-B22C1859581C}"/>
              </a:ext>
            </a:extLst>
          </p:cNvPr>
          <p:cNvSpPr>
            <a:spLocks noGrp="1"/>
          </p:cNvSpPr>
          <p:nvPr>
            <p:ph type="title"/>
          </p:nvPr>
        </p:nvSpPr>
        <p:spPr>
          <a:xfrm>
            <a:off x="629186" y="1616402"/>
            <a:ext cx="10933627" cy="5345124"/>
          </a:xfrm>
        </p:spPr>
        <p:txBody>
          <a:bodyPr>
            <a:normAutofit fontScale="90000"/>
          </a:bodyPr>
          <a:lstStyle/>
          <a:p>
            <a:pPr algn="l">
              <a:lnSpc>
                <a:spcPct val="100000"/>
              </a:lnSpc>
            </a:pPr>
            <a:r>
              <a:rPr lang="nb-NO" dirty="0"/>
              <a:t>				</a:t>
            </a:r>
            <a:r>
              <a:rPr lang="nb-NO" sz="4900" dirty="0"/>
              <a:t>DILEMMA B</a:t>
            </a:r>
            <a:br>
              <a:rPr lang="nb-NO" sz="4900" dirty="0"/>
            </a:br>
            <a:br>
              <a:rPr lang="nb-NO" dirty="0"/>
            </a:br>
            <a:r>
              <a:rPr lang="nb-NO" sz="2900" b="0" dirty="0">
                <a:solidFill>
                  <a:schemeClr val="tx1"/>
                </a:solidFill>
                <a:latin typeface="+mj-lt"/>
              </a:rPr>
              <a:t>William og en av vennene hans har en tid holdt på med å gi hverandre utfordringer. En dag utfordrer vennen til William ham og sier at han ikke tør å sende et bilde av tissen sin til Sarah fra klassen på Snapchat. William tar et bilde av tissen sin og sender det til Sarah. Neste dag begynner en rekke av klassekameratene til William å sende ham meldinger hvor de skriver at han er kvalm og ekkel. William finner ut at Sarah har tatt </a:t>
            </a:r>
            <a:r>
              <a:rPr lang="nb-NO" sz="2900" b="0" i="1" dirty="0" err="1">
                <a:solidFill>
                  <a:schemeClr val="tx1"/>
                </a:solidFill>
                <a:latin typeface="+mj-lt"/>
              </a:rPr>
              <a:t>screenshot</a:t>
            </a:r>
            <a:r>
              <a:rPr lang="nb-NO" sz="2900" b="0" dirty="0">
                <a:solidFill>
                  <a:schemeClr val="tx1"/>
                </a:solidFill>
                <a:latin typeface="+mj-lt"/>
              </a:rPr>
              <a:t> og sendt bildet videre til hele klassen. Hva kan William gjøre? </a:t>
            </a:r>
            <a:br>
              <a:rPr lang="nb-NO" sz="2900" b="0" dirty="0">
                <a:solidFill>
                  <a:schemeClr val="tx1"/>
                </a:solidFill>
                <a:latin typeface="+mj-lt"/>
              </a:rPr>
            </a:br>
            <a:br>
              <a:rPr lang="nb-NO" sz="2900" b="0" dirty="0">
                <a:solidFill>
                  <a:schemeClr val="tx1"/>
                </a:solidFill>
                <a:latin typeface="+mj-lt"/>
              </a:rPr>
            </a:br>
            <a:r>
              <a:rPr lang="nb-NO" sz="2900" b="0" dirty="0">
                <a:solidFill>
                  <a:schemeClr val="tx1"/>
                </a:solidFill>
                <a:latin typeface="+mj-lt"/>
              </a:rPr>
              <a:t>1. William kan si unnskyld til Sarah for at han sendte bildet til henne.</a:t>
            </a:r>
            <a:br>
              <a:rPr lang="nb-NO" sz="2900" b="0" dirty="0">
                <a:solidFill>
                  <a:schemeClr val="tx1"/>
                </a:solidFill>
                <a:latin typeface="+mj-lt"/>
              </a:rPr>
            </a:br>
            <a:r>
              <a:rPr lang="nb-NO" sz="2900" b="0" dirty="0">
                <a:solidFill>
                  <a:schemeClr val="tx1"/>
                </a:solidFill>
                <a:latin typeface="+mj-lt"/>
              </a:rPr>
              <a:t>2. William kan snakke med en lærer om det som har skjedd.</a:t>
            </a:r>
            <a:br>
              <a:rPr lang="nb-NO" sz="2900" b="0" dirty="0">
                <a:solidFill>
                  <a:schemeClr val="tx1"/>
                </a:solidFill>
                <a:latin typeface="+mj-lt"/>
              </a:rPr>
            </a:br>
            <a:r>
              <a:rPr lang="nb-NO" sz="2900" b="0" dirty="0">
                <a:solidFill>
                  <a:schemeClr val="tx1"/>
                </a:solidFill>
                <a:latin typeface="+mj-lt"/>
              </a:rPr>
              <a:t>3. William kan snakke med foreldrene sine om det som har skjedd.</a:t>
            </a:r>
            <a:br>
              <a:rPr lang="nb-NO" sz="2900" b="0" dirty="0">
                <a:solidFill>
                  <a:schemeClr val="tx1"/>
                </a:solidFill>
                <a:latin typeface="+mj-lt"/>
              </a:rPr>
            </a:br>
            <a:r>
              <a:rPr lang="nb-NO" sz="2900" b="0" dirty="0">
                <a:solidFill>
                  <a:schemeClr val="tx1"/>
                </a:solidFill>
                <a:latin typeface="+mj-lt"/>
              </a:rPr>
              <a:t>4. Andre muligheter.</a:t>
            </a:r>
            <a:br>
              <a:rPr lang="nb-NO" b="0" dirty="0"/>
            </a:br>
            <a:br>
              <a:rPr lang="nb-NO" dirty="0"/>
            </a:br>
            <a:endParaRPr lang="nb-NO" dirty="0"/>
          </a:p>
        </p:txBody>
      </p:sp>
    </p:spTree>
    <p:extLst>
      <p:ext uri="{BB962C8B-B14F-4D97-AF65-F5344CB8AC3E}">
        <p14:creationId xmlns:p14="http://schemas.microsoft.com/office/powerpoint/2010/main" val="27109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224C11-266A-4BB8-B9A4-739E3F198403}"/>
              </a:ext>
            </a:extLst>
          </p:cNvPr>
          <p:cNvSpPr>
            <a:spLocks noGrp="1"/>
          </p:cNvSpPr>
          <p:nvPr>
            <p:ph type="title"/>
          </p:nvPr>
        </p:nvSpPr>
        <p:spPr>
          <a:xfrm>
            <a:off x="637585" y="1206879"/>
            <a:ext cx="10933627" cy="6067425"/>
          </a:xfrm>
        </p:spPr>
        <p:txBody>
          <a:bodyPr>
            <a:normAutofit fontScale="90000"/>
          </a:bodyPr>
          <a:lstStyle/>
          <a:p>
            <a:pPr algn="l">
              <a:lnSpc>
                <a:spcPct val="100000"/>
              </a:lnSpc>
              <a:spcAft>
                <a:spcPts val="600"/>
              </a:spcAft>
            </a:pPr>
            <a:r>
              <a:rPr lang="nb-NO" dirty="0"/>
              <a:t>				</a:t>
            </a:r>
            <a:r>
              <a:rPr lang="nb-NO" sz="4900" dirty="0"/>
              <a:t>DILEMMA C</a:t>
            </a:r>
            <a:br>
              <a:rPr lang="nb-NO" dirty="0"/>
            </a:br>
            <a:br>
              <a:rPr lang="nb-NO" dirty="0"/>
            </a:br>
            <a:r>
              <a:rPr lang="nb-NO" sz="2900" b="0" dirty="0">
                <a:solidFill>
                  <a:schemeClr val="tx1"/>
                </a:solidFill>
                <a:latin typeface="+mj-lt"/>
              </a:rPr>
              <a:t>Bilal spiller ofte dataspill med klassekameratene sine når de kommer hjem fra skole og aktiviteter. Mens de spiller, bruker de Discord for å chatte med hverandre. Det er veldig gøy, men Bilal synes at de andre ofte er slemme mot hverandre og sier stygge ting, også om andre i klassen som ikke er med og spiller. Hva kan Bilal gjøre? </a:t>
            </a:r>
            <a:br>
              <a:rPr lang="nb-NO" sz="2900" b="0" dirty="0">
                <a:solidFill>
                  <a:schemeClr val="tx1"/>
                </a:solidFill>
                <a:latin typeface="+mj-lt"/>
              </a:rPr>
            </a:br>
            <a:br>
              <a:rPr lang="nb-NO" sz="2900" b="0" dirty="0">
                <a:solidFill>
                  <a:schemeClr val="tx1"/>
                </a:solidFill>
                <a:latin typeface="+mj-lt"/>
              </a:rPr>
            </a:br>
            <a:r>
              <a:rPr lang="nb-NO" sz="2900" b="0" dirty="0">
                <a:solidFill>
                  <a:schemeClr val="tx1"/>
                </a:solidFill>
                <a:latin typeface="+mj-lt"/>
              </a:rPr>
              <a:t>1. Bilal kan si til de andre han spiller med at de skal slutte å være slemme mot andre.</a:t>
            </a:r>
            <a:br>
              <a:rPr lang="nb-NO" sz="2900" b="0" dirty="0">
                <a:solidFill>
                  <a:schemeClr val="tx1"/>
                </a:solidFill>
                <a:latin typeface="+mj-lt"/>
              </a:rPr>
            </a:br>
            <a:r>
              <a:rPr lang="nb-NO" sz="2900" b="0" dirty="0">
                <a:solidFill>
                  <a:schemeClr val="tx1"/>
                </a:solidFill>
                <a:latin typeface="+mj-lt"/>
              </a:rPr>
              <a:t>2. Bilal kan snakke med foreldrene sine om det.</a:t>
            </a:r>
            <a:br>
              <a:rPr lang="nb-NO" sz="2900" b="0" dirty="0">
                <a:solidFill>
                  <a:schemeClr val="tx1"/>
                </a:solidFill>
                <a:latin typeface="+mj-lt"/>
              </a:rPr>
            </a:br>
            <a:r>
              <a:rPr lang="nb-NO" sz="2900" b="0" dirty="0">
                <a:solidFill>
                  <a:schemeClr val="tx1"/>
                </a:solidFill>
                <a:latin typeface="+mj-lt"/>
              </a:rPr>
              <a:t>3. Bilal kan ignorere det de sier – det er jo ikke ham de snakker om.</a:t>
            </a:r>
            <a:br>
              <a:rPr lang="nb-NO" sz="2900" b="0" dirty="0">
                <a:solidFill>
                  <a:schemeClr val="tx1"/>
                </a:solidFill>
                <a:latin typeface="+mj-lt"/>
              </a:rPr>
            </a:br>
            <a:r>
              <a:rPr lang="nb-NO" sz="2900" b="0" dirty="0">
                <a:solidFill>
                  <a:schemeClr val="tx1"/>
                </a:solidFill>
                <a:latin typeface="+mj-lt"/>
              </a:rPr>
              <a:t>4. Andre muligheter.</a:t>
            </a:r>
            <a:br>
              <a:rPr lang="nb-NO" b="0" dirty="0"/>
            </a:br>
            <a:br>
              <a:rPr lang="nb-NO" dirty="0"/>
            </a:br>
            <a:endParaRPr lang="nb-NO" dirty="0"/>
          </a:p>
        </p:txBody>
      </p:sp>
    </p:spTree>
    <p:extLst>
      <p:ext uri="{BB962C8B-B14F-4D97-AF65-F5344CB8AC3E}">
        <p14:creationId xmlns:p14="http://schemas.microsoft.com/office/powerpoint/2010/main" val="2491838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878B2-1A30-4C23-9753-FFD4920FC8FC}"/>
              </a:ext>
            </a:extLst>
          </p:cNvPr>
          <p:cNvSpPr>
            <a:spLocks noGrp="1"/>
          </p:cNvSpPr>
          <p:nvPr>
            <p:ph type="title"/>
          </p:nvPr>
        </p:nvSpPr>
        <p:spPr>
          <a:xfrm>
            <a:off x="629186" y="1507848"/>
            <a:ext cx="10933627" cy="3832245"/>
          </a:xfrm>
        </p:spPr>
        <p:txBody>
          <a:bodyPr/>
          <a:lstStyle/>
          <a:p>
            <a:r>
              <a:rPr lang="nb-NO" dirty="0"/>
              <a:t>LIKER DERE QUIZ? </a:t>
            </a:r>
            <a:br>
              <a:rPr lang="nb-NO" dirty="0"/>
            </a:br>
            <a:br>
              <a:rPr lang="nb-NO" dirty="0"/>
            </a:br>
            <a:r>
              <a:rPr lang="nb-NO" dirty="0"/>
              <a:t>SJEKK GJERNE UT </a:t>
            </a:r>
            <a:r>
              <a:rPr lang="nb-NO" dirty="0">
                <a:hlinkClick r:id="rId2"/>
              </a:rPr>
              <a:t>KAHOOTEN</a:t>
            </a:r>
            <a:r>
              <a:rPr lang="nb-NO" dirty="0"/>
              <a:t> VÅR!</a:t>
            </a:r>
          </a:p>
        </p:txBody>
      </p:sp>
    </p:spTree>
    <p:extLst>
      <p:ext uri="{BB962C8B-B14F-4D97-AF65-F5344CB8AC3E}">
        <p14:creationId xmlns:p14="http://schemas.microsoft.com/office/powerpoint/2010/main" val="1861924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9B8582-ABA4-4FC7-98FE-D77A846E77C2}"/>
              </a:ext>
            </a:extLst>
          </p:cNvPr>
          <p:cNvSpPr>
            <a:spLocks noGrp="1"/>
          </p:cNvSpPr>
          <p:nvPr>
            <p:ph type="title"/>
          </p:nvPr>
        </p:nvSpPr>
        <p:spPr>
          <a:xfrm>
            <a:off x="629186" y="932652"/>
            <a:ext cx="10933627" cy="4992696"/>
          </a:xfrm>
        </p:spPr>
        <p:txBody>
          <a:bodyPr/>
          <a:lstStyle/>
          <a:p>
            <a:r>
              <a:rPr lang="nb-NO" dirty="0"/>
              <a:t>SE GJERNE FLERE FILMER OG GJØR FLERE OPPGAVER I UKE 6!</a:t>
            </a:r>
          </a:p>
        </p:txBody>
      </p:sp>
    </p:spTree>
    <p:extLst>
      <p:ext uri="{BB962C8B-B14F-4D97-AF65-F5344CB8AC3E}">
        <p14:creationId xmlns:p14="http://schemas.microsoft.com/office/powerpoint/2010/main" val="149242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FAB77B-4D1E-9B4F-A84D-F535F224F376}"/>
              </a:ext>
            </a:extLst>
          </p:cNvPr>
          <p:cNvSpPr>
            <a:spLocks noGrp="1"/>
          </p:cNvSpPr>
          <p:nvPr>
            <p:ph type="title"/>
          </p:nvPr>
        </p:nvSpPr>
        <p:spPr>
          <a:xfrm>
            <a:off x="1812036" y="174910"/>
            <a:ext cx="8567927" cy="1684790"/>
          </a:xfrm>
        </p:spPr>
        <p:txBody>
          <a:bodyPr anchor="b">
            <a:normAutofit/>
          </a:bodyPr>
          <a:lstStyle/>
          <a:p>
            <a:r>
              <a:rPr lang="en-US" sz="3600" dirty="0"/>
              <a:t>HVA VI SKAL SNAKKE OM</a:t>
            </a:r>
          </a:p>
        </p:txBody>
      </p:sp>
      <p:sp>
        <p:nvSpPr>
          <p:cNvPr id="3" name="Plassholder for innhold 2">
            <a:extLst>
              <a:ext uri="{FF2B5EF4-FFF2-40B4-BE49-F238E27FC236}">
                <a16:creationId xmlns:a16="http://schemas.microsoft.com/office/drawing/2014/main" id="{5F1E5F7C-661B-EF49-AE72-B853E570BF06}"/>
              </a:ext>
            </a:extLst>
          </p:cNvPr>
          <p:cNvSpPr>
            <a:spLocks noGrp="1"/>
          </p:cNvSpPr>
          <p:nvPr>
            <p:ph sz="half" idx="1"/>
          </p:nvPr>
        </p:nvSpPr>
        <p:spPr>
          <a:xfrm>
            <a:off x="6920240" y="2838052"/>
            <a:ext cx="4935782" cy="2450222"/>
          </a:xfrm>
        </p:spPr>
        <p:txBody>
          <a:bodyPr anchor="t">
            <a:normAutofit/>
          </a:bodyPr>
          <a:lstStyle/>
          <a:p>
            <a:pPr marL="457200" indent="-457200" algn="l">
              <a:lnSpc>
                <a:spcPct val="200000"/>
              </a:lnSpc>
              <a:buAutoNum type="arabicPeriod"/>
            </a:pPr>
            <a:r>
              <a:rPr lang="en-US" sz="1800" dirty="0">
                <a:solidFill>
                  <a:schemeClr val="tx1"/>
                </a:solidFill>
              </a:rPr>
              <a:t>Å </a:t>
            </a:r>
            <a:r>
              <a:rPr lang="en-US" sz="1800" dirty="0" err="1">
                <a:solidFill>
                  <a:schemeClr val="tx1"/>
                </a:solidFill>
              </a:rPr>
              <a:t>komme</a:t>
            </a:r>
            <a:r>
              <a:rPr lang="en-US" sz="1800" dirty="0">
                <a:solidFill>
                  <a:schemeClr val="tx1"/>
                </a:solidFill>
              </a:rPr>
              <a:t> </a:t>
            </a:r>
            <a:r>
              <a:rPr lang="en-US" sz="1800" dirty="0" err="1">
                <a:solidFill>
                  <a:schemeClr val="tx1"/>
                </a:solidFill>
              </a:rPr>
              <a:t>i</a:t>
            </a:r>
            <a:r>
              <a:rPr lang="en-US" sz="1800" dirty="0">
                <a:solidFill>
                  <a:schemeClr val="tx1"/>
                </a:solidFill>
              </a:rPr>
              <a:t> </a:t>
            </a:r>
            <a:r>
              <a:rPr lang="en-US" sz="1800" dirty="0" err="1">
                <a:solidFill>
                  <a:schemeClr val="tx1"/>
                </a:solidFill>
              </a:rPr>
              <a:t>puberteten</a:t>
            </a:r>
            <a:endParaRPr lang="en-US" sz="1800" dirty="0">
              <a:solidFill>
                <a:schemeClr val="tx1"/>
              </a:solidFill>
            </a:endParaRPr>
          </a:p>
          <a:p>
            <a:pPr marL="457200" indent="-457200" algn="l">
              <a:lnSpc>
                <a:spcPct val="200000"/>
              </a:lnSpc>
              <a:buAutoNum type="arabicPeriod"/>
            </a:pPr>
            <a:r>
              <a:rPr lang="en-US" sz="1800" dirty="0" err="1">
                <a:solidFill>
                  <a:schemeClr val="tx1"/>
                </a:solidFill>
              </a:rPr>
              <a:t>Trivsel</a:t>
            </a:r>
            <a:r>
              <a:rPr lang="en-US" sz="1800" dirty="0">
                <a:solidFill>
                  <a:schemeClr val="tx1"/>
                </a:solidFill>
              </a:rPr>
              <a:t> </a:t>
            </a:r>
            <a:r>
              <a:rPr lang="en-US" sz="1800" dirty="0" err="1">
                <a:solidFill>
                  <a:schemeClr val="tx1"/>
                </a:solidFill>
              </a:rPr>
              <a:t>i</a:t>
            </a:r>
            <a:r>
              <a:rPr lang="en-US" sz="1800" dirty="0">
                <a:solidFill>
                  <a:schemeClr val="tx1"/>
                </a:solidFill>
              </a:rPr>
              <a:t> </a:t>
            </a:r>
            <a:r>
              <a:rPr lang="en-US" sz="1800" dirty="0" err="1">
                <a:solidFill>
                  <a:schemeClr val="tx1"/>
                </a:solidFill>
              </a:rPr>
              <a:t>sosiale</a:t>
            </a:r>
            <a:r>
              <a:rPr lang="en-US" sz="1800" dirty="0">
                <a:solidFill>
                  <a:schemeClr val="tx1"/>
                </a:solidFill>
              </a:rPr>
              <a:t> </a:t>
            </a:r>
            <a:r>
              <a:rPr lang="en-US" sz="1800" dirty="0" err="1">
                <a:solidFill>
                  <a:schemeClr val="tx1"/>
                </a:solidFill>
              </a:rPr>
              <a:t>medier</a:t>
            </a:r>
            <a:endParaRPr lang="en-US" sz="1800" dirty="0">
              <a:solidFill>
                <a:schemeClr val="tx1"/>
              </a:solidFill>
            </a:endParaRPr>
          </a:p>
          <a:p>
            <a:pPr marL="457200" indent="-457200" algn="l">
              <a:lnSpc>
                <a:spcPct val="200000"/>
              </a:lnSpc>
              <a:buAutoNum type="arabicPeriod"/>
            </a:pPr>
            <a:r>
              <a:rPr lang="en-US" sz="1800" dirty="0" err="1">
                <a:solidFill>
                  <a:schemeClr val="tx1"/>
                </a:solidFill>
              </a:rPr>
              <a:t>Dilemmaer</a:t>
            </a:r>
            <a:r>
              <a:rPr lang="en-US" sz="1800" dirty="0">
                <a:solidFill>
                  <a:schemeClr val="tx1"/>
                </a:solidFill>
              </a:rPr>
              <a:t> </a:t>
            </a:r>
            <a:r>
              <a:rPr lang="en-US" sz="1800" dirty="0" err="1">
                <a:solidFill>
                  <a:schemeClr val="tx1"/>
                </a:solidFill>
              </a:rPr>
              <a:t>på</a:t>
            </a:r>
            <a:r>
              <a:rPr lang="en-US" sz="1800" dirty="0">
                <a:solidFill>
                  <a:schemeClr val="tx1"/>
                </a:solidFill>
              </a:rPr>
              <a:t> </a:t>
            </a:r>
            <a:r>
              <a:rPr lang="en-US" sz="1800" dirty="0" err="1">
                <a:solidFill>
                  <a:schemeClr val="tx1"/>
                </a:solidFill>
              </a:rPr>
              <a:t>nett</a:t>
            </a:r>
            <a:endParaRPr lang="en-US" sz="1800" dirty="0">
              <a:solidFill>
                <a:schemeClr val="tx1"/>
              </a:solidFill>
            </a:endParaRPr>
          </a:p>
        </p:txBody>
      </p:sp>
      <p:pic>
        <p:nvPicPr>
          <p:cNvPr id="6" name="Plassholder for innhold 5" descr="Et bilde som inneholder tekst, innendørs, vegg, person&#10;&#10;Automatisk generert beskrivelse">
            <a:extLst>
              <a:ext uri="{FF2B5EF4-FFF2-40B4-BE49-F238E27FC236}">
                <a16:creationId xmlns:a16="http://schemas.microsoft.com/office/drawing/2014/main" id="{1C669065-EF7E-4D41-A800-39C913279A5B}"/>
              </a:ext>
            </a:extLst>
          </p:cNvPr>
          <p:cNvPicPr>
            <a:picLocks noGrp="1" noChangeAspect="1"/>
          </p:cNvPicPr>
          <p:nvPr>
            <p:ph sz="quarter" idx="10"/>
          </p:nvPr>
        </p:nvPicPr>
        <p:blipFill>
          <a:blip r:embed="rId2"/>
          <a:stretch>
            <a:fillRect/>
          </a:stretch>
        </p:blipFill>
        <p:spPr>
          <a:xfrm>
            <a:off x="335978" y="2482407"/>
            <a:ext cx="6095999" cy="4069079"/>
          </a:xfrm>
          <a:noFill/>
        </p:spPr>
      </p:pic>
    </p:spTree>
    <p:extLst>
      <p:ext uri="{BB962C8B-B14F-4D97-AF65-F5344CB8AC3E}">
        <p14:creationId xmlns:p14="http://schemas.microsoft.com/office/powerpoint/2010/main" val="1020485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561A62E-6080-6146-8E71-F273B76FED28}"/>
              </a:ext>
            </a:extLst>
          </p:cNvPr>
          <p:cNvSpPr>
            <a:spLocks noGrp="1"/>
          </p:cNvSpPr>
          <p:nvPr>
            <p:ph type="title"/>
          </p:nvPr>
        </p:nvSpPr>
        <p:spPr>
          <a:xfrm>
            <a:off x="550619" y="882176"/>
            <a:ext cx="5260902" cy="3000935"/>
          </a:xfrm>
        </p:spPr>
        <p:txBody>
          <a:bodyPr anchor="b">
            <a:normAutofit/>
          </a:bodyPr>
          <a:lstStyle/>
          <a:p>
            <a:r>
              <a:rPr lang="en-US" sz="3600" dirty="0"/>
              <a:t>HVA ER PUBERTETEN?</a:t>
            </a:r>
            <a:br>
              <a:rPr lang="en-US" dirty="0"/>
            </a:br>
            <a:br>
              <a:rPr lang="en-US" dirty="0"/>
            </a:br>
            <a:br>
              <a:rPr lang="en-US" dirty="0"/>
            </a:br>
            <a:r>
              <a:rPr lang="en-US" sz="2800" dirty="0"/>
              <a:t>…OG HVA MENES MED AT DEN ER SATT PÅ VENT?</a:t>
            </a:r>
            <a:endParaRPr lang="en-US" dirty="0"/>
          </a:p>
        </p:txBody>
      </p:sp>
      <p:sp>
        <p:nvSpPr>
          <p:cNvPr id="6" name="Plassholder for innhold 5">
            <a:extLst>
              <a:ext uri="{FF2B5EF4-FFF2-40B4-BE49-F238E27FC236}">
                <a16:creationId xmlns:a16="http://schemas.microsoft.com/office/drawing/2014/main" id="{B38408FB-B953-4E4A-9126-911D963D8322}"/>
              </a:ext>
            </a:extLst>
          </p:cNvPr>
          <p:cNvSpPr>
            <a:spLocks noGrp="1"/>
          </p:cNvSpPr>
          <p:nvPr>
            <p:ph sz="half" idx="10"/>
          </p:nvPr>
        </p:nvSpPr>
        <p:spPr>
          <a:xfrm>
            <a:off x="6380479" y="1761687"/>
            <a:ext cx="5260902" cy="4893645"/>
          </a:xfrm>
        </p:spPr>
        <p:txBody>
          <a:bodyPr anchor="t">
            <a:normAutofit/>
          </a:bodyPr>
          <a:lstStyle/>
          <a:p>
            <a:pPr marL="342900" indent="-342900">
              <a:buFont typeface="Arial" panose="020B0604020202020204" pitchFamily="34" charset="0"/>
              <a:buChar char="•"/>
            </a:pPr>
            <a:r>
              <a:rPr lang="en-US" sz="1800" dirty="0" err="1"/>
              <a:t>Puberteten</a:t>
            </a:r>
            <a:r>
              <a:rPr lang="en-US" sz="1800" dirty="0"/>
              <a:t> </a:t>
            </a:r>
            <a:r>
              <a:rPr lang="en-US" sz="1800" dirty="0" err="1"/>
              <a:t>er</a:t>
            </a:r>
            <a:r>
              <a:rPr lang="en-US" sz="1800" dirty="0"/>
              <a:t> </a:t>
            </a:r>
            <a:r>
              <a:rPr lang="en-US" sz="1800" dirty="0" err="1"/>
              <a:t>en</a:t>
            </a:r>
            <a:r>
              <a:rPr lang="en-US" sz="1800" dirty="0"/>
              <a:t> </a:t>
            </a:r>
            <a:r>
              <a:rPr lang="en-US" sz="1800" dirty="0" err="1"/>
              <a:t>fase</a:t>
            </a:r>
            <a:r>
              <a:rPr lang="en-US" sz="1800" dirty="0"/>
              <a:t> </a:t>
            </a:r>
            <a:r>
              <a:rPr lang="en-US" sz="1800" dirty="0" err="1"/>
              <a:t>hvor</a:t>
            </a:r>
            <a:r>
              <a:rPr lang="en-US" sz="1800" dirty="0"/>
              <a:t> </a:t>
            </a:r>
            <a:r>
              <a:rPr lang="nb-NO" sz="1800" dirty="0"/>
              <a:t>kropp, hormoner og følelser er i endring.</a:t>
            </a:r>
          </a:p>
          <a:p>
            <a:pPr marL="342900" indent="-342900">
              <a:buFont typeface="Arial" panose="020B0604020202020204" pitchFamily="34" charset="0"/>
              <a:buChar char="•"/>
            </a:pPr>
            <a:r>
              <a:rPr lang="nb-NO" sz="1800" dirty="0"/>
              <a:t>De fleste kommer i puberteten når de er mellom 10 og 16 år.</a:t>
            </a:r>
          </a:p>
          <a:p>
            <a:pPr marL="342900" indent="-342900">
              <a:buFont typeface="Arial" panose="020B0604020202020204" pitchFamily="34" charset="0"/>
              <a:buChar char="•"/>
            </a:pPr>
            <a:r>
              <a:rPr lang="nb-NO" sz="1800" dirty="0"/>
              <a:t>Det siste året har samfunnet vært stengt ned på grunn av covid-19.</a:t>
            </a:r>
          </a:p>
          <a:p>
            <a:pPr marL="342900" indent="-342900">
              <a:buFont typeface="Arial" panose="020B0604020202020204" pitchFamily="34" charset="0"/>
              <a:buChar char="•"/>
            </a:pPr>
            <a:r>
              <a:rPr lang="nb-NO" sz="1800" dirty="0"/>
              <a:t>Men puberteten og de forandringene som følger med fortsetter selv om resten av verden står stille.</a:t>
            </a:r>
          </a:p>
          <a:p>
            <a:pPr marL="342900" indent="-342900">
              <a:buFont typeface="Arial" panose="020B0604020202020204" pitchFamily="34" charset="0"/>
              <a:buChar char="•"/>
            </a:pPr>
            <a:r>
              <a:rPr lang="nb-NO" sz="1800" dirty="0"/>
              <a:t>Hvordan kan man forstå seg selv og andre på sosiale medier? Hvordan kan man forstå egne og andres følelser på sosiale medier?</a:t>
            </a:r>
          </a:p>
          <a:p>
            <a:pPr marL="342900" indent="-342900">
              <a:buFont typeface="Arial" panose="020B0604020202020204" pitchFamily="34" charset="0"/>
              <a:buChar char="•"/>
            </a:pPr>
            <a:r>
              <a:rPr lang="nb-NO" sz="1800" dirty="0"/>
              <a:t>Hvordan kan man stå imot kroppspress på sosiale medier?</a:t>
            </a:r>
          </a:p>
        </p:txBody>
      </p:sp>
      <p:pic>
        <p:nvPicPr>
          <p:cNvPr id="3" name="Plassholder for innhold 2" descr="Et bilde som inneholder bilvei, utendørs, person, føtter&#10;&#10;Automatisk generert beskrivelse">
            <a:extLst>
              <a:ext uri="{FF2B5EF4-FFF2-40B4-BE49-F238E27FC236}">
                <a16:creationId xmlns:a16="http://schemas.microsoft.com/office/drawing/2014/main" id="{E51A3CE6-C62B-4ABD-8B8E-8A9B95BE84BE}"/>
              </a:ext>
            </a:extLst>
          </p:cNvPr>
          <p:cNvPicPr>
            <a:picLocks noGrp="1" noChangeAspect="1"/>
          </p:cNvPicPr>
          <p:nvPr>
            <p:ph sz="half" idx="1"/>
          </p:nvPr>
        </p:nvPicPr>
        <p:blipFill rotWithShape="1">
          <a:blip r:embed="rId2"/>
          <a:srcRect t="15444" r="-2" b="29440"/>
          <a:stretch/>
        </p:blipFill>
        <p:spPr>
          <a:xfrm>
            <a:off x="550619" y="4040373"/>
            <a:ext cx="5260902" cy="1935452"/>
          </a:xfrm>
          <a:noFill/>
        </p:spPr>
      </p:pic>
    </p:spTree>
    <p:extLst>
      <p:ext uri="{BB962C8B-B14F-4D97-AF65-F5344CB8AC3E}">
        <p14:creationId xmlns:p14="http://schemas.microsoft.com/office/powerpoint/2010/main" val="138115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ssholder for innhold 16">
            <a:extLst>
              <a:ext uri="{FF2B5EF4-FFF2-40B4-BE49-F238E27FC236}">
                <a16:creationId xmlns:a16="http://schemas.microsoft.com/office/drawing/2014/main" id="{C3E825C6-E9A8-7040-9A74-8F18B14EB845}"/>
              </a:ext>
            </a:extLst>
          </p:cNvPr>
          <p:cNvSpPr>
            <a:spLocks noGrp="1"/>
          </p:cNvSpPr>
          <p:nvPr>
            <p:ph idx="1"/>
          </p:nvPr>
        </p:nvSpPr>
        <p:spPr>
          <a:xfrm>
            <a:off x="562062" y="1803633"/>
            <a:ext cx="6648363" cy="4816242"/>
          </a:xfrm>
        </p:spPr>
        <p:txBody>
          <a:bodyPr>
            <a:normAutofit/>
          </a:bodyPr>
          <a:lstStyle/>
          <a:p>
            <a:pPr marL="0" indent="0">
              <a:buNone/>
            </a:pPr>
            <a:r>
              <a:rPr lang="nb-NO" sz="1800" dirty="0">
                <a:solidFill>
                  <a:schemeClr val="tx1"/>
                </a:solidFill>
              </a:rPr>
              <a:t>Eksempel på hva som ofte skjer i puberteten:</a:t>
            </a:r>
            <a:endParaRPr lang="nb-NO" sz="1800" b="0" dirty="0">
              <a:solidFill>
                <a:schemeClr val="tx1"/>
              </a:solidFill>
            </a:endParaRPr>
          </a:p>
          <a:p>
            <a:r>
              <a:rPr lang="nb-NO" sz="1800" b="0" dirty="0"/>
              <a:t>e</a:t>
            </a:r>
            <a:r>
              <a:rPr lang="nb-NO" sz="1800" b="0" dirty="0">
                <a:solidFill>
                  <a:schemeClr val="tx1"/>
                </a:solidFill>
              </a:rPr>
              <a:t>ndret kroppsfasong, mer fett samler seg blant annet </a:t>
            </a:r>
            <a:br>
              <a:rPr lang="nb-NO" sz="1800" b="0" dirty="0"/>
            </a:br>
            <a:r>
              <a:rPr lang="nb-NO" sz="1800" b="0" dirty="0">
                <a:solidFill>
                  <a:schemeClr val="tx1"/>
                </a:solidFill>
              </a:rPr>
              <a:t>rundt hoftene hos jentene</a:t>
            </a:r>
          </a:p>
          <a:p>
            <a:pPr fontAlgn="base"/>
            <a:r>
              <a:rPr lang="nb-NO" sz="1800" b="0" dirty="0"/>
              <a:t>ø</a:t>
            </a:r>
            <a:r>
              <a:rPr lang="nb-NO" sz="1800" b="0" dirty="0">
                <a:solidFill>
                  <a:schemeClr val="tx1"/>
                </a:solidFill>
              </a:rPr>
              <a:t>kt muskelmasse</a:t>
            </a:r>
          </a:p>
          <a:p>
            <a:pPr fontAlgn="base"/>
            <a:r>
              <a:rPr lang="nb-NO" sz="1800" b="0" dirty="0">
                <a:solidFill>
                  <a:schemeClr val="tx1"/>
                </a:solidFill>
              </a:rPr>
              <a:t>mer hår på kroppen</a:t>
            </a:r>
          </a:p>
          <a:p>
            <a:pPr fontAlgn="base"/>
            <a:r>
              <a:rPr lang="nb-NO" sz="1800" b="0" dirty="0"/>
              <a:t>s</a:t>
            </a:r>
            <a:r>
              <a:rPr lang="nb-NO" sz="1800" b="0" dirty="0">
                <a:solidFill>
                  <a:schemeClr val="tx1"/>
                </a:solidFill>
              </a:rPr>
              <a:t>vetter mer</a:t>
            </a:r>
          </a:p>
          <a:p>
            <a:pPr fontAlgn="base"/>
            <a:r>
              <a:rPr lang="nb-NO" sz="1800" b="0" dirty="0"/>
              <a:t>m</a:t>
            </a:r>
            <a:r>
              <a:rPr lang="nb-NO" sz="1800" b="0" dirty="0">
                <a:solidFill>
                  <a:schemeClr val="tx1"/>
                </a:solidFill>
              </a:rPr>
              <a:t>ange får uren hud og kviser</a:t>
            </a:r>
          </a:p>
          <a:p>
            <a:pPr fontAlgn="base"/>
            <a:r>
              <a:rPr lang="nb-NO" sz="1800" b="0" dirty="0"/>
              <a:t>k</a:t>
            </a:r>
            <a:r>
              <a:rPr lang="nb-NO" sz="1800" b="0" dirty="0">
                <a:solidFill>
                  <a:schemeClr val="tx1"/>
                </a:solidFill>
              </a:rPr>
              <a:t>jønnslepper og penis vokser</a:t>
            </a:r>
          </a:p>
          <a:p>
            <a:pPr fontAlgn="base"/>
            <a:endParaRPr lang="nb-NO" sz="1800" b="0" dirty="0">
              <a:solidFill>
                <a:schemeClr val="tx1"/>
              </a:solidFill>
            </a:endParaRPr>
          </a:p>
          <a:p>
            <a:pPr marL="0" indent="0" fontAlgn="base">
              <a:buNone/>
            </a:pPr>
            <a:endParaRPr lang="nb-NO" sz="1800" b="0" dirty="0">
              <a:solidFill>
                <a:schemeClr val="tx1"/>
              </a:solidFill>
            </a:endParaRPr>
          </a:p>
          <a:p>
            <a:pPr marL="0" indent="0">
              <a:buNone/>
            </a:pPr>
            <a:endParaRPr lang="nb-NO" sz="1800" b="0" dirty="0">
              <a:solidFill>
                <a:schemeClr val="tx1"/>
              </a:solidFill>
            </a:endParaRPr>
          </a:p>
          <a:p>
            <a:pPr marL="0" indent="0">
              <a:buNone/>
            </a:pPr>
            <a:r>
              <a:rPr lang="nb-NO" sz="1800" dirty="0">
                <a:solidFill>
                  <a:schemeClr val="tx1"/>
                </a:solidFill>
              </a:rPr>
              <a:t>Alle disse forandringene skjer i ulik grad og til ulike tidspunkt.</a:t>
            </a:r>
          </a:p>
        </p:txBody>
      </p:sp>
      <p:sp>
        <p:nvSpPr>
          <p:cNvPr id="16" name="Tittel 15">
            <a:extLst>
              <a:ext uri="{FF2B5EF4-FFF2-40B4-BE49-F238E27FC236}">
                <a16:creationId xmlns:a16="http://schemas.microsoft.com/office/drawing/2014/main" id="{F99C5469-8783-1E4A-8C3B-C6C7AA71839A}"/>
              </a:ext>
            </a:extLst>
          </p:cNvPr>
          <p:cNvSpPr>
            <a:spLocks noGrp="1"/>
          </p:cNvSpPr>
          <p:nvPr>
            <p:ph type="title"/>
          </p:nvPr>
        </p:nvSpPr>
        <p:spPr>
          <a:xfrm>
            <a:off x="964734" y="520117"/>
            <a:ext cx="8783273" cy="965783"/>
          </a:xfrm>
        </p:spPr>
        <p:txBody>
          <a:bodyPr>
            <a:normAutofit/>
          </a:bodyPr>
          <a:lstStyle/>
          <a:p>
            <a:pPr algn="ctr"/>
            <a:r>
              <a:rPr lang="en-US" sz="3600" dirty="0"/>
              <a:t>JEG HAR KOMMET I PUBERTETEN!</a:t>
            </a:r>
          </a:p>
        </p:txBody>
      </p:sp>
      <p:pic>
        <p:nvPicPr>
          <p:cNvPr id="2" name="Bilde 1">
            <a:extLst>
              <a:ext uri="{FF2B5EF4-FFF2-40B4-BE49-F238E27FC236}">
                <a16:creationId xmlns:a16="http://schemas.microsoft.com/office/drawing/2014/main" id="{3845C0DB-9049-4BD1-8D2B-18A73F99278F}"/>
              </a:ext>
            </a:extLst>
          </p:cNvPr>
          <p:cNvPicPr>
            <a:picLocks noChangeAspect="1"/>
          </p:cNvPicPr>
          <p:nvPr/>
        </p:nvPicPr>
        <p:blipFill rotWithShape="1">
          <a:blip r:embed="rId2"/>
          <a:srcRect l="3717"/>
          <a:stretch/>
        </p:blipFill>
        <p:spPr>
          <a:xfrm>
            <a:off x="6657975" y="1729409"/>
            <a:ext cx="5429416" cy="4029409"/>
          </a:xfrm>
          <a:prstGeom prst="rect">
            <a:avLst/>
          </a:prstGeom>
        </p:spPr>
      </p:pic>
    </p:spTree>
    <p:extLst>
      <p:ext uri="{BB962C8B-B14F-4D97-AF65-F5344CB8AC3E}">
        <p14:creationId xmlns:p14="http://schemas.microsoft.com/office/powerpoint/2010/main" val="2742385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86D70E-AA02-8644-BA32-EE7F8BE02804}"/>
              </a:ext>
            </a:extLst>
          </p:cNvPr>
          <p:cNvSpPr>
            <a:spLocks noGrp="1"/>
          </p:cNvSpPr>
          <p:nvPr>
            <p:ph type="title"/>
          </p:nvPr>
        </p:nvSpPr>
        <p:spPr>
          <a:xfrm>
            <a:off x="550619" y="882177"/>
            <a:ext cx="5260902" cy="1382852"/>
          </a:xfrm>
        </p:spPr>
        <p:txBody>
          <a:bodyPr anchor="b">
            <a:normAutofit/>
          </a:bodyPr>
          <a:lstStyle/>
          <a:p>
            <a:r>
              <a:rPr lang="en-US" sz="3600" dirty="0"/>
              <a:t>JEG HAR KOMMET I PUBERTETEN!</a:t>
            </a:r>
          </a:p>
        </p:txBody>
      </p:sp>
      <p:pic>
        <p:nvPicPr>
          <p:cNvPr id="5" name="Plassholder for innhold 4">
            <a:extLst>
              <a:ext uri="{FF2B5EF4-FFF2-40B4-BE49-F238E27FC236}">
                <a16:creationId xmlns:a16="http://schemas.microsoft.com/office/drawing/2014/main" id="{A62EE852-7A53-41F6-888F-F3B4AA530E62}"/>
              </a:ext>
            </a:extLst>
          </p:cNvPr>
          <p:cNvPicPr>
            <a:picLocks noGrp="1" noChangeAspect="1"/>
          </p:cNvPicPr>
          <p:nvPr>
            <p:ph sz="half" idx="10"/>
          </p:nvPr>
        </p:nvPicPr>
        <p:blipFill>
          <a:blip r:embed="rId2"/>
          <a:stretch>
            <a:fillRect/>
          </a:stretch>
        </p:blipFill>
        <p:spPr>
          <a:xfrm>
            <a:off x="6380481" y="991299"/>
            <a:ext cx="5279243" cy="5293360"/>
          </a:xfrm>
          <a:prstGeom prst="rect">
            <a:avLst/>
          </a:prstGeom>
          <a:noFill/>
        </p:spPr>
      </p:pic>
      <p:sp>
        <p:nvSpPr>
          <p:cNvPr id="15" name="Content Placeholder 3">
            <a:extLst>
              <a:ext uri="{FF2B5EF4-FFF2-40B4-BE49-F238E27FC236}">
                <a16:creationId xmlns:a16="http://schemas.microsoft.com/office/drawing/2014/main" id="{5E35D5A3-1C61-4434-A2FE-6927E852E770}"/>
              </a:ext>
            </a:extLst>
          </p:cNvPr>
          <p:cNvSpPr>
            <a:spLocks noGrp="1"/>
          </p:cNvSpPr>
          <p:nvPr>
            <p:ph sz="half" idx="1"/>
          </p:nvPr>
        </p:nvSpPr>
        <p:spPr>
          <a:xfrm>
            <a:off x="550619" y="2894202"/>
            <a:ext cx="5260902" cy="2880287"/>
          </a:xfrm>
        </p:spPr>
        <p:txBody>
          <a:bodyPr>
            <a:normAutofit/>
          </a:bodyPr>
          <a:lstStyle/>
          <a:p>
            <a:pPr marL="342900" indent="-342900" algn="l">
              <a:buFont typeface="Arial" panose="020B0604020202020204" pitchFamily="34" charset="0"/>
              <a:buChar char="•"/>
            </a:pPr>
            <a:r>
              <a:rPr lang="en-US" sz="1800" dirty="0">
                <a:solidFill>
                  <a:schemeClr val="tx1"/>
                </a:solidFill>
              </a:rPr>
              <a:t>Ta </a:t>
            </a:r>
            <a:r>
              <a:rPr lang="en-US" sz="1800" dirty="0" err="1">
                <a:solidFill>
                  <a:schemeClr val="tx1"/>
                </a:solidFill>
              </a:rPr>
              <a:t>utgangspunkt</a:t>
            </a:r>
            <a:r>
              <a:rPr lang="en-US" sz="1800" dirty="0">
                <a:solidFill>
                  <a:schemeClr val="tx1"/>
                </a:solidFill>
              </a:rPr>
              <a:t> </a:t>
            </a:r>
            <a:r>
              <a:rPr lang="en-US" sz="1800" dirty="0" err="1">
                <a:solidFill>
                  <a:schemeClr val="tx1"/>
                </a:solidFill>
              </a:rPr>
              <a:t>i</a:t>
            </a:r>
            <a:r>
              <a:rPr lang="en-US" sz="1800" dirty="0">
                <a:solidFill>
                  <a:schemeClr val="tx1"/>
                </a:solidFill>
              </a:rPr>
              <a:t> </a:t>
            </a:r>
            <a:r>
              <a:rPr lang="en-US" sz="1800" dirty="0" err="1">
                <a:solidFill>
                  <a:schemeClr val="tx1"/>
                </a:solidFill>
              </a:rPr>
              <a:t>ett</a:t>
            </a:r>
            <a:r>
              <a:rPr lang="en-US" sz="1800" dirty="0">
                <a:solidFill>
                  <a:schemeClr val="tx1"/>
                </a:solidFill>
              </a:rPr>
              <a:t> av </a:t>
            </a:r>
            <a:r>
              <a:rPr lang="en-US" sz="1800" dirty="0" err="1">
                <a:solidFill>
                  <a:schemeClr val="tx1"/>
                </a:solidFill>
              </a:rPr>
              <a:t>spørsmålene</a:t>
            </a:r>
            <a:r>
              <a:rPr lang="en-US" sz="1800" dirty="0">
                <a:solidFill>
                  <a:schemeClr val="tx1"/>
                </a:solidFill>
              </a:rPr>
              <a:t>.</a:t>
            </a:r>
          </a:p>
          <a:p>
            <a:pPr marL="342900" indent="-342900" algn="l">
              <a:buFont typeface="Arial" panose="020B0604020202020204" pitchFamily="34" charset="0"/>
              <a:buChar char="•"/>
            </a:pPr>
            <a:r>
              <a:rPr lang="nb-NO" sz="1800" dirty="0">
                <a:solidFill>
                  <a:schemeClr val="tx1"/>
                </a:solidFill>
              </a:rPr>
              <a:t>To til tre </a:t>
            </a:r>
            <a:r>
              <a:rPr lang="en-US" sz="1800" dirty="0" err="1">
                <a:solidFill>
                  <a:schemeClr val="tx1"/>
                </a:solidFill>
              </a:rPr>
              <a:t>personer</a:t>
            </a:r>
            <a:r>
              <a:rPr lang="en-US" sz="1800" dirty="0">
                <a:solidFill>
                  <a:schemeClr val="tx1"/>
                </a:solidFill>
              </a:rPr>
              <a:t> </a:t>
            </a:r>
            <a:r>
              <a:rPr lang="en-US" sz="1800" dirty="0" err="1">
                <a:solidFill>
                  <a:schemeClr val="tx1"/>
                </a:solidFill>
              </a:rPr>
              <a:t>går</a:t>
            </a:r>
            <a:r>
              <a:rPr lang="en-US" sz="1800" dirty="0">
                <a:solidFill>
                  <a:schemeClr val="tx1"/>
                </a:solidFill>
              </a:rPr>
              <a:t> </a:t>
            </a:r>
            <a:r>
              <a:rPr lang="en-US" sz="1800" dirty="0" err="1">
                <a:solidFill>
                  <a:schemeClr val="tx1"/>
                </a:solidFill>
              </a:rPr>
              <a:t>sammen</a:t>
            </a:r>
            <a:r>
              <a:rPr lang="en-US" sz="1800" dirty="0">
                <a:solidFill>
                  <a:schemeClr val="tx1"/>
                </a:solidFill>
              </a:rPr>
              <a:t> </a:t>
            </a:r>
            <a:r>
              <a:rPr lang="en-US" sz="1800" dirty="0" err="1">
                <a:solidFill>
                  <a:schemeClr val="tx1"/>
                </a:solidFill>
              </a:rPr>
              <a:t>og</a:t>
            </a:r>
            <a:r>
              <a:rPr lang="en-US" sz="1800" dirty="0">
                <a:solidFill>
                  <a:schemeClr val="tx1"/>
                </a:solidFill>
              </a:rPr>
              <a:t> er </a:t>
            </a:r>
            <a:r>
              <a:rPr lang="en-US" sz="1800" dirty="0" err="1">
                <a:solidFill>
                  <a:schemeClr val="tx1"/>
                </a:solidFill>
              </a:rPr>
              <a:t>rådgivere</a:t>
            </a:r>
            <a:r>
              <a:rPr lang="en-US" sz="1800" dirty="0"/>
              <a:t>.</a:t>
            </a:r>
            <a:endParaRPr lang="en-US" sz="1800" dirty="0">
              <a:solidFill>
                <a:schemeClr val="tx1"/>
              </a:solidFill>
            </a:endParaRPr>
          </a:p>
          <a:p>
            <a:pPr marL="342900" indent="-342900" algn="l">
              <a:buFont typeface="Arial" panose="020B0604020202020204" pitchFamily="34" charset="0"/>
              <a:buChar char="•"/>
            </a:pPr>
            <a:r>
              <a:rPr lang="en-US" sz="1800" dirty="0" err="1">
                <a:solidFill>
                  <a:schemeClr val="tx1"/>
                </a:solidFill>
              </a:rPr>
              <a:t>Forsøk</a:t>
            </a:r>
            <a:r>
              <a:rPr lang="en-US" sz="1800" dirty="0">
                <a:solidFill>
                  <a:schemeClr val="tx1"/>
                </a:solidFill>
              </a:rPr>
              <a:t> å </a:t>
            </a:r>
            <a:r>
              <a:rPr lang="en-US" sz="1800" dirty="0" err="1">
                <a:solidFill>
                  <a:schemeClr val="tx1"/>
                </a:solidFill>
              </a:rPr>
              <a:t>gi</a:t>
            </a:r>
            <a:r>
              <a:rPr lang="en-US" sz="1800" dirty="0">
                <a:solidFill>
                  <a:schemeClr val="tx1"/>
                </a:solidFill>
              </a:rPr>
              <a:t> </a:t>
            </a:r>
            <a:r>
              <a:rPr lang="en-US" sz="1800" dirty="0" err="1">
                <a:solidFill>
                  <a:schemeClr val="tx1"/>
                </a:solidFill>
              </a:rPr>
              <a:t>gode</a:t>
            </a:r>
            <a:r>
              <a:rPr lang="en-US" sz="1800" dirty="0">
                <a:solidFill>
                  <a:schemeClr val="tx1"/>
                </a:solidFill>
              </a:rPr>
              <a:t> </a:t>
            </a:r>
            <a:r>
              <a:rPr lang="en-US" sz="1800" dirty="0" err="1">
                <a:solidFill>
                  <a:schemeClr val="tx1"/>
                </a:solidFill>
              </a:rPr>
              <a:t>råd</a:t>
            </a:r>
            <a:r>
              <a:rPr lang="en-US" sz="1800" dirty="0">
                <a:solidFill>
                  <a:schemeClr val="tx1"/>
                </a:solidFill>
              </a:rPr>
              <a:t> </a:t>
            </a:r>
            <a:r>
              <a:rPr lang="en-US" sz="1800" dirty="0" err="1">
                <a:solidFill>
                  <a:schemeClr val="tx1"/>
                </a:solidFill>
              </a:rPr>
              <a:t>og</a:t>
            </a:r>
            <a:r>
              <a:rPr lang="en-US" sz="1800" dirty="0">
                <a:solidFill>
                  <a:schemeClr val="tx1"/>
                </a:solidFill>
              </a:rPr>
              <a:t> </a:t>
            </a:r>
            <a:r>
              <a:rPr lang="en-US" sz="1800" dirty="0" err="1">
                <a:solidFill>
                  <a:schemeClr val="tx1"/>
                </a:solidFill>
              </a:rPr>
              <a:t>svar</a:t>
            </a:r>
            <a:r>
              <a:rPr lang="en-US" sz="1800" dirty="0">
                <a:solidFill>
                  <a:schemeClr val="tx1"/>
                </a:solidFill>
              </a:rPr>
              <a:t> </a:t>
            </a:r>
            <a:r>
              <a:rPr lang="en-US" sz="1800" dirty="0" err="1">
                <a:solidFill>
                  <a:schemeClr val="tx1"/>
                </a:solidFill>
              </a:rPr>
              <a:t>på</a:t>
            </a:r>
            <a:r>
              <a:rPr lang="en-US" sz="1800" dirty="0">
                <a:solidFill>
                  <a:schemeClr val="tx1"/>
                </a:solidFill>
              </a:rPr>
              <a:t> </a:t>
            </a:r>
            <a:r>
              <a:rPr lang="en-US" sz="1800" dirty="0" err="1">
                <a:solidFill>
                  <a:schemeClr val="tx1"/>
                </a:solidFill>
              </a:rPr>
              <a:t>spørsmålene</a:t>
            </a:r>
            <a:r>
              <a:rPr lang="en-US" sz="1800" dirty="0">
                <a:solidFill>
                  <a:schemeClr val="tx1"/>
                </a:solidFill>
              </a:rPr>
              <a:t>.</a:t>
            </a:r>
          </a:p>
          <a:p>
            <a:pPr marL="342900" indent="-342900" algn="l">
              <a:buFont typeface="Arial" panose="020B0604020202020204" pitchFamily="34" charset="0"/>
              <a:buChar char="•"/>
            </a:pPr>
            <a:r>
              <a:rPr lang="en-US" sz="1800" dirty="0">
                <a:solidFill>
                  <a:schemeClr val="tx1"/>
                </a:solidFill>
              </a:rPr>
              <a:t>Husk: Det </a:t>
            </a:r>
            <a:r>
              <a:rPr lang="en-US" sz="1800" dirty="0" err="1">
                <a:solidFill>
                  <a:schemeClr val="tx1"/>
                </a:solidFill>
              </a:rPr>
              <a:t>finnes</a:t>
            </a:r>
            <a:r>
              <a:rPr lang="en-US" sz="1800" dirty="0">
                <a:solidFill>
                  <a:schemeClr val="tx1"/>
                </a:solidFill>
              </a:rPr>
              <a:t> </a:t>
            </a:r>
            <a:r>
              <a:rPr lang="en-US" sz="1800" dirty="0" err="1">
                <a:solidFill>
                  <a:schemeClr val="tx1"/>
                </a:solidFill>
              </a:rPr>
              <a:t>ingen</a:t>
            </a:r>
            <a:r>
              <a:rPr lang="en-US" sz="1800" dirty="0">
                <a:solidFill>
                  <a:schemeClr val="tx1"/>
                </a:solidFill>
              </a:rPr>
              <a:t> </a:t>
            </a:r>
            <a:r>
              <a:rPr lang="en-US" sz="1800" dirty="0" err="1">
                <a:solidFill>
                  <a:schemeClr val="tx1"/>
                </a:solidFill>
              </a:rPr>
              <a:t>riktige</a:t>
            </a:r>
            <a:r>
              <a:rPr lang="en-US" sz="1800" dirty="0">
                <a:solidFill>
                  <a:schemeClr val="tx1"/>
                </a:solidFill>
              </a:rPr>
              <a:t> </a:t>
            </a:r>
            <a:r>
              <a:rPr lang="en-US" sz="1800" dirty="0" err="1">
                <a:solidFill>
                  <a:schemeClr val="tx1"/>
                </a:solidFill>
              </a:rPr>
              <a:t>og</a:t>
            </a:r>
            <a:r>
              <a:rPr lang="en-US" sz="1800" dirty="0">
                <a:solidFill>
                  <a:schemeClr val="tx1"/>
                </a:solidFill>
              </a:rPr>
              <a:t> gale </a:t>
            </a:r>
            <a:r>
              <a:rPr lang="en-US" sz="1800" dirty="0" err="1">
                <a:solidFill>
                  <a:schemeClr val="tx1"/>
                </a:solidFill>
              </a:rPr>
              <a:t>svar</a:t>
            </a:r>
            <a:r>
              <a:rPr lang="en-US" sz="1800" dirty="0">
                <a:solidFill>
                  <a:schemeClr val="tx1"/>
                </a:solidFill>
              </a:rPr>
              <a:t>!</a:t>
            </a:r>
          </a:p>
        </p:txBody>
      </p:sp>
    </p:spTree>
    <p:extLst>
      <p:ext uri="{BB962C8B-B14F-4D97-AF65-F5344CB8AC3E}">
        <p14:creationId xmlns:p14="http://schemas.microsoft.com/office/powerpoint/2010/main" val="182386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8DEDD1-E9EA-40AD-8873-E53B2E677689}"/>
              </a:ext>
            </a:extLst>
          </p:cNvPr>
          <p:cNvSpPr>
            <a:spLocks noGrp="1"/>
          </p:cNvSpPr>
          <p:nvPr>
            <p:ph type="title"/>
          </p:nvPr>
        </p:nvSpPr>
        <p:spPr>
          <a:xfrm>
            <a:off x="-10632" y="412750"/>
            <a:ext cx="12202632" cy="1375410"/>
          </a:xfrm>
        </p:spPr>
        <p:txBody>
          <a:bodyPr anchor="b">
            <a:normAutofit/>
          </a:bodyPr>
          <a:lstStyle/>
          <a:p>
            <a:r>
              <a:rPr lang="nb-NO" sz="3600" dirty="0"/>
              <a:t>HVA SNAKKET DERE OM I DERES GRUPPE?</a:t>
            </a:r>
          </a:p>
        </p:txBody>
      </p:sp>
      <p:sp>
        <p:nvSpPr>
          <p:cNvPr id="11" name="Content Placeholder 2">
            <a:extLst>
              <a:ext uri="{FF2B5EF4-FFF2-40B4-BE49-F238E27FC236}">
                <a16:creationId xmlns:a16="http://schemas.microsoft.com/office/drawing/2014/main" id="{1C0419AC-A283-4EEE-A2E6-4F5D1FA64D85}"/>
              </a:ext>
            </a:extLst>
          </p:cNvPr>
          <p:cNvSpPr>
            <a:spLocks noGrp="1"/>
          </p:cNvSpPr>
          <p:nvPr>
            <p:ph sz="half" idx="1"/>
          </p:nvPr>
        </p:nvSpPr>
        <p:spPr>
          <a:xfrm>
            <a:off x="7173604" y="2741612"/>
            <a:ext cx="4935782" cy="3322320"/>
          </a:xfrm>
        </p:spPr>
        <p:txBody>
          <a:bodyPr>
            <a:normAutofit/>
          </a:bodyPr>
          <a:lstStyle/>
          <a:p>
            <a:pPr marL="342900" indent="-342900" algn="l">
              <a:lnSpc>
                <a:spcPct val="110000"/>
              </a:lnSpc>
              <a:buFont typeface="Arial" panose="020B0604020202020204" pitchFamily="34" charset="0"/>
              <a:buChar char="•"/>
            </a:pPr>
            <a:r>
              <a:rPr lang="nb-NO" sz="1800" b="0" dirty="0">
                <a:solidFill>
                  <a:schemeClr val="tx1"/>
                </a:solidFill>
              </a:rPr>
              <a:t>Hvilke forskjellige råd har dere?</a:t>
            </a:r>
          </a:p>
          <a:p>
            <a:pPr marL="342900" indent="-342900" algn="l">
              <a:lnSpc>
                <a:spcPct val="110000"/>
              </a:lnSpc>
              <a:buFont typeface="Arial" panose="020B0604020202020204" pitchFamily="34" charset="0"/>
              <a:buChar char="•"/>
            </a:pPr>
            <a:r>
              <a:rPr lang="nb-NO" sz="1800" b="0" dirty="0">
                <a:solidFill>
                  <a:schemeClr val="tx1"/>
                </a:solidFill>
              </a:rPr>
              <a:t>Hvorfor vil det være en god idé?</a:t>
            </a:r>
          </a:p>
          <a:p>
            <a:pPr marL="342900" indent="-342900" algn="l">
              <a:lnSpc>
                <a:spcPct val="110000"/>
              </a:lnSpc>
              <a:buFont typeface="Arial" panose="020B0604020202020204" pitchFamily="34" charset="0"/>
              <a:buChar char="•"/>
            </a:pPr>
            <a:r>
              <a:rPr lang="nb-NO" sz="1800" b="0" dirty="0">
                <a:solidFill>
                  <a:schemeClr val="tx1"/>
                </a:solidFill>
              </a:rPr>
              <a:t>Hva vil være fordelene og ulempene med å gjøre som dere foreslår?</a:t>
            </a:r>
          </a:p>
          <a:p>
            <a:endParaRPr lang="en-US" dirty="0"/>
          </a:p>
        </p:txBody>
      </p:sp>
      <p:sp>
        <p:nvSpPr>
          <p:cNvPr id="13" name="Content Placeholder 3">
            <a:extLst>
              <a:ext uri="{FF2B5EF4-FFF2-40B4-BE49-F238E27FC236}">
                <a16:creationId xmlns:a16="http://schemas.microsoft.com/office/drawing/2014/main" id="{FCD0ED57-CB42-4AA6-9955-09C811F20A51}"/>
              </a:ext>
            </a:extLst>
          </p:cNvPr>
          <p:cNvSpPr>
            <a:spLocks noGrp="1"/>
          </p:cNvSpPr>
          <p:nvPr>
            <p:ph sz="quarter" idx="10"/>
          </p:nvPr>
        </p:nvSpPr>
        <p:spPr>
          <a:xfrm>
            <a:off x="0" y="0"/>
            <a:ext cx="6095999" cy="6858000"/>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8" name="Bilde 7" descr="Et bilde som inneholder person, utendørs, personer&#10;&#10;Automatisk generert beskrivelse">
            <a:extLst>
              <a:ext uri="{FF2B5EF4-FFF2-40B4-BE49-F238E27FC236}">
                <a16:creationId xmlns:a16="http://schemas.microsoft.com/office/drawing/2014/main" id="{A2987A74-163D-41BB-B9D8-5BA816D81946}"/>
              </a:ext>
            </a:extLst>
          </p:cNvPr>
          <p:cNvPicPr>
            <a:picLocks noChangeAspect="1"/>
          </p:cNvPicPr>
          <p:nvPr/>
        </p:nvPicPr>
        <p:blipFill>
          <a:blip r:embed="rId2"/>
          <a:stretch>
            <a:fillRect/>
          </a:stretch>
        </p:blipFill>
        <p:spPr>
          <a:xfrm>
            <a:off x="284008" y="2200910"/>
            <a:ext cx="6605588" cy="4403725"/>
          </a:xfrm>
          <a:prstGeom prst="rect">
            <a:avLst/>
          </a:prstGeom>
        </p:spPr>
      </p:pic>
    </p:spTree>
    <p:extLst>
      <p:ext uri="{BB962C8B-B14F-4D97-AF65-F5344CB8AC3E}">
        <p14:creationId xmlns:p14="http://schemas.microsoft.com/office/powerpoint/2010/main" val="52328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B18E7A-71C9-4378-A48B-22BD0C496B2F}"/>
              </a:ext>
            </a:extLst>
          </p:cNvPr>
          <p:cNvSpPr>
            <a:spLocks noGrp="1"/>
          </p:cNvSpPr>
          <p:nvPr>
            <p:ph type="title"/>
          </p:nvPr>
        </p:nvSpPr>
        <p:spPr>
          <a:xfrm>
            <a:off x="121921" y="309770"/>
            <a:ext cx="5974080" cy="1443529"/>
          </a:xfrm>
        </p:spPr>
        <p:txBody>
          <a:bodyPr>
            <a:normAutofit/>
          </a:bodyPr>
          <a:lstStyle/>
          <a:p>
            <a:r>
              <a:rPr lang="nb-NO" sz="3600" dirty="0"/>
              <a:t>OPPSUMMERINGSSPØRSMÅL</a:t>
            </a:r>
          </a:p>
        </p:txBody>
      </p:sp>
      <p:pic>
        <p:nvPicPr>
          <p:cNvPr id="6" name="Plassholder for innhold 5" descr="Et bilde som inneholder vindu, person, innendørs, familie&#10;&#10;Automatisk generert beskrivelse">
            <a:extLst>
              <a:ext uri="{FF2B5EF4-FFF2-40B4-BE49-F238E27FC236}">
                <a16:creationId xmlns:a16="http://schemas.microsoft.com/office/drawing/2014/main" id="{8B4E5E4B-5E12-429D-A6F6-B6562B767C45}"/>
              </a:ext>
            </a:extLst>
          </p:cNvPr>
          <p:cNvPicPr>
            <a:picLocks noGrp="1" noChangeAspect="1"/>
          </p:cNvPicPr>
          <p:nvPr>
            <p:ph sz="half" idx="1"/>
          </p:nvPr>
        </p:nvPicPr>
        <p:blipFill>
          <a:blip r:embed="rId2"/>
          <a:stretch>
            <a:fillRect/>
          </a:stretch>
        </p:blipFill>
        <p:spPr>
          <a:xfrm>
            <a:off x="6412125" y="2363151"/>
            <a:ext cx="5414115" cy="3611215"/>
          </a:xfrm>
        </p:spPr>
      </p:pic>
      <p:sp>
        <p:nvSpPr>
          <p:cNvPr id="4" name="Plassholder for innhold 3">
            <a:extLst>
              <a:ext uri="{FF2B5EF4-FFF2-40B4-BE49-F238E27FC236}">
                <a16:creationId xmlns:a16="http://schemas.microsoft.com/office/drawing/2014/main" id="{19D23A7E-7F1E-4F83-8374-8A19E615A6A4}"/>
              </a:ext>
            </a:extLst>
          </p:cNvPr>
          <p:cNvSpPr>
            <a:spLocks noGrp="1"/>
          </p:cNvSpPr>
          <p:nvPr>
            <p:ph sz="quarter" idx="10"/>
          </p:nvPr>
        </p:nvSpPr>
        <p:spPr>
          <a:xfrm>
            <a:off x="121920" y="2363150"/>
            <a:ext cx="6116320" cy="4494849"/>
          </a:xfrm>
        </p:spPr>
        <p:txBody>
          <a:bodyPr>
            <a:normAutofit/>
          </a:bodyPr>
          <a:lstStyle/>
          <a:p>
            <a:pPr marL="285750" indent="-285750">
              <a:spcAft>
                <a:spcPts val="1200"/>
              </a:spcAft>
              <a:buFont typeface="Arial" panose="020B0604020202020204" pitchFamily="34" charset="0"/>
              <a:buChar char="•"/>
            </a:pPr>
            <a:r>
              <a:rPr lang="nb-NO" sz="1800" dirty="0"/>
              <a:t>Tror dere det er mange barn og unge som har spørsmål eller bekymringer når de kommer i puberteten?</a:t>
            </a:r>
          </a:p>
          <a:p>
            <a:pPr marL="342900" indent="-342900">
              <a:spcAft>
                <a:spcPts val="1200"/>
              </a:spcAft>
              <a:buFont typeface="Arial" panose="020B0604020202020204" pitchFamily="34" charset="0"/>
              <a:buChar char="•"/>
            </a:pPr>
            <a:r>
              <a:rPr lang="nb-NO" sz="1800" dirty="0"/>
              <a:t>Hvilke andre spørsmål kan man ha enn de vi har snakket om her?</a:t>
            </a:r>
          </a:p>
          <a:p>
            <a:pPr marL="342900" indent="-342900">
              <a:spcAft>
                <a:spcPts val="1200"/>
              </a:spcAft>
              <a:buFont typeface="Arial" panose="020B0604020202020204" pitchFamily="34" charset="0"/>
              <a:buChar char="•"/>
            </a:pPr>
            <a:r>
              <a:rPr lang="nb-NO" sz="1800" dirty="0"/>
              <a:t>Hvem kan være gode å snakke med hvis vi har spørsmål om puberteten?</a:t>
            </a:r>
          </a:p>
          <a:p>
            <a:pPr marL="342900" indent="-342900">
              <a:spcAft>
                <a:spcPts val="1200"/>
              </a:spcAft>
              <a:buFont typeface="Arial" panose="020B0604020202020204" pitchFamily="34" charset="0"/>
              <a:buChar char="•"/>
            </a:pPr>
            <a:r>
              <a:rPr lang="nb-NO" sz="1800" dirty="0"/>
              <a:t>Er dere kjent med informasjonstjenester for barn og unge på nett?</a:t>
            </a:r>
          </a:p>
          <a:p>
            <a:pPr marL="342900" indent="-342900">
              <a:spcAft>
                <a:spcPts val="1200"/>
              </a:spcAft>
              <a:buFont typeface="Arial" panose="020B0604020202020204" pitchFamily="34" charset="0"/>
              <a:buChar char="•"/>
            </a:pPr>
            <a:r>
              <a:rPr lang="nb-NO" sz="1800" dirty="0"/>
              <a:t>Vet dere om andre steder det er mulig å snakke med noen anonymt?</a:t>
            </a:r>
          </a:p>
          <a:p>
            <a:endParaRPr lang="nb-NO" dirty="0"/>
          </a:p>
        </p:txBody>
      </p:sp>
    </p:spTree>
    <p:extLst>
      <p:ext uri="{BB962C8B-B14F-4D97-AF65-F5344CB8AC3E}">
        <p14:creationId xmlns:p14="http://schemas.microsoft.com/office/powerpoint/2010/main" val="293328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B14D57-C184-493F-AF67-53BEA0A57668}"/>
              </a:ext>
            </a:extLst>
          </p:cNvPr>
          <p:cNvSpPr>
            <a:spLocks noGrp="1"/>
          </p:cNvSpPr>
          <p:nvPr>
            <p:ph type="title"/>
          </p:nvPr>
        </p:nvSpPr>
        <p:spPr>
          <a:xfrm>
            <a:off x="0" y="-457200"/>
            <a:ext cx="12191999" cy="4053842"/>
          </a:xfrm>
        </p:spPr>
        <p:txBody>
          <a:bodyPr>
            <a:normAutofit/>
          </a:bodyPr>
          <a:lstStyle/>
          <a:p>
            <a:br>
              <a:rPr lang="nb-NO" sz="3200" dirty="0"/>
            </a:br>
            <a:r>
              <a:rPr lang="nb-NO" sz="3600" dirty="0"/>
              <a:t>LURER DU PÅ MER? </a:t>
            </a:r>
            <a:br>
              <a:rPr lang="nb-NO" sz="3600" dirty="0"/>
            </a:br>
            <a:r>
              <a:rPr lang="nb-NO" sz="3600" dirty="0"/>
              <a:t>SE GJERNE NRK-SERIEN </a:t>
            </a:r>
            <a:r>
              <a:rPr lang="nb-NO" sz="3600" dirty="0">
                <a:hlinkClick r:id="rId2"/>
              </a:rPr>
              <a:t>UNORMAL</a:t>
            </a:r>
            <a:r>
              <a:rPr lang="nb-NO" sz="3600" dirty="0"/>
              <a:t>.</a:t>
            </a:r>
            <a:br>
              <a:rPr lang="nb-NO" sz="3600" dirty="0"/>
            </a:br>
            <a:endParaRPr lang="nb-NO" sz="3200" dirty="0"/>
          </a:p>
        </p:txBody>
      </p:sp>
      <p:pic>
        <p:nvPicPr>
          <p:cNvPr id="3" name="Bilde 2">
            <a:extLst>
              <a:ext uri="{FF2B5EF4-FFF2-40B4-BE49-F238E27FC236}">
                <a16:creationId xmlns:a16="http://schemas.microsoft.com/office/drawing/2014/main" id="{38A7ACC2-FCCA-41F8-B0EA-3105823B9E0A}"/>
              </a:ext>
            </a:extLst>
          </p:cNvPr>
          <p:cNvPicPr>
            <a:picLocks noChangeAspect="1"/>
          </p:cNvPicPr>
          <p:nvPr/>
        </p:nvPicPr>
        <p:blipFill rotWithShape="1">
          <a:blip r:embed="rId3"/>
          <a:srcRect b="8776"/>
          <a:stretch/>
        </p:blipFill>
        <p:spPr>
          <a:xfrm>
            <a:off x="629185" y="2646368"/>
            <a:ext cx="5181600" cy="3450725"/>
          </a:xfrm>
          <a:prstGeom prst="rect">
            <a:avLst/>
          </a:prstGeom>
          <a:ln>
            <a:noFill/>
          </a:ln>
          <a:effectLst>
            <a:outerShdw blurRad="292100" dist="139700" dir="2700000" algn="tl" rotWithShape="0">
              <a:srgbClr val="333333">
                <a:alpha val="65000"/>
              </a:srgbClr>
            </a:outerShdw>
          </a:effectLst>
        </p:spPr>
      </p:pic>
      <p:pic>
        <p:nvPicPr>
          <p:cNvPr id="4" name="Bilde 3">
            <a:extLst>
              <a:ext uri="{FF2B5EF4-FFF2-40B4-BE49-F238E27FC236}">
                <a16:creationId xmlns:a16="http://schemas.microsoft.com/office/drawing/2014/main" id="{022A391D-8930-406A-B070-1EE208B0A7BC}"/>
              </a:ext>
            </a:extLst>
          </p:cNvPr>
          <p:cNvPicPr>
            <a:picLocks noChangeAspect="1"/>
          </p:cNvPicPr>
          <p:nvPr/>
        </p:nvPicPr>
        <p:blipFill rotWithShape="1">
          <a:blip r:embed="rId4"/>
          <a:srcRect b="9267"/>
          <a:stretch/>
        </p:blipFill>
        <p:spPr>
          <a:xfrm>
            <a:off x="6381215" y="2646368"/>
            <a:ext cx="5181600" cy="3443799"/>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123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person, utendørs, mobil, telefon&#10;&#10;Automatisk generert beskrivelse">
            <a:extLst>
              <a:ext uri="{FF2B5EF4-FFF2-40B4-BE49-F238E27FC236}">
                <a16:creationId xmlns:a16="http://schemas.microsoft.com/office/drawing/2014/main" id="{49B00C62-B0E3-4968-91E4-4351E1C4B7AF}"/>
              </a:ext>
            </a:extLst>
          </p:cNvPr>
          <p:cNvPicPr>
            <a:picLocks noGrp="1" noChangeAspect="1"/>
          </p:cNvPicPr>
          <p:nvPr>
            <p:ph idx="1"/>
          </p:nvPr>
        </p:nvPicPr>
        <p:blipFill>
          <a:blip r:embed="rId2"/>
          <a:stretch>
            <a:fillRect/>
          </a:stretch>
        </p:blipFill>
        <p:spPr>
          <a:xfrm>
            <a:off x="0" y="0"/>
            <a:ext cx="10403840" cy="6935894"/>
          </a:xfrm>
        </p:spPr>
      </p:pic>
      <p:sp>
        <p:nvSpPr>
          <p:cNvPr id="3" name="Tittel 2">
            <a:extLst>
              <a:ext uri="{FF2B5EF4-FFF2-40B4-BE49-F238E27FC236}">
                <a16:creationId xmlns:a16="http://schemas.microsoft.com/office/drawing/2014/main" id="{38ECD158-8F2C-4FCA-87EA-9C1647B148B0}"/>
              </a:ext>
            </a:extLst>
          </p:cNvPr>
          <p:cNvSpPr>
            <a:spLocks noGrp="1"/>
          </p:cNvSpPr>
          <p:nvPr>
            <p:ph type="title"/>
          </p:nvPr>
        </p:nvSpPr>
        <p:spPr>
          <a:xfrm>
            <a:off x="-640440" y="3221372"/>
            <a:ext cx="10633220" cy="1351722"/>
          </a:xfrm>
        </p:spPr>
        <p:txBody>
          <a:bodyPr>
            <a:normAutofit/>
          </a:bodyPr>
          <a:lstStyle/>
          <a:p>
            <a:pPr algn="ctr"/>
            <a:r>
              <a:rPr lang="nb-NO" sz="60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rPr>
              <a:t>TRIVSEL I SOSIALE MEDIER</a:t>
            </a:r>
          </a:p>
        </p:txBody>
      </p:sp>
    </p:spTree>
    <p:extLst>
      <p:ext uri="{BB962C8B-B14F-4D97-AF65-F5344CB8AC3E}">
        <p14:creationId xmlns:p14="http://schemas.microsoft.com/office/powerpoint/2010/main" val="2269911074"/>
      </p:ext>
    </p:extLst>
  </p:cSld>
  <p:clrMapOvr>
    <a:masterClrMapping/>
  </p:clrMapOvr>
</p:sld>
</file>

<file path=ppt/theme/theme1.xml><?xml version="1.0" encoding="utf-8"?>
<a:theme xmlns:a="http://schemas.openxmlformats.org/drawingml/2006/main" name="Office-tema">
  <a:themeElements>
    <a:clrScheme name="Sex og Politikk">
      <a:dk1>
        <a:srgbClr val="11171D"/>
      </a:dk1>
      <a:lt1>
        <a:srgbClr val="FFFFFF"/>
      </a:lt1>
      <a:dk2>
        <a:srgbClr val="D8BDA8"/>
      </a:dk2>
      <a:lt2>
        <a:srgbClr val="F4ECE6"/>
      </a:lt2>
      <a:accent1>
        <a:srgbClr val="9B182F"/>
      </a:accent1>
      <a:accent2>
        <a:srgbClr val="EC7933"/>
      </a:accent2>
      <a:accent3>
        <a:srgbClr val="CD2645"/>
      </a:accent3>
      <a:accent4>
        <a:srgbClr val="7D2253"/>
      </a:accent4>
      <a:accent5>
        <a:srgbClr val="00A49B"/>
      </a:accent5>
      <a:accent6>
        <a:srgbClr val="0D1A6A"/>
      </a:accent6>
      <a:hlink>
        <a:srgbClr val="9B182F"/>
      </a:hlink>
      <a:folHlink>
        <a:srgbClr val="E2BA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3" id="{E07975D9-95B3-624D-B4DE-6F0E3A5DC0B7}" vid="{FA92D50F-2201-524C-8592-6529F8A01EF2}"/>
    </a:ext>
  </a:extLst>
</a:theme>
</file>

<file path=docProps/app.xml><?xml version="1.0" encoding="utf-8"?>
<Properties xmlns="http://schemas.openxmlformats.org/officeDocument/2006/extended-properties" xmlns:vt="http://schemas.openxmlformats.org/officeDocument/2006/docPropsVTypes">
  <TotalTime>1464</TotalTime>
  <Words>908</Words>
  <Application>Microsoft Office PowerPoint</Application>
  <PresentationFormat>Widescreen</PresentationFormat>
  <Paragraphs>60</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Tw Cen MT</vt:lpstr>
      <vt:lpstr>Office-tema</vt:lpstr>
      <vt:lpstr>PUBERTET PÅ VENT!</vt:lpstr>
      <vt:lpstr>HVA VI SKAL SNAKKE OM</vt:lpstr>
      <vt:lpstr>HVA ER PUBERTETEN?   …OG HVA MENES MED AT DEN ER SATT PÅ VENT?</vt:lpstr>
      <vt:lpstr>JEG HAR KOMMET I PUBERTETEN!</vt:lpstr>
      <vt:lpstr>JEG HAR KOMMET I PUBERTETEN!</vt:lpstr>
      <vt:lpstr>HVA SNAKKET DERE OM I DERES GRUPPE?</vt:lpstr>
      <vt:lpstr>OPPSUMMERINGSSPØRSMÅL</vt:lpstr>
      <vt:lpstr> LURER DU PÅ MER?  SE GJERNE NRK-SERIEN UNORMAL. </vt:lpstr>
      <vt:lpstr>TRIVSEL I SOSIALE MEDIER</vt:lpstr>
      <vt:lpstr> TRIVSEL I SOSIALE MEDIER</vt:lpstr>
      <vt:lpstr> DILEMMAER PÅ NETT</vt:lpstr>
      <vt:lpstr>DILEMMAER PÅ NETT: FIRE HJØRNER</vt:lpstr>
      <vt:lpstr>         DILEMMA A  Rabia har opprettet en profil på Instagram. Hun har lagt ut et bilde av seg selv hvor hun har på seg en ny topp. En av Rabias Instagram-følgere skriver en kommentar på bildet: «Du er ekkel og billig». Hva kan Rabia gjøre?   1. Rabia kan skrive til Instagram-følgeren sin og si at hun synes det er ufint   å kommentere bildet hennes på denne måten. 2. Rabia kan slette bildet. 3. Rabia kan ignorere kommentaren. 4. Andre muligheter.  </vt:lpstr>
      <vt:lpstr>    DILEMMA B  William og en av vennene hans har en tid holdt på med å gi hverandre utfordringer. En dag utfordrer vennen til William ham og sier at han ikke tør å sende et bilde av tissen sin til Sarah fra klassen på Snapchat. William tar et bilde av tissen sin og sender det til Sarah. Neste dag begynner en rekke av klassekameratene til William å sende ham meldinger hvor de skriver at han er kvalm og ekkel. William finner ut at Sarah har tatt screenshot og sendt bildet videre til hele klassen. Hva kan William gjøre?   1. William kan si unnskyld til Sarah for at han sendte bildet til henne. 2. William kan snakke med en lærer om det som har skjedd. 3. William kan snakke med foreldrene sine om det som har skjedd. 4. Andre muligheter.  </vt:lpstr>
      <vt:lpstr>    DILEMMA C  Bilal spiller ofte dataspill med klassekameratene sine når de kommer hjem fra skole og aktiviteter. Mens de spiller, bruker de Discord for å chatte med hverandre. Det er veldig gøy, men Bilal synes at de andre ofte er slemme mot hverandre og sier stygge ting, også om andre i klassen som ikke er med og spiller. Hva kan Bilal gjøre?   1. Bilal kan si til de andre han spiller med at de skal slutte å være slemme mot andre. 2. Bilal kan snakke med foreldrene sine om det. 3. Bilal kan ignorere det de sier – det er jo ikke ham de snakker om. 4. Andre muligheter.  </vt:lpstr>
      <vt:lpstr>LIKER DERE QUIZ?   SJEKK GJERNE UT KAHOOTEN VÅR!</vt:lpstr>
      <vt:lpstr>SE GJERNE FLERE FILMER OG GJØR FLERE OPPGAVER I UKE 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PUBERTET PÅ VENT!</dc:title>
  <dc:creator>Adele Straumsnes</dc:creator>
  <cp:lastModifiedBy>Snezana Krizan</cp:lastModifiedBy>
  <cp:revision>29</cp:revision>
  <dcterms:created xsi:type="dcterms:W3CDTF">2020-12-15T11:51:21Z</dcterms:created>
  <dcterms:modified xsi:type="dcterms:W3CDTF">2021-01-06T12:09:48Z</dcterms:modified>
</cp:coreProperties>
</file>