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68" r:id="rId2"/>
    <p:sldId id="286" r:id="rId3"/>
    <p:sldId id="281" r:id="rId4"/>
    <p:sldId id="287" r:id="rId5"/>
    <p:sldId id="282" r:id="rId6"/>
    <p:sldId id="283" r:id="rId7"/>
    <p:sldId id="267" r:id="rId8"/>
    <p:sldId id="270" r:id="rId9"/>
    <p:sldId id="271" r:id="rId10"/>
    <p:sldId id="259" r:id="rId11"/>
    <p:sldId id="288" r:id="rId12"/>
    <p:sldId id="260" r:id="rId13"/>
    <p:sldId id="265" r:id="rId14"/>
    <p:sldId id="280" r:id="rId15"/>
  </p:sldIdLst>
  <p:sldSz cx="12192000" cy="6858000"/>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jersti Austli" initials="KA" lastIdx="17" clrIdx="0">
    <p:extLst>
      <p:ext uri="{19B8F6BF-5375-455C-9EA6-DF929625EA0E}">
        <p15:presenceInfo xmlns:p15="http://schemas.microsoft.com/office/powerpoint/2012/main" userId="Kjersti Austli" providerId="None"/>
      </p:ext>
    </p:extLst>
  </p:cmAuthor>
  <p:cmAuthor id="2" name="Anne Sofie Hansen" initials="ASH" lastIdx="7" clrIdx="1">
    <p:extLst>
      <p:ext uri="{19B8F6BF-5375-455C-9EA6-DF929625EA0E}">
        <p15:presenceInfo xmlns:p15="http://schemas.microsoft.com/office/powerpoint/2012/main" userId="9522021bc23658d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2253"/>
    <a:srgbClr val="ED7933"/>
    <a:srgbClr val="CE2645"/>
    <a:srgbClr val="FBE9EC"/>
    <a:srgbClr val="0D1A6B"/>
    <a:srgbClr val="00A59C"/>
    <a:srgbClr val="9C182F"/>
    <a:srgbClr val="11181D"/>
    <a:srgbClr val="F1DDE0"/>
    <a:srgbClr val="D9BD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98"/>
    <p:restoredTop sz="76498" autoAdjust="0"/>
  </p:normalViewPr>
  <p:slideViewPr>
    <p:cSldViewPr snapToGrid="0" snapToObjects="1">
      <p:cViewPr varScale="1">
        <p:scale>
          <a:sx n="84" d="100"/>
          <a:sy n="84" d="100"/>
        </p:scale>
        <p:origin x="218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260D023-AF45-4127-B805-DDF88E7DA9DB}" type="datetimeFigureOut">
              <a:rPr lang="nb-NO" smtClean="0"/>
              <a:t>23.01.2020</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D487E1C-CDA8-4F7A-AF11-68577611D8CB}" type="slidenum">
              <a:rPr lang="nb-NO" smtClean="0"/>
              <a:t>‹#›</a:t>
            </a:fld>
            <a:endParaRPr lang="nb-NO"/>
          </a:p>
        </p:txBody>
      </p:sp>
    </p:spTree>
    <p:extLst>
      <p:ext uri="{BB962C8B-B14F-4D97-AF65-F5344CB8AC3E}">
        <p14:creationId xmlns:p14="http://schemas.microsoft.com/office/powerpoint/2010/main" val="425168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exogpolitikk.no/seksualundervisning/kampanj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exogpolitikk.no/seksualundervisning/kampanje/"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sexogsamfunn.no/sex/hva-er-sex/onani/" TargetMode="External"/><Relationship Id="rId5" Type="http://schemas.openxmlformats.org/officeDocument/2006/relationships/hyperlink" Target="https://nhi.no/sykdommer/mann/seksuelle-tema/god-sex/" TargetMode="External"/><Relationship Id="rId4" Type="http://schemas.openxmlformats.org/officeDocument/2006/relationships/hyperlink" Target="https://www.ung.no/Sex/3705_Porno.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ung.no/oss/sex/6382.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hi.no/sykdommer/mann/seksuelle-tema/masturbasjo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ml.snl.no/samleie"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emetodebok.no/kapittel/prevensjonsmidler/"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ung.no/Sex/3705_Porno.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ung.no/Sex/3705_Porno.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 UNDERVISER:</a:t>
            </a:r>
          </a:p>
          <a:p>
            <a:r>
              <a:rPr lang="nb-NO" dirty="0"/>
              <a:t>I denne presentasjonen finner du tips og råd om hvordan du kan bruke noen av lysarkene i undervisningen, og tilleggsinformasjon som kan være nyttig her i kommentarene.</a:t>
            </a:r>
          </a:p>
          <a:p>
            <a:endParaRPr lang="nb-NO" dirty="0"/>
          </a:p>
          <a:p>
            <a:r>
              <a:rPr lang="nb-NO" dirty="0"/>
              <a:t>Det er opp til deg hvordan du legger opp gjennomgangen (f.eks. om du viser filmene) og du kan legge til egne notater ved behov, og evt. slette eller legge til lysark. Du kjenner klassen din best, og har med deg et profesjonelt skjønn. </a:t>
            </a:r>
          </a:p>
          <a:p>
            <a:endParaRPr lang="nb-NO" dirty="0"/>
          </a:p>
          <a:p>
            <a:r>
              <a:rPr lang="nb-NO" dirty="0"/>
              <a:t>I kampanjepakka for Uke 6 i 2020 har vi valgt ut fem oppgaver fra Uke 6-materiellet for 8.-10. trinn, med fokus på temaet «Forskjellen mellom sex og porno». På </a:t>
            </a:r>
            <a:r>
              <a:rPr lang="nb-NO" dirty="0">
                <a:hlinkClick r:id="rId3"/>
              </a:rPr>
              <a:t>https://sexogpolitikk.no/seksualundervisning/kampanje</a:t>
            </a:r>
            <a:r>
              <a:rPr lang="nb-NO" dirty="0"/>
              <a:t> finner du disse, og også tips om filmer og andre ressurser.</a:t>
            </a:r>
          </a:p>
          <a:p>
            <a:endParaRPr lang="nb-NO" dirty="0"/>
          </a:p>
          <a:p>
            <a:r>
              <a:rPr lang="nb-NO" dirty="0"/>
              <a:t>Har du lyst til å gjennomføre enda flere eller andre oppgaver i seksualitetsundervisningen, finner du mange forslag i grunnmateriellet for 1.-4. trinn og temamateriellet «Sosiale medier». Alt ligger tilgjengelig for gratis nedlastning på www.uke6.no. For tilgang til grunnmateriell og temamateriell m.m. registrer du deg som bruker på nettsiden, hvorpå du vil få tilsendt passord for innlogging. </a:t>
            </a:r>
          </a:p>
          <a:p>
            <a:endParaRPr lang="nb-NO" dirty="0"/>
          </a:p>
          <a:p>
            <a:r>
              <a:rPr lang="nb-NO" dirty="0"/>
              <a:t>Lykke til med gjennomføringen av Uke 6 i 2020!</a:t>
            </a:r>
          </a:p>
          <a:p>
            <a:endParaRPr lang="nb-NO" dirty="0"/>
          </a:p>
          <a:p>
            <a:r>
              <a:rPr lang="nb-NO" dirty="0"/>
              <a:t>Har du spørsmål, send oss gjerne en e-post på uke6@uke6.no</a:t>
            </a:r>
          </a:p>
          <a:p>
            <a:endParaRPr lang="nb-NO" dirty="0"/>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Foto dette lysark: pexels.com: </a:t>
            </a:r>
            <a:r>
              <a:rPr lang="nb-NO" dirty="0" err="1"/>
              <a:t>Mahrael</a:t>
            </a:r>
            <a:r>
              <a:rPr lang="nb-NO" dirty="0"/>
              <a:t> Boutros.</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Alle bilder uten egen fotnote er fra Sex og </a:t>
            </a:r>
            <a:r>
              <a:rPr lang="nb-NO" dirty="0" err="1"/>
              <a:t>Samfund</a:t>
            </a:r>
            <a:r>
              <a:rPr lang="nb-NO" dirty="0"/>
              <a:t> DK.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AD487E1C-CDA8-4F7A-AF11-68577611D8CB}" type="slidenum">
              <a:rPr lang="nb-NO" smtClean="0"/>
              <a:t>1</a:t>
            </a:fld>
            <a:endParaRPr lang="nb-NO"/>
          </a:p>
        </p:txBody>
      </p:sp>
    </p:spTree>
    <p:extLst>
      <p:ext uri="{BB962C8B-B14F-4D97-AF65-F5344CB8AC3E}">
        <p14:creationId xmlns:p14="http://schemas.microsoft.com/office/powerpoint/2010/main" val="1841395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D487E1C-CDA8-4F7A-AF11-68577611D8CB}" type="slidenum">
              <a:rPr lang="nb-NO" smtClean="0"/>
              <a:t>11</a:t>
            </a:fld>
            <a:endParaRPr lang="nb-NO"/>
          </a:p>
        </p:txBody>
      </p:sp>
    </p:spTree>
    <p:extLst>
      <p:ext uri="{BB962C8B-B14F-4D97-AF65-F5344CB8AC3E}">
        <p14:creationId xmlns:p14="http://schemas.microsoft.com/office/powerpoint/2010/main" val="662834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 UNDERVISER:</a:t>
            </a:r>
          </a:p>
          <a:p>
            <a:r>
              <a:rPr lang="nb-NO" dirty="0"/>
              <a:t>Newton har laget en rekke filmklipp som går under kategorien kroppen. Her er det spørsmål og svar om sex og onani. </a:t>
            </a:r>
          </a:p>
          <a:p>
            <a:r>
              <a:rPr lang="nb-NO" dirty="0"/>
              <a:t>Spol til 12.05, og se til 14.14 ( 2 minutter) for å se at det snakkes om forskjellen mellom porno og sex, eller se hele klippet i sin helhet (varer i 19 minutter). </a:t>
            </a:r>
          </a:p>
        </p:txBody>
      </p:sp>
      <p:sp>
        <p:nvSpPr>
          <p:cNvPr id="4" name="Plassholder for lysbildenummer 3"/>
          <p:cNvSpPr>
            <a:spLocks noGrp="1"/>
          </p:cNvSpPr>
          <p:nvPr>
            <p:ph type="sldNum" sz="quarter" idx="5"/>
          </p:nvPr>
        </p:nvSpPr>
        <p:spPr/>
        <p:txBody>
          <a:bodyPr/>
          <a:lstStyle/>
          <a:p>
            <a:fld id="{AD487E1C-CDA8-4F7A-AF11-68577611D8CB}" type="slidenum">
              <a:rPr lang="nb-NO" smtClean="0"/>
              <a:t>12</a:t>
            </a:fld>
            <a:endParaRPr lang="nb-NO"/>
          </a:p>
        </p:txBody>
      </p:sp>
    </p:spTree>
    <p:extLst>
      <p:ext uri="{BB962C8B-B14F-4D97-AF65-F5344CB8AC3E}">
        <p14:creationId xmlns:p14="http://schemas.microsoft.com/office/powerpoint/2010/main" val="2551502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D487E1C-CDA8-4F7A-AF11-68577611D8CB}" type="slidenum">
              <a:rPr lang="nb-NO" smtClean="0"/>
              <a:t>13</a:t>
            </a:fld>
            <a:endParaRPr lang="nb-NO"/>
          </a:p>
        </p:txBody>
      </p:sp>
    </p:spTree>
    <p:extLst>
      <p:ext uri="{BB962C8B-B14F-4D97-AF65-F5344CB8AC3E}">
        <p14:creationId xmlns:p14="http://schemas.microsoft.com/office/powerpoint/2010/main" val="2351501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 UNDERVISER:</a:t>
            </a:r>
          </a:p>
          <a:p>
            <a:r>
              <a:rPr lang="nb-NO" dirty="0"/>
              <a:t>I kampanjepakka for Uke 6 i 2020 har vi valgt ut fem oppgaver fra Uke 6-materiellet for 8.-10. trinn, med fokus på temaet «</a:t>
            </a:r>
            <a:r>
              <a:rPr lang="en-US" dirty="0"/>
              <a:t>FORSKJELLEN MELLOM PORNO OG VANLIG SEX</a:t>
            </a:r>
            <a:r>
              <a:rPr lang="nb-NO" dirty="0"/>
              <a:t>». </a:t>
            </a:r>
          </a:p>
          <a:p>
            <a:r>
              <a:rPr lang="nb-NO" dirty="0"/>
              <a:t>På </a:t>
            </a:r>
            <a:r>
              <a:rPr lang="nb-NO" dirty="0">
                <a:hlinkClick r:id="rId3"/>
              </a:rPr>
              <a:t>https://sexogpolitikk.no/seksualundervisning/kampanje/</a:t>
            </a:r>
            <a:r>
              <a:rPr lang="nb-NO" dirty="0"/>
              <a:t>finner du også tips om filmer og andre ressurser.</a:t>
            </a:r>
          </a:p>
          <a:p>
            <a:endParaRPr lang="nb-NO" dirty="0"/>
          </a:p>
          <a:p>
            <a:r>
              <a:rPr lang="nb-NO" dirty="0"/>
              <a:t>Har du lyst til å gjennomføre enda flere eller andre oppgaver i seksualitetsundervisningen, finner du mange forslag i </a:t>
            </a:r>
            <a:r>
              <a:rPr lang="nb-NO" dirty="0" err="1"/>
              <a:t>grunnmateriellet</a:t>
            </a:r>
            <a:r>
              <a:rPr lang="nb-NO" dirty="0"/>
              <a:t> for 8.-10. trinn og temamateriellene. </a:t>
            </a:r>
          </a:p>
          <a:p>
            <a:endParaRPr lang="nb-NO" dirty="0"/>
          </a:p>
          <a:p>
            <a:r>
              <a:rPr lang="nb-NO" dirty="0"/>
              <a:t>Alt ligger for gratis </a:t>
            </a:r>
            <a:r>
              <a:rPr lang="nb-NO" dirty="0" err="1"/>
              <a:t>nedlasting</a:t>
            </a:r>
            <a:r>
              <a:rPr lang="nb-NO" dirty="0"/>
              <a:t> på www.uke6.no.</a:t>
            </a:r>
          </a:p>
          <a:p>
            <a:r>
              <a:rPr lang="nb-NO" dirty="0"/>
              <a:t>For tilgang til grunnmateriell og temamateriell mm, registrer du deg bare som bruker og få tilsendt passord for innlogging. </a:t>
            </a:r>
          </a:p>
          <a:p>
            <a:endParaRPr lang="nb-NO" dirty="0"/>
          </a:p>
          <a:p>
            <a:endParaRPr lang="nb-NO" dirty="0"/>
          </a:p>
          <a:p>
            <a:endParaRPr lang="nb-NO" dirty="0"/>
          </a:p>
          <a:p>
            <a:r>
              <a:rPr lang="nb-NO" dirty="0"/>
              <a:t>Eksterne kilder: </a:t>
            </a:r>
          </a:p>
          <a:p>
            <a:r>
              <a:rPr lang="nb-NO" dirty="0">
                <a:hlinkClick r:id="rId4"/>
              </a:rPr>
              <a:t>Ung.no : https://www.ung.no/Sex/3705_Porno.html</a:t>
            </a:r>
            <a:r>
              <a:rPr lang="nb-NO" dirty="0"/>
              <a:t> </a:t>
            </a:r>
          </a:p>
          <a:p>
            <a:endParaRPr lang="nb-NO" dirty="0"/>
          </a:p>
          <a:p>
            <a:r>
              <a:rPr lang="nb-NO" dirty="0">
                <a:hlinkClick r:id="rId5"/>
              </a:rPr>
              <a:t>Norsk Helseinformatikk: https://nhi.no/sykdommer/mann/seksuelle-tema/god-sex/</a:t>
            </a:r>
            <a:endParaRPr lang="nb-NO" dirty="0"/>
          </a:p>
          <a:p>
            <a:endParaRPr lang="nb-NO" dirty="0"/>
          </a:p>
          <a:p>
            <a:r>
              <a:rPr lang="nb-NO" dirty="0">
                <a:hlinkClick r:id="rId6"/>
              </a:rPr>
              <a:t>Sex og Samfunn: https://www.sexogsamfunn.no/sex/hva-er-sex/onani/</a:t>
            </a:r>
            <a:endParaRPr lang="nb-NO" dirty="0"/>
          </a:p>
        </p:txBody>
      </p:sp>
      <p:sp>
        <p:nvSpPr>
          <p:cNvPr id="4" name="Plassholder for lysbildenummer 3"/>
          <p:cNvSpPr>
            <a:spLocks noGrp="1"/>
          </p:cNvSpPr>
          <p:nvPr>
            <p:ph type="sldNum" sz="quarter" idx="5"/>
          </p:nvPr>
        </p:nvSpPr>
        <p:spPr/>
        <p:txBody>
          <a:bodyPr/>
          <a:lstStyle/>
          <a:p>
            <a:fld id="{9F649017-1C11-4CCD-AC94-2FC0496F477C}" type="slidenum">
              <a:rPr lang="nb-NO" smtClean="0"/>
              <a:t>14</a:t>
            </a:fld>
            <a:endParaRPr lang="nb-NO"/>
          </a:p>
        </p:txBody>
      </p:sp>
    </p:spTree>
    <p:extLst>
      <p:ext uri="{BB962C8B-B14F-4D97-AF65-F5344CB8AC3E}">
        <p14:creationId xmlns:p14="http://schemas.microsoft.com/office/powerpoint/2010/main" val="562482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Tips til underviser: </a:t>
            </a:r>
          </a:p>
          <a:p>
            <a:r>
              <a:rPr lang="nb-NO" dirty="0"/>
              <a:t>Det er ofte lurt at elevene vet hva som skal gjennomgås i seksualitetsundervisningen. Slik gir du dem mulighet til å trekke seg tilbake eller gi beskjed hvis de synes det er grenseoverstridende eller veldig ubehagelig. Les mer om dette i kampanjemateriellet og </a:t>
            </a:r>
            <a:r>
              <a:rPr lang="nb-NO" dirty="0" err="1"/>
              <a:t>grunnmateriellet</a:t>
            </a:r>
            <a:r>
              <a:rPr lang="nb-NO" dirty="0"/>
              <a:t> på uke6.no </a:t>
            </a:r>
          </a:p>
          <a:p>
            <a:endParaRPr lang="nb-NO" dirty="0"/>
          </a:p>
          <a:p>
            <a:r>
              <a:rPr lang="nb-NO" dirty="0"/>
              <a:t>Noen relevante læremål etter 10.trinn: </a:t>
            </a:r>
          </a:p>
          <a:p>
            <a:r>
              <a:rPr lang="nb-NO" sz="1200" b="0" i="0" kern="1200" dirty="0">
                <a:solidFill>
                  <a:schemeClr val="tx1"/>
                </a:solidFill>
                <a:effectLst/>
                <a:latin typeface="+mn-lt"/>
                <a:ea typeface="+mn-ea"/>
                <a:cs typeface="+mn-cs"/>
              </a:rPr>
              <a:t>Naturfag: «formulere og drøfte problemstillinger knyttet til seksualitet…grensesetting og respekt…»</a:t>
            </a:r>
          </a:p>
          <a:p>
            <a:r>
              <a:rPr lang="nb-NO" sz="1200" b="0" i="0" kern="1200" dirty="0">
                <a:solidFill>
                  <a:schemeClr val="tx1"/>
                </a:solidFill>
                <a:effectLst/>
                <a:latin typeface="+mn-lt"/>
                <a:ea typeface="+mn-ea"/>
                <a:cs typeface="+mn-cs"/>
              </a:rPr>
              <a:t>Historie: «drøfte viktige forandringer i samfunnet i nyere tid og reflektere over hvordan dagens samfunn åpner for nye forandringer»</a:t>
            </a:r>
          </a:p>
          <a:p>
            <a:endParaRPr lang="nb-NO" sz="1200" b="0" i="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AD487E1C-CDA8-4F7A-AF11-68577611D8CB}" type="slidenum">
              <a:rPr lang="nb-NO" smtClean="0"/>
              <a:t>2</a:t>
            </a:fld>
            <a:endParaRPr lang="nb-NO"/>
          </a:p>
        </p:txBody>
      </p:sp>
    </p:spTree>
    <p:extLst>
      <p:ext uri="{BB962C8B-B14F-4D97-AF65-F5344CB8AC3E}">
        <p14:creationId xmlns:p14="http://schemas.microsoft.com/office/powerpoint/2010/main" val="253417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 underviser: </a:t>
            </a:r>
          </a:p>
          <a:p>
            <a:r>
              <a:rPr lang="nb-NO" dirty="0"/>
              <a:t>I tradisjonell seksualundervisning har det nesten utelukkende vært fokus på penetrerende sex mellom kvinne og mann. Derfor velger vi å sette fokus på at sex er mye mer «mangfoldig» enn man først tenker. Vær klar over dette når du underviser, at du er inkluderende, og det finnes et større mangfold.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Sitat hentet fra: Ung.no  (</a:t>
            </a:r>
            <a:r>
              <a:rPr lang="nb-NO" dirty="0">
                <a:hlinkClick r:id="rId3"/>
              </a:rPr>
              <a:t>https://www.ung.no/oss/sex/6382.html</a:t>
            </a:r>
            <a:r>
              <a:rPr lang="nb-NO"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På Ung.no kan unge selv spørre spørsmål å få hjelp fra fagfolk, det gjelder blant annet spørsmål om seksualitet, men også om helt andre temaer.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er flott om du viser dine elever denne ressursen. </a:t>
            </a:r>
          </a:p>
          <a:p>
            <a:endParaRPr lang="nb-NO" dirty="0"/>
          </a:p>
        </p:txBody>
      </p:sp>
      <p:sp>
        <p:nvSpPr>
          <p:cNvPr id="4" name="Plassholder for lysbildenummer 3"/>
          <p:cNvSpPr>
            <a:spLocks noGrp="1"/>
          </p:cNvSpPr>
          <p:nvPr>
            <p:ph type="sldNum" sz="quarter" idx="5"/>
          </p:nvPr>
        </p:nvSpPr>
        <p:spPr/>
        <p:txBody>
          <a:bodyPr/>
          <a:lstStyle/>
          <a:p>
            <a:fld id="{AD487E1C-CDA8-4F7A-AF11-68577611D8CB}" type="slidenum">
              <a:rPr lang="nb-NO" smtClean="0"/>
              <a:t>3</a:t>
            </a:fld>
            <a:endParaRPr lang="nb-NO"/>
          </a:p>
        </p:txBody>
      </p:sp>
    </p:spTree>
    <p:extLst>
      <p:ext uri="{BB962C8B-B14F-4D97-AF65-F5344CB8AC3E}">
        <p14:creationId xmlns:p14="http://schemas.microsoft.com/office/powerpoint/2010/main" val="3712931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Les mer om onani her: </a:t>
            </a:r>
            <a:r>
              <a:rPr lang="nb-NO" dirty="0">
                <a:hlinkClick r:id="rId3"/>
              </a:rPr>
              <a:t>https://nhi.no/sykdommer/mann/seksuelle-tema/masturbasjon/</a:t>
            </a:r>
            <a:endParaRPr lang="nb-NO" dirty="0"/>
          </a:p>
        </p:txBody>
      </p:sp>
      <p:sp>
        <p:nvSpPr>
          <p:cNvPr id="4" name="Plassholder for lysbildenummer 3"/>
          <p:cNvSpPr>
            <a:spLocks noGrp="1"/>
          </p:cNvSpPr>
          <p:nvPr>
            <p:ph type="sldNum" sz="quarter" idx="5"/>
          </p:nvPr>
        </p:nvSpPr>
        <p:spPr/>
        <p:txBody>
          <a:bodyPr/>
          <a:lstStyle/>
          <a:p>
            <a:fld id="{AD487E1C-CDA8-4F7A-AF11-68577611D8CB}" type="slidenum">
              <a:rPr lang="nb-NO" smtClean="0"/>
              <a:t>4</a:t>
            </a:fld>
            <a:endParaRPr lang="nb-NO"/>
          </a:p>
        </p:txBody>
      </p:sp>
    </p:spTree>
    <p:extLst>
      <p:ext uri="{BB962C8B-B14F-4D97-AF65-F5344CB8AC3E}">
        <p14:creationId xmlns:p14="http://schemas.microsoft.com/office/powerpoint/2010/main" val="1987506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 underviser: </a:t>
            </a:r>
          </a:p>
          <a:p>
            <a:r>
              <a:rPr lang="nb-NO" dirty="0"/>
              <a:t>Mange unge tror at «alle andre» har hatt sex med andre, og kan føle på et press om å debutere seksuelt. Det å påpeke at det kan være fint å utforske sex og egen seksualitet og kropp i eget tempo, og at man ikke trenger å ha en partner for å finne ut hva man liker eller for å ha en seksualitet.  </a:t>
            </a:r>
          </a:p>
        </p:txBody>
      </p:sp>
      <p:sp>
        <p:nvSpPr>
          <p:cNvPr id="4" name="Plassholder for lysbildenummer 3"/>
          <p:cNvSpPr>
            <a:spLocks noGrp="1"/>
          </p:cNvSpPr>
          <p:nvPr>
            <p:ph type="sldNum" sz="quarter" idx="5"/>
          </p:nvPr>
        </p:nvSpPr>
        <p:spPr/>
        <p:txBody>
          <a:bodyPr/>
          <a:lstStyle/>
          <a:p>
            <a:fld id="{AD487E1C-CDA8-4F7A-AF11-68577611D8CB}" type="slidenum">
              <a:rPr lang="nb-NO" smtClean="0"/>
              <a:t>5</a:t>
            </a:fld>
            <a:endParaRPr lang="nb-NO"/>
          </a:p>
        </p:txBody>
      </p:sp>
    </p:spTree>
    <p:extLst>
      <p:ext uri="{BB962C8B-B14F-4D97-AF65-F5344CB8AC3E}">
        <p14:creationId xmlns:p14="http://schemas.microsoft.com/office/powerpoint/2010/main" val="2434646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Tips til underviser: </a:t>
            </a:r>
          </a:p>
          <a:p>
            <a:r>
              <a:rPr lang="nb-NO" dirty="0"/>
              <a:t>Les mer om samleie her: </a:t>
            </a:r>
            <a:r>
              <a:rPr lang="nb-NO" dirty="0">
                <a:hlinkClick r:id="rId3"/>
              </a:rPr>
              <a:t>https://sml.snl.no/samleie</a:t>
            </a:r>
            <a:endParaRPr lang="nb-NO" dirty="0"/>
          </a:p>
          <a:p>
            <a:endParaRPr lang="nb-NO" dirty="0"/>
          </a:p>
          <a:p>
            <a:r>
              <a:rPr lang="nb-NO" dirty="0"/>
              <a:t>Du kan se hvor god tid du har til å eventuelt gå inn på temaet graviditet, seksuelt overførbare infeksjoner og prevensjon. </a:t>
            </a:r>
          </a:p>
          <a:p>
            <a:endParaRPr lang="nb-NO" dirty="0"/>
          </a:p>
          <a:p>
            <a:r>
              <a:rPr lang="nb-NO" dirty="0"/>
              <a:t>Les mer og gjøre oppgaver om seksuelt overførbare infeksjoner og prevensjon under emne 5 i </a:t>
            </a:r>
            <a:r>
              <a:rPr lang="nb-NO" dirty="0" err="1"/>
              <a:t>grunnmaterielet</a:t>
            </a:r>
            <a:r>
              <a:rPr lang="nb-NO" dirty="0"/>
              <a:t> for ungdomskolen på uke6.no</a:t>
            </a:r>
          </a:p>
          <a:p>
            <a:endParaRPr lang="nb-NO" dirty="0"/>
          </a:p>
          <a:p>
            <a:r>
              <a:rPr lang="nb-NO" dirty="0"/>
              <a:t>Oversikt over ulike typer prevensjon og sikkerhet se link nedenfor: </a:t>
            </a:r>
          </a:p>
          <a:p>
            <a:r>
              <a:rPr lang="nb-NO" dirty="0">
                <a:hlinkClick r:id="rId4"/>
              </a:rPr>
              <a:t>https://emetodebok.no/kapittel/prevensjonsmidler/</a:t>
            </a:r>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AD487E1C-CDA8-4F7A-AF11-68577611D8CB}" type="slidenum">
              <a:rPr lang="nb-NO" smtClean="0"/>
              <a:t>6</a:t>
            </a:fld>
            <a:endParaRPr lang="nb-NO"/>
          </a:p>
        </p:txBody>
      </p:sp>
    </p:spTree>
    <p:extLst>
      <p:ext uri="{BB962C8B-B14F-4D97-AF65-F5344CB8AC3E}">
        <p14:creationId xmlns:p14="http://schemas.microsoft.com/office/powerpoint/2010/main" val="2584125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 underviser: </a:t>
            </a:r>
          </a:p>
          <a:p>
            <a:r>
              <a:rPr lang="nb-NO" sz="1200" kern="1200" dirty="0">
                <a:solidFill>
                  <a:schemeClr val="tx1"/>
                </a:solidFill>
                <a:latin typeface="+mn-lt"/>
                <a:ea typeface="+mn-ea"/>
                <a:cs typeface="+mn-cs"/>
              </a:rPr>
              <a:t>Porno kan være et utfordrende tema å undervise i, og mange undervisere kan kvie seg litt for å gi seg i kast med dette temaet. </a:t>
            </a:r>
          </a:p>
          <a:p>
            <a:r>
              <a:rPr lang="nb-NO" sz="1200" kern="1200" dirty="0">
                <a:solidFill>
                  <a:schemeClr val="tx1"/>
                </a:solidFill>
                <a:latin typeface="+mn-lt"/>
                <a:ea typeface="+mn-ea"/>
                <a:cs typeface="+mn-cs"/>
              </a:rPr>
              <a:t>Med oppgaver fra Uke 6 blir det kanskje litt enklere.</a:t>
            </a:r>
          </a:p>
          <a:p>
            <a:endParaRPr lang="nb-NO" sz="1200" kern="1200" dirty="0">
              <a:solidFill>
                <a:schemeClr val="tx1"/>
              </a:solidFill>
              <a:latin typeface="+mn-lt"/>
              <a:ea typeface="+mn-ea"/>
              <a:cs typeface="+mn-cs"/>
            </a:endParaRPr>
          </a:p>
          <a:p>
            <a:pPr fontAlgn="base"/>
            <a:r>
              <a:rPr lang="nb-NO" sz="1200" b="0" kern="1200" dirty="0">
                <a:solidFill>
                  <a:schemeClr val="tx1"/>
                </a:solidFill>
                <a:effectLst/>
                <a:latin typeface="+mn-lt"/>
                <a:ea typeface="+mn-ea"/>
                <a:cs typeface="+mn-cs"/>
              </a:rPr>
              <a:t>Ifølge Barn og medier-undersøkelsen fra 2018 har 42 prosent av ungdom i alderen 13 til 18 år sett porno på nett. </a:t>
            </a:r>
          </a:p>
          <a:p>
            <a:pPr fontAlgn="base"/>
            <a:r>
              <a:rPr lang="nb-NO" sz="1200" b="0" kern="1200" dirty="0">
                <a:solidFill>
                  <a:schemeClr val="tx1"/>
                </a:solidFill>
                <a:effectLst/>
                <a:latin typeface="+mn-lt"/>
                <a:ea typeface="+mn-ea"/>
                <a:cs typeface="+mn-cs"/>
              </a:rPr>
              <a:t>Dette er noe som bekymrer mange, men forskningen tyder imidlertid på at pornobruk ikke nødvendigvis er skadelig, og at unges oppfattelse av pornoens virkelighetsnærhet påvirker forholdet mellom pornobruk og negative følger. Jo mer realistisk ungdom oppfatter pornoen som, desto flere og mer alvorlige konsekvenser har den. </a:t>
            </a:r>
            <a:endParaRPr lang="nb-NO" dirty="0">
              <a:effectLst/>
            </a:endParaRPr>
          </a:p>
          <a:p>
            <a:pPr fontAlgn="base"/>
            <a:endParaRPr lang="nb-NO" sz="1200" b="0" i="0" kern="1200" dirty="0">
              <a:solidFill>
                <a:schemeClr val="tx1"/>
              </a:solidFill>
              <a:effectLst/>
              <a:latin typeface="+mn-lt"/>
              <a:ea typeface="+mn-ea"/>
              <a:cs typeface="+mn-cs"/>
            </a:endParaRPr>
          </a:p>
          <a:p>
            <a:pPr marL="0" indent="0">
              <a:buFont typeface="Arial" panose="020B0604020202020204" pitchFamily="34" charset="0"/>
              <a:buNone/>
            </a:pPr>
            <a:r>
              <a:rPr lang="nb-NO" sz="1200" b="0" i="0" kern="1200" dirty="0">
                <a:solidFill>
                  <a:schemeClr val="tx1"/>
                </a:solidFill>
                <a:effectLst/>
                <a:latin typeface="+mn-lt"/>
                <a:ea typeface="+mn-ea"/>
                <a:cs typeface="+mn-cs"/>
              </a:rPr>
              <a:t>Hva er ulovlig porno? </a:t>
            </a:r>
          </a:p>
          <a:p>
            <a:pPr marL="0" indent="0">
              <a:buFont typeface="Arial" panose="020B0604020202020204" pitchFamily="34" charset="0"/>
              <a:buNone/>
            </a:pPr>
            <a:r>
              <a:rPr lang="nb-NO" dirty="0"/>
              <a:t>Bilder eller filmer som viser seksuelle overgrep mot barn eller som seksualiserer barn er ulovlig etter §311 i straffeloven. Det er også ulovlig å </a:t>
            </a:r>
            <a:r>
              <a:rPr lang="nb-NO" b="1" dirty="0"/>
              <a:t>oppbevare</a:t>
            </a:r>
            <a:r>
              <a:rPr lang="nb-NO" dirty="0"/>
              <a:t> slike bilder og filmer. Etter straffeloven § 317 er enkelte andre typer porno også ulovlig i Norge</a:t>
            </a:r>
          </a:p>
          <a:p>
            <a:pPr marL="0" indent="0">
              <a:buFont typeface="Arial" panose="020B0604020202020204" pitchFamily="34" charset="0"/>
              <a:buNone/>
            </a:pPr>
            <a:r>
              <a:rPr lang="nb-NO" dirty="0"/>
              <a:t>Regelen sier at porno som virker støtende, eller menneskelig nedverdigende, og som f.eks. inneholder vold og tvang, er ulovlig. Slik porno er det ulovlig å utgi, selge eller spre, og overlate til personer under 18 år.</a:t>
            </a:r>
          </a:p>
          <a:p>
            <a:pPr fontAlgn="base"/>
            <a:endParaRPr lang="nb-NO" sz="1200" b="0" i="0" kern="1200" dirty="0">
              <a:solidFill>
                <a:schemeClr val="tx1"/>
              </a:solidFill>
              <a:effectLst/>
              <a:latin typeface="+mn-lt"/>
              <a:ea typeface="+mn-ea"/>
              <a:cs typeface="+mn-cs"/>
            </a:endParaRPr>
          </a:p>
          <a:p>
            <a:pPr fontAlgn="base"/>
            <a:r>
              <a:rPr lang="nb-NO" sz="1200" b="0" i="0" kern="1200" dirty="0">
                <a:solidFill>
                  <a:schemeClr val="tx1"/>
                </a:solidFill>
                <a:effectLst/>
                <a:latin typeface="+mn-lt"/>
                <a:ea typeface="+mn-ea"/>
                <a:cs typeface="+mn-cs"/>
              </a:rPr>
              <a:t>I kampanjepakken for 8.-10. trinn har vi samlet fem øvelser fra Uke 6-materiellet som på ulike måter omhandler sex og porno.</a:t>
            </a:r>
          </a:p>
          <a:p>
            <a:pPr fontAlgn="base"/>
            <a:endParaRPr lang="nb-NO"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1200" b="0" i="0" kern="1200" dirty="0">
                <a:solidFill>
                  <a:schemeClr val="tx1"/>
                </a:solidFill>
                <a:effectLst/>
                <a:latin typeface="+mn-lt"/>
                <a:ea typeface="+mn-ea"/>
                <a:cs typeface="+mn-cs"/>
              </a:rPr>
              <a:t>Les mer om porno: </a:t>
            </a:r>
            <a:r>
              <a:rPr lang="nb-NO" dirty="0">
                <a:hlinkClick r:id="rId3"/>
              </a:rPr>
              <a:t>Ung.no : https://www.ung.no/Sex/3705_Porno.html</a:t>
            </a:r>
            <a:r>
              <a:rPr lang="nb-NO" dirty="0"/>
              <a:t> </a:t>
            </a:r>
          </a:p>
          <a:p>
            <a:pPr fontAlgn="base"/>
            <a:endParaRPr lang="nb-NO" sz="1200" b="0" i="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AD487E1C-CDA8-4F7A-AF11-68577611D8CB}" type="slidenum">
              <a:rPr lang="nb-NO" smtClean="0"/>
              <a:t>7</a:t>
            </a:fld>
            <a:endParaRPr lang="nb-NO"/>
          </a:p>
        </p:txBody>
      </p:sp>
    </p:spTree>
    <p:extLst>
      <p:ext uri="{BB962C8B-B14F-4D97-AF65-F5344CB8AC3E}">
        <p14:creationId xmlns:p14="http://schemas.microsoft.com/office/powerpoint/2010/main" val="2077547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 underviser: </a:t>
            </a:r>
          </a:p>
          <a:p>
            <a:r>
              <a:rPr lang="nb-NO" dirty="0"/>
              <a:t>Sitater hentet fra : </a:t>
            </a:r>
            <a:r>
              <a:rPr lang="nb-NO" dirty="0">
                <a:hlinkClick r:id="rId3"/>
              </a:rPr>
              <a:t>https://www.ung.no/Sex/3705_Porno.html</a:t>
            </a:r>
            <a:endParaRPr lang="nb-NO" dirty="0"/>
          </a:p>
          <a:p>
            <a:endParaRPr lang="nb-NO" dirty="0"/>
          </a:p>
        </p:txBody>
      </p:sp>
      <p:sp>
        <p:nvSpPr>
          <p:cNvPr id="4" name="Plassholder for lysbildenummer 3"/>
          <p:cNvSpPr>
            <a:spLocks noGrp="1"/>
          </p:cNvSpPr>
          <p:nvPr>
            <p:ph type="sldNum" sz="quarter" idx="5"/>
          </p:nvPr>
        </p:nvSpPr>
        <p:spPr/>
        <p:txBody>
          <a:bodyPr/>
          <a:lstStyle/>
          <a:p>
            <a:fld id="{AD487E1C-CDA8-4F7A-AF11-68577611D8CB}" type="slidenum">
              <a:rPr lang="nb-NO" smtClean="0"/>
              <a:t>8</a:t>
            </a:fld>
            <a:endParaRPr lang="nb-NO"/>
          </a:p>
        </p:txBody>
      </p:sp>
    </p:spTree>
    <p:extLst>
      <p:ext uri="{BB962C8B-B14F-4D97-AF65-F5344CB8AC3E}">
        <p14:creationId xmlns:p14="http://schemas.microsoft.com/office/powerpoint/2010/main" val="862146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D487E1C-CDA8-4F7A-AF11-68577611D8CB}" type="slidenum">
              <a:rPr lang="nb-NO" smtClean="0"/>
              <a:t>9</a:t>
            </a:fld>
            <a:endParaRPr lang="nb-NO"/>
          </a:p>
        </p:txBody>
      </p:sp>
    </p:spTree>
    <p:extLst>
      <p:ext uri="{BB962C8B-B14F-4D97-AF65-F5344CB8AC3E}">
        <p14:creationId xmlns:p14="http://schemas.microsoft.com/office/powerpoint/2010/main" val="343158757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 på presentasjon/avslutningsslide">
    <p:bg>
      <p:bgPr>
        <a:blipFill dpi="0" rotWithShape="1">
          <a:blip r:embed="rId2">
            <a:alphaModFix amt="43000"/>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8800"/>
                    </a14:imgEffect>
                    <a14:imgEffect>
                      <a14:saturation sat="188000"/>
                    </a14:imgEffect>
                  </a14:imgLayer>
                </a14:imgProps>
              </a:ext>
            </a:extLst>
          </a:blip>
          <a:srcRect/>
          <a:tile tx="0" ty="0" sx="85000" sy="85000" flip="none" algn="bl"/>
        </a:blip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D3717618-3AEA-EF4D-8370-58A4B90730DD}"/>
              </a:ext>
            </a:extLst>
          </p:cNvPr>
          <p:cNvPicPr>
            <a:picLocks noChangeAspect="1"/>
          </p:cNvPicPr>
          <p:nvPr userDrawn="1"/>
        </p:nvPicPr>
        <p:blipFill>
          <a:blip r:embed="rId4"/>
          <a:srcRect/>
          <a:stretch/>
        </p:blipFill>
        <p:spPr>
          <a:xfrm>
            <a:off x="9907421" y="352889"/>
            <a:ext cx="1948933" cy="1948933"/>
          </a:xfrm>
          <a:prstGeom prst="rect">
            <a:avLst/>
          </a:prstGeom>
        </p:spPr>
      </p:pic>
      <p:pic>
        <p:nvPicPr>
          <p:cNvPr id="7" name="Bilde 6">
            <a:extLst>
              <a:ext uri="{FF2B5EF4-FFF2-40B4-BE49-F238E27FC236}">
                <a16:creationId xmlns:a16="http://schemas.microsoft.com/office/drawing/2014/main" id="{C00E6EA2-FC68-B949-A8FB-D473F0C8A05C}"/>
              </a:ext>
            </a:extLst>
          </p:cNvPr>
          <p:cNvPicPr>
            <a:picLocks noChangeAspect="1"/>
          </p:cNvPicPr>
          <p:nvPr userDrawn="1"/>
        </p:nvPicPr>
        <p:blipFill>
          <a:blip r:embed="rId5"/>
          <a:srcRect/>
          <a:stretch/>
        </p:blipFill>
        <p:spPr>
          <a:xfrm rot="16200000">
            <a:off x="8691865" y="1214977"/>
            <a:ext cx="1948932" cy="224758"/>
          </a:xfrm>
          <a:prstGeom prst="rect">
            <a:avLst/>
          </a:prstGeom>
        </p:spPr>
      </p:pic>
      <p:sp>
        <p:nvSpPr>
          <p:cNvPr id="10" name="Plassholder for tittel 1">
            <a:extLst>
              <a:ext uri="{FF2B5EF4-FFF2-40B4-BE49-F238E27FC236}">
                <a16:creationId xmlns:a16="http://schemas.microsoft.com/office/drawing/2014/main" id="{CE68F591-8E10-5C49-9E1C-5BF32E6B42CA}"/>
              </a:ext>
            </a:extLst>
          </p:cNvPr>
          <p:cNvSpPr>
            <a:spLocks noGrp="1"/>
          </p:cNvSpPr>
          <p:nvPr>
            <p:ph type="title" hasCustomPrompt="1"/>
          </p:nvPr>
        </p:nvSpPr>
        <p:spPr>
          <a:xfrm>
            <a:off x="306046" y="4604529"/>
            <a:ext cx="11579908" cy="1152464"/>
          </a:xfrm>
          <a:prstGeom prst="rect">
            <a:avLst/>
          </a:prstGeom>
        </p:spPr>
        <p:txBody>
          <a:bodyPr vert="horz" lIns="91440" tIns="45720" rIns="91440" bIns="45720" rtlCol="0" anchor="b">
            <a:noAutofit/>
          </a:bodyPr>
          <a:lstStyle>
            <a:lvl1pPr algn="l">
              <a:defRPr sz="5500" b="1">
                <a:solidFill>
                  <a:schemeClr val="accent4"/>
                </a:solidFill>
              </a:defRPr>
            </a:lvl1pPr>
          </a:lstStyle>
          <a:p>
            <a:r>
              <a:rPr lang="nb-NO" dirty="0"/>
              <a:t>KLIKK FOR Å REDIGERE TITTELSTIL</a:t>
            </a:r>
            <a:endParaRPr lang="en-US" dirty="0"/>
          </a:p>
        </p:txBody>
      </p:sp>
      <p:sp>
        <p:nvSpPr>
          <p:cNvPr id="11" name="Plassholder for tekst 10">
            <a:extLst>
              <a:ext uri="{FF2B5EF4-FFF2-40B4-BE49-F238E27FC236}">
                <a16:creationId xmlns:a16="http://schemas.microsoft.com/office/drawing/2014/main" id="{7ADC013F-BC6D-ED43-A62D-9E045F9E6861}"/>
              </a:ext>
            </a:extLst>
          </p:cNvPr>
          <p:cNvSpPr>
            <a:spLocks noGrp="1"/>
          </p:cNvSpPr>
          <p:nvPr>
            <p:ph type="body" sz="quarter" idx="10"/>
          </p:nvPr>
        </p:nvSpPr>
        <p:spPr>
          <a:xfrm>
            <a:off x="306046" y="5756993"/>
            <a:ext cx="10291763" cy="755650"/>
          </a:xfrm>
        </p:spPr>
        <p:txBody>
          <a:bodyPr>
            <a:normAutofit/>
          </a:bodyPr>
          <a:lstStyle>
            <a:lvl1pPr marL="0" indent="0">
              <a:buNone/>
              <a:defRPr sz="3000" b="1">
                <a:solidFill>
                  <a:schemeClr val="accent3"/>
                </a:solidFill>
              </a:defRPr>
            </a:lvl1pPr>
          </a:lstStyle>
          <a:p>
            <a:pPr lvl="0"/>
            <a:r>
              <a:rPr lang="nb-NO"/>
              <a:t>Klikk for å redigere tekststiler i malen</a:t>
            </a:r>
          </a:p>
        </p:txBody>
      </p:sp>
    </p:spTree>
    <p:extLst>
      <p:ext uri="{BB962C8B-B14F-4D97-AF65-F5344CB8AC3E}">
        <p14:creationId xmlns:p14="http://schemas.microsoft.com/office/powerpoint/2010/main" val="3607489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Oppsett for tre innholddeler">
    <p:bg>
      <p:bgPr>
        <a:solidFill>
          <a:srgbClr val="ED7933">
            <a:alpha val="10000"/>
          </a:srgbClr>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3EE93C69-C9C7-E24C-96BF-83675CE1FB61}"/>
              </a:ext>
            </a:extLst>
          </p:cNvPr>
          <p:cNvSpPr/>
          <p:nvPr userDrawn="1"/>
        </p:nvSpPr>
        <p:spPr>
          <a:xfrm>
            <a:off x="424097" y="1601520"/>
            <a:ext cx="3539067" cy="2330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ktangel 9">
            <a:extLst>
              <a:ext uri="{FF2B5EF4-FFF2-40B4-BE49-F238E27FC236}">
                <a16:creationId xmlns:a16="http://schemas.microsoft.com/office/drawing/2014/main" id="{CEA0BA90-2C77-3742-A6D9-6147FC75A8BF}"/>
              </a:ext>
            </a:extLst>
          </p:cNvPr>
          <p:cNvSpPr/>
          <p:nvPr userDrawn="1"/>
        </p:nvSpPr>
        <p:spPr>
          <a:xfrm>
            <a:off x="4326775" y="1601520"/>
            <a:ext cx="3539067" cy="2330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ktangel 10">
            <a:extLst>
              <a:ext uri="{FF2B5EF4-FFF2-40B4-BE49-F238E27FC236}">
                <a16:creationId xmlns:a16="http://schemas.microsoft.com/office/drawing/2014/main" id="{50DA99E8-C451-8D44-8562-52C8E1D7EB07}"/>
              </a:ext>
            </a:extLst>
          </p:cNvPr>
          <p:cNvSpPr/>
          <p:nvPr userDrawn="1"/>
        </p:nvSpPr>
        <p:spPr>
          <a:xfrm>
            <a:off x="8211736" y="1601520"/>
            <a:ext cx="3539067" cy="2330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lassholder for innhold 2">
            <a:extLst>
              <a:ext uri="{FF2B5EF4-FFF2-40B4-BE49-F238E27FC236}">
                <a16:creationId xmlns:a16="http://schemas.microsoft.com/office/drawing/2014/main" id="{7543B21C-EFC5-5A4F-8AFB-903651A09414}"/>
              </a:ext>
            </a:extLst>
          </p:cNvPr>
          <p:cNvSpPr>
            <a:spLocks noGrp="1"/>
          </p:cNvSpPr>
          <p:nvPr>
            <p:ph sz="half" idx="1"/>
          </p:nvPr>
        </p:nvSpPr>
        <p:spPr>
          <a:xfrm>
            <a:off x="677068" y="2807127"/>
            <a:ext cx="3015668" cy="945193"/>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21" name="Plassholder for tekst 2">
            <a:extLst>
              <a:ext uri="{FF2B5EF4-FFF2-40B4-BE49-F238E27FC236}">
                <a16:creationId xmlns:a16="http://schemas.microsoft.com/office/drawing/2014/main" id="{1F8648E7-7E9E-DC4A-AE85-1AC37F545740}"/>
              </a:ext>
            </a:extLst>
          </p:cNvPr>
          <p:cNvSpPr>
            <a:spLocks noGrp="1"/>
          </p:cNvSpPr>
          <p:nvPr>
            <p:ph type="body" idx="11"/>
          </p:nvPr>
        </p:nvSpPr>
        <p:spPr>
          <a:xfrm>
            <a:off x="677067" y="1796230"/>
            <a:ext cx="3015669" cy="823912"/>
          </a:xfrm>
        </p:spPr>
        <p:txBody>
          <a:bodyPr anchor="b"/>
          <a:lstStyle>
            <a:lvl1pPr marL="0" indent="0" algn="ctr">
              <a:buNone/>
              <a:defRPr sz="2400" b="0">
                <a:solidFill>
                  <a:schemeClr val="accent3"/>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22" name="Plassholder for innhold 2">
            <a:extLst>
              <a:ext uri="{FF2B5EF4-FFF2-40B4-BE49-F238E27FC236}">
                <a16:creationId xmlns:a16="http://schemas.microsoft.com/office/drawing/2014/main" id="{4CB9F357-8AE2-524A-8B1C-A1C52D7B1470}"/>
              </a:ext>
            </a:extLst>
          </p:cNvPr>
          <p:cNvSpPr>
            <a:spLocks noGrp="1"/>
          </p:cNvSpPr>
          <p:nvPr>
            <p:ph sz="half" idx="12"/>
          </p:nvPr>
        </p:nvSpPr>
        <p:spPr>
          <a:xfrm>
            <a:off x="4588476" y="2807127"/>
            <a:ext cx="3015668" cy="945193"/>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23" name="Plassholder for tekst 2">
            <a:extLst>
              <a:ext uri="{FF2B5EF4-FFF2-40B4-BE49-F238E27FC236}">
                <a16:creationId xmlns:a16="http://schemas.microsoft.com/office/drawing/2014/main" id="{E2B84E0E-0B7D-8341-A086-4345FEEB6266}"/>
              </a:ext>
            </a:extLst>
          </p:cNvPr>
          <p:cNvSpPr>
            <a:spLocks noGrp="1"/>
          </p:cNvSpPr>
          <p:nvPr>
            <p:ph type="body" idx="13"/>
          </p:nvPr>
        </p:nvSpPr>
        <p:spPr>
          <a:xfrm>
            <a:off x="4588475" y="1796230"/>
            <a:ext cx="3015669" cy="823912"/>
          </a:xfrm>
        </p:spPr>
        <p:txBody>
          <a:bodyPr anchor="b"/>
          <a:lstStyle>
            <a:lvl1pPr marL="0" indent="0" algn="ctr">
              <a:buNone/>
              <a:defRPr sz="2400" b="0">
                <a:solidFill>
                  <a:schemeClr val="accent3"/>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24" name="Plassholder for innhold 2">
            <a:extLst>
              <a:ext uri="{FF2B5EF4-FFF2-40B4-BE49-F238E27FC236}">
                <a16:creationId xmlns:a16="http://schemas.microsoft.com/office/drawing/2014/main" id="{6FCEB760-1028-D54A-ABEF-6D7A24F3C4E3}"/>
              </a:ext>
            </a:extLst>
          </p:cNvPr>
          <p:cNvSpPr>
            <a:spLocks noGrp="1"/>
          </p:cNvSpPr>
          <p:nvPr>
            <p:ph sz="half" idx="14"/>
          </p:nvPr>
        </p:nvSpPr>
        <p:spPr>
          <a:xfrm>
            <a:off x="8482787" y="2798421"/>
            <a:ext cx="3015668" cy="953899"/>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25" name="Plassholder for tekst 2">
            <a:extLst>
              <a:ext uri="{FF2B5EF4-FFF2-40B4-BE49-F238E27FC236}">
                <a16:creationId xmlns:a16="http://schemas.microsoft.com/office/drawing/2014/main" id="{101451F7-D896-1B4A-80D5-473D760EBB18}"/>
              </a:ext>
            </a:extLst>
          </p:cNvPr>
          <p:cNvSpPr>
            <a:spLocks noGrp="1"/>
          </p:cNvSpPr>
          <p:nvPr>
            <p:ph type="body" idx="15"/>
          </p:nvPr>
        </p:nvSpPr>
        <p:spPr>
          <a:xfrm>
            <a:off x="8482786" y="1787524"/>
            <a:ext cx="3015669" cy="823912"/>
          </a:xfrm>
        </p:spPr>
        <p:txBody>
          <a:bodyPr anchor="b"/>
          <a:lstStyle>
            <a:lvl1pPr marL="0" indent="0" algn="ctr">
              <a:buNone/>
              <a:defRPr sz="2400" b="0">
                <a:solidFill>
                  <a:schemeClr val="accent3"/>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pic>
        <p:nvPicPr>
          <p:cNvPr id="13" name="Bilde 12">
            <a:extLst>
              <a:ext uri="{FF2B5EF4-FFF2-40B4-BE49-F238E27FC236}">
                <a16:creationId xmlns:a16="http://schemas.microsoft.com/office/drawing/2014/main" id="{EECEEE74-10C1-D74D-995B-0ED2FA43117B}"/>
              </a:ext>
            </a:extLst>
          </p:cNvPr>
          <p:cNvPicPr>
            <a:picLocks noChangeAspect="1"/>
          </p:cNvPicPr>
          <p:nvPr userDrawn="1"/>
        </p:nvPicPr>
        <p:blipFill>
          <a:blip r:embed="rId2"/>
          <a:srcRect/>
          <a:stretch/>
        </p:blipFill>
        <p:spPr>
          <a:xfrm>
            <a:off x="11353799" y="280164"/>
            <a:ext cx="599001" cy="599001"/>
          </a:xfrm>
          <a:prstGeom prst="rect">
            <a:avLst/>
          </a:prstGeom>
        </p:spPr>
      </p:pic>
      <p:pic>
        <p:nvPicPr>
          <p:cNvPr id="14" name="Bilde 13">
            <a:extLst>
              <a:ext uri="{FF2B5EF4-FFF2-40B4-BE49-F238E27FC236}">
                <a16:creationId xmlns:a16="http://schemas.microsoft.com/office/drawing/2014/main" id="{13ADE22A-E0A3-5348-BA22-8DD08BCE214C}"/>
              </a:ext>
            </a:extLst>
          </p:cNvPr>
          <p:cNvPicPr>
            <a:picLocks noChangeAspect="1"/>
          </p:cNvPicPr>
          <p:nvPr userDrawn="1"/>
        </p:nvPicPr>
        <p:blipFill>
          <a:blip r:embed="rId3"/>
          <a:srcRect/>
          <a:stretch/>
        </p:blipFill>
        <p:spPr>
          <a:xfrm rot="16200000">
            <a:off x="10926215" y="545125"/>
            <a:ext cx="599001" cy="69079"/>
          </a:xfrm>
          <a:prstGeom prst="rect">
            <a:avLst/>
          </a:prstGeom>
        </p:spPr>
      </p:pic>
      <p:sp>
        <p:nvSpPr>
          <p:cNvPr id="15" name="Rektangel 14">
            <a:extLst>
              <a:ext uri="{FF2B5EF4-FFF2-40B4-BE49-F238E27FC236}">
                <a16:creationId xmlns:a16="http://schemas.microsoft.com/office/drawing/2014/main" id="{ABF7F14E-EEE6-8347-9DE9-FD2CD5FB805A}"/>
              </a:ext>
            </a:extLst>
          </p:cNvPr>
          <p:cNvSpPr/>
          <p:nvPr userDrawn="1"/>
        </p:nvSpPr>
        <p:spPr>
          <a:xfrm>
            <a:off x="441194" y="4158418"/>
            <a:ext cx="3539067" cy="2330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ktangel 15">
            <a:extLst>
              <a:ext uri="{FF2B5EF4-FFF2-40B4-BE49-F238E27FC236}">
                <a16:creationId xmlns:a16="http://schemas.microsoft.com/office/drawing/2014/main" id="{65DF0267-749A-4848-879B-2F5ECF259415}"/>
              </a:ext>
            </a:extLst>
          </p:cNvPr>
          <p:cNvSpPr/>
          <p:nvPr userDrawn="1"/>
        </p:nvSpPr>
        <p:spPr>
          <a:xfrm>
            <a:off x="4343872" y="4158418"/>
            <a:ext cx="3539067" cy="2330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ktangel 16">
            <a:extLst>
              <a:ext uri="{FF2B5EF4-FFF2-40B4-BE49-F238E27FC236}">
                <a16:creationId xmlns:a16="http://schemas.microsoft.com/office/drawing/2014/main" id="{4306BE64-541C-124E-AF6B-9504664D7C98}"/>
              </a:ext>
            </a:extLst>
          </p:cNvPr>
          <p:cNvSpPr/>
          <p:nvPr userDrawn="1"/>
        </p:nvSpPr>
        <p:spPr>
          <a:xfrm>
            <a:off x="8228833" y="4158418"/>
            <a:ext cx="3539067" cy="2330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lassholder for innhold 2">
            <a:extLst>
              <a:ext uri="{FF2B5EF4-FFF2-40B4-BE49-F238E27FC236}">
                <a16:creationId xmlns:a16="http://schemas.microsoft.com/office/drawing/2014/main" id="{222E62D0-66DD-664D-AA61-F5214BB90DCD}"/>
              </a:ext>
            </a:extLst>
          </p:cNvPr>
          <p:cNvSpPr>
            <a:spLocks noGrp="1"/>
          </p:cNvSpPr>
          <p:nvPr>
            <p:ph sz="half" idx="16"/>
          </p:nvPr>
        </p:nvSpPr>
        <p:spPr>
          <a:xfrm>
            <a:off x="694165" y="5364025"/>
            <a:ext cx="3015668" cy="945193"/>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26" name="Plassholder for tekst 2">
            <a:extLst>
              <a:ext uri="{FF2B5EF4-FFF2-40B4-BE49-F238E27FC236}">
                <a16:creationId xmlns:a16="http://schemas.microsoft.com/office/drawing/2014/main" id="{9889994B-C063-8347-BF1B-52E88E321B8E}"/>
              </a:ext>
            </a:extLst>
          </p:cNvPr>
          <p:cNvSpPr>
            <a:spLocks noGrp="1"/>
          </p:cNvSpPr>
          <p:nvPr>
            <p:ph type="body" idx="17"/>
          </p:nvPr>
        </p:nvSpPr>
        <p:spPr>
          <a:xfrm>
            <a:off x="694164" y="4353128"/>
            <a:ext cx="3015669" cy="823912"/>
          </a:xfrm>
        </p:spPr>
        <p:txBody>
          <a:bodyPr anchor="b"/>
          <a:lstStyle>
            <a:lvl1pPr marL="0" indent="0" algn="ctr">
              <a:buNone/>
              <a:defRPr sz="2400" b="0">
                <a:solidFill>
                  <a:schemeClr val="accent3"/>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27" name="Plassholder for innhold 2">
            <a:extLst>
              <a:ext uri="{FF2B5EF4-FFF2-40B4-BE49-F238E27FC236}">
                <a16:creationId xmlns:a16="http://schemas.microsoft.com/office/drawing/2014/main" id="{A9A7D2C0-382C-844D-BCC5-9866F8F8E3CD}"/>
              </a:ext>
            </a:extLst>
          </p:cNvPr>
          <p:cNvSpPr>
            <a:spLocks noGrp="1"/>
          </p:cNvSpPr>
          <p:nvPr>
            <p:ph sz="half" idx="18"/>
          </p:nvPr>
        </p:nvSpPr>
        <p:spPr>
          <a:xfrm>
            <a:off x="4605573" y="5364025"/>
            <a:ext cx="3015668" cy="945193"/>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28" name="Plassholder for tekst 2">
            <a:extLst>
              <a:ext uri="{FF2B5EF4-FFF2-40B4-BE49-F238E27FC236}">
                <a16:creationId xmlns:a16="http://schemas.microsoft.com/office/drawing/2014/main" id="{072A21FE-4E2E-2844-B9BC-FC96088080A8}"/>
              </a:ext>
            </a:extLst>
          </p:cNvPr>
          <p:cNvSpPr>
            <a:spLocks noGrp="1"/>
          </p:cNvSpPr>
          <p:nvPr>
            <p:ph type="body" idx="19"/>
          </p:nvPr>
        </p:nvSpPr>
        <p:spPr>
          <a:xfrm>
            <a:off x="4605572" y="4353128"/>
            <a:ext cx="3015669" cy="823912"/>
          </a:xfrm>
        </p:spPr>
        <p:txBody>
          <a:bodyPr anchor="b"/>
          <a:lstStyle>
            <a:lvl1pPr marL="0" indent="0" algn="ctr">
              <a:buNone/>
              <a:defRPr sz="2400" b="0">
                <a:solidFill>
                  <a:schemeClr val="accent3"/>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29" name="Plassholder for innhold 2">
            <a:extLst>
              <a:ext uri="{FF2B5EF4-FFF2-40B4-BE49-F238E27FC236}">
                <a16:creationId xmlns:a16="http://schemas.microsoft.com/office/drawing/2014/main" id="{D4572613-4CCB-5F46-B254-1E6D0AED447B}"/>
              </a:ext>
            </a:extLst>
          </p:cNvPr>
          <p:cNvSpPr>
            <a:spLocks noGrp="1"/>
          </p:cNvSpPr>
          <p:nvPr>
            <p:ph sz="half" idx="20"/>
          </p:nvPr>
        </p:nvSpPr>
        <p:spPr>
          <a:xfrm>
            <a:off x="8499884" y="5355319"/>
            <a:ext cx="3015668" cy="953899"/>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30" name="Plassholder for tekst 2">
            <a:extLst>
              <a:ext uri="{FF2B5EF4-FFF2-40B4-BE49-F238E27FC236}">
                <a16:creationId xmlns:a16="http://schemas.microsoft.com/office/drawing/2014/main" id="{F3A514DC-D7B2-7E4D-8763-2E0201F4FFBD}"/>
              </a:ext>
            </a:extLst>
          </p:cNvPr>
          <p:cNvSpPr>
            <a:spLocks noGrp="1"/>
          </p:cNvSpPr>
          <p:nvPr>
            <p:ph type="body" idx="21"/>
          </p:nvPr>
        </p:nvSpPr>
        <p:spPr>
          <a:xfrm>
            <a:off x="8499883" y="4344422"/>
            <a:ext cx="3015669" cy="823912"/>
          </a:xfrm>
        </p:spPr>
        <p:txBody>
          <a:bodyPr anchor="b"/>
          <a:lstStyle>
            <a:lvl1pPr marL="0" indent="0" algn="ctr">
              <a:buNone/>
              <a:defRPr sz="2400" b="0">
                <a:solidFill>
                  <a:schemeClr val="accent3"/>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31" name="Plassholder for tittel 1">
            <a:extLst>
              <a:ext uri="{FF2B5EF4-FFF2-40B4-BE49-F238E27FC236}">
                <a16:creationId xmlns:a16="http://schemas.microsoft.com/office/drawing/2014/main" id="{15B1D0F1-6D06-594A-B95D-E314A1E50D07}"/>
              </a:ext>
            </a:extLst>
          </p:cNvPr>
          <p:cNvSpPr>
            <a:spLocks noGrp="1"/>
          </p:cNvSpPr>
          <p:nvPr>
            <p:ph type="title" hasCustomPrompt="1"/>
          </p:nvPr>
        </p:nvSpPr>
        <p:spPr>
          <a:xfrm>
            <a:off x="894080" y="586443"/>
            <a:ext cx="9996315" cy="765279"/>
          </a:xfrm>
          <a:prstGeom prst="rect">
            <a:avLst/>
          </a:prstGeom>
        </p:spPr>
        <p:txBody>
          <a:bodyPr vert="horz" lIns="91440" tIns="45720" rIns="91440" bIns="45720" rtlCol="0" anchor="ctr">
            <a:normAutofit/>
          </a:bodyPr>
          <a:lstStyle>
            <a:lvl1pPr algn="ctr">
              <a:defRPr sz="3500" b="1">
                <a:solidFill>
                  <a:schemeClr val="accent4"/>
                </a:solidFill>
              </a:defRPr>
            </a:lvl1pPr>
          </a:lstStyle>
          <a:p>
            <a:r>
              <a:rPr lang="nb-NO" dirty="0"/>
              <a:t>KLIKK FOR Å REDIGERE TITTELSTIL</a:t>
            </a:r>
            <a:endParaRPr lang="en-US" dirty="0"/>
          </a:p>
        </p:txBody>
      </p:sp>
    </p:spTree>
    <p:extLst>
      <p:ext uri="{BB962C8B-B14F-4D97-AF65-F5344CB8AC3E}">
        <p14:creationId xmlns:p14="http://schemas.microsoft.com/office/powerpoint/2010/main" val="1522296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mt ar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877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nhold i presentasjon/forklarende tekst til bilde/figur/tabell">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EE067295-4F1B-3240-BD1E-FB94EDAF6E15}"/>
              </a:ext>
            </a:extLst>
          </p:cNvPr>
          <p:cNvSpPr/>
          <p:nvPr userDrawn="1"/>
        </p:nvSpPr>
        <p:spPr>
          <a:xfrm>
            <a:off x="0" y="1"/>
            <a:ext cx="6096001" cy="6858000"/>
          </a:xfrm>
          <a:prstGeom prst="rect">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2" name="Plassholder for tittel 1">
            <a:extLst>
              <a:ext uri="{FF2B5EF4-FFF2-40B4-BE49-F238E27FC236}">
                <a16:creationId xmlns:a16="http://schemas.microsoft.com/office/drawing/2014/main" id="{2DEFC923-91E1-AB45-A121-EFC20BCA9DF0}"/>
              </a:ext>
            </a:extLst>
          </p:cNvPr>
          <p:cNvSpPr>
            <a:spLocks noGrp="1"/>
          </p:cNvSpPr>
          <p:nvPr>
            <p:ph type="title" hasCustomPrompt="1"/>
          </p:nvPr>
        </p:nvSpPr>
        <p:spPr>
          <a:xfrm>
            <a:off x="550619" y="882176"/>
            <a:ext cx="5260902" cy="3000935"/>
          </a:xfrm>
          <a:prstGeom prst="rect">
            <a:avLst/>
          </a:prstGeom>
        </p:spPr>
        <p:txBody>
          <a:bodyPr vert="horz" lIns="91440" tIns="45720" rIns="91440" bIns="45720" rtlCol="0" anchor="b">
            <a:normAutofit/>
          </a:bodyPr>
          <a:lstStyle>
            <a:lvl1pPr algn="ctr">
              <a:defRPr sz="3500" b="1">
                <a:solidFill>
                  <a:schemeClr val="accent4"/>
                </a:solidFill>
              </a:defRPr>
            </a:lvl1pPr>
          </a:lstStyle>
          <a:p>
            <a:r>
              <a:rPr lang="nb-NO" dirty="0"/>
              <a:t>KLIKK FOR Å REDIGERE TITTELSTIL</a:t>
            </a:r>
            <a:endParaRPr lang="en-US" dirty="0"/>
          </a:p>
        </p:txBody>
      </p:sp>
      <p:sp>
        <p:nvSpPr>
          <p:cNvPr id="13" name="Plassholder for innhold 2">
            <a:extLst>
              <a:ext uri="{FF2B5EF4-FFF2-40B4-BE49-F238E27FC236}">
                <a16:creationId xmlns:a16="http://schemas.microsoft.com/office/drawing/2014/main" id="{14EB6FBA-189C-0147-B430-222B8324B3EC}"/>
              </a:ext>
            </a:extLst>
          </p:cNvPr>
          <p:cNvSpPr>
            <a:spLocks noGrp="1"/>
          </p:cNvSpPr>
          <p:nvPr>
            <p:ph sz="half" idx="10"/>
          </p:nvPr>
        </p:nvSpPr>
        <p:spPr>
          <a:xfrm>
            <a:off x="6362138" y="879165"/>
            <a:ext cx="5279243" cy="5096660"/>
          </a:xfrm>
        </p:spPr>
        <p:txBody>
          <a:bodyPr anchor="t"/>
          <a:lstStyle>
            <a:lvl1pPr marL="0" indent="0" algn="l">
              <a:buNone/>
              <a:defRPr>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14" name="Plassholder for innhold 2">
            <a:extLst>
              <a:ext uri="{FF2B5EF4-FFF2-40B4-BE49-F238E27FC236}">
                <a16:creationId xmlns:a16="http://schemas.microsoft.com/office/drawing/2014/main" id="{F4D3FFC8-5C58-C14F-82B4-5265A4C29E17}"/>
              </a:ext>
            </a:extLst>
          </p:cNvPr>
          <p:cNvSpPr>
            <a:spLocks noGrp="1"/>
          </p:cNvSpPr>
          <p:nvPr>
            <p:ph sz="half" idx="1"/>
          </p:nvPr>
        </p:nvSpPr>
        <p:spPr>
          <a:xfrm>
            <a:off x="550619" y="4040373"/>
            <a:ext cx="5260902" cy="1935452"/>
          </a:xfrm>
        </p:spPr>
        <p:txBody>
          <a:bodyPr anchor="t"/>
          <a:lstStyle>
            <a:lvl1pPr marL="0" indent="0" algn="ctr">
              <a:buNone/>
              <a:defRPr>
                <a:solidFill>
                  <a:schemeClr val="accent3"/>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pic>
        <p:nvPicPr>
          <p:cNvPr id="7" name="Bilde 6">
            <a:extLst>
              <a:ext uri="{FF2B5EF4-FFF2-40B4-BE49-F238E27FC236}">
                <a16:creationId xmlns:a16="http://schemas.microsoft.com/office/drawing/2014/main" id="{2BC3E3B0-F612-984F-8EE1-7A13BA8774FB}"/>
              </a:ext>
            </a:extLst>
          </p:cNvPr>
          <p:cNvPicPr>
            <a:picLocks noChangeAspect="1"/>
          </p:cNvPicPr>
          <p:nvPr userDrawn="1"/>
        </p:nvPicPr>
        <p:blipFill>
          <a:blip r:embed="rId2"/>
          <a:srcRect/>
          <a:stretch/>
        </p:blipFill>
        <p:spPr>
          <a:xfrm>
            <a:off x="11353799" y="280164"/>
            <a:ext cx="599001" cy="599001"/>
          </a:xfrm>
          <a:prstGeom prst="rect">
            <a:avLst/>
          </a:prstGeom>
        </p:spPr>
      </p:pic>
      <p:pic>
        <p:nvPicPr>
          <p:cNvPr id="8" name="Bilde 7">
            <a:extLst>
              <a:ext uri="{FF2B5EF4-FFF2-40B4-BE49-F238E27FC236}">
                <a16:creationId xmlns:a16="http://schemas.microsoft.com/office/drawing/2014/main" id="{B6E46BC0-684E-754C-9D0A-35BC0163B9E1}"/>
              </a:ext>
            </a:extLst>
          </p:cNvPr>
          <p:cNvPicPr>
            <a:picLocks noChangeAspect="1"/>
          </p:cNvPicPr>
          <p:nvPr userDrawn="1"/>
        </p:nvPicPr>
        <p:blipFill>
          <a:blip r:embed="rId3"/>
          <a:srcRect/>
          <a:stretch/>
        </p:blipFill>
        <p:spPr>
          <a:xfrm rot="16200000">
            <a:off x="10926215" y="545125"/>
            <a:ext cx="599001" cy="69079"/>
          </a:xfrm>
          <a:prstGeom prst="rect">
            <a:avLst/>
          </a:prstGeom>
        </p:spPr>
      </p:pic>
    </p:spTree>
    <p:extLst>
      <p:ext uri="{BB962C8B-B14F-4D97-AF65-F5344CB8AC3E}">
        <p14:creationId xmlns:p14="http://schemas.microsoft.com/office/powerpoint/2010/main" val="107267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oppsett for tittel og tekst">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8931D3D7-EBFA-CE42-97B6-78B05669E011}"/>
              </a:ext>
            </a:extLst>
          </p:cNvPr>
          <p:cNvSpPr>
            <a:spLocks noGrp="1"/>
          </p:cNvSpPr>
          <p:nvPr>
            <p:ph idx="1"/>
          </p:nvPr>
        </p:nvSpPr>
        <p:spPr>
          <a:xfrm>
            <a:off x="564203" y="1729409"/>
            <a:ext cx="11063593" cy="4393095"/>
          </a:xfrm>
        </p:spPr>
        <p:txBody>
          <a:bodyPr/>
          <a:lstStyle>
            <a:lvl1pPr>
              <a:defRPr b="1">
                <a:solidFill>
                  <a:srgbClr val="CE2645"/>
                </a:solidFill>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1" name="Plassholder for tittel 1">
            <a:extLst>
              <a:ext uri="{FF2B5EF4-FFF2-40B4-BE49-F238E27FC236}">
                <a16:creationId xmlns:a16="http://schemas.microsoft.com/office/drawing/2014/main" id="{298AC7A0-FB63-BE4A-A602-BF5FA54D2C00}"/>
              </a:ext>
            </a:extLst>
          </p:cNvPr>
          <p:cNvSpPr>
            <a:spLocks noGrp="1"/>
          </p:cNvSpPr>
          <p:nvPr>
            <p:ph type="title" hasCustomPrompt="1"/>
          </p:nvPr>
        </p:nvSpPr>
        <p:spPr>
          <a:xfrm>
            <a:off x="894080" y="586443"/>
            <a:ext cx="9996315" cy="765279"/>
          </a:xfrm>
          <a:prstGeom prst="rect">
            <a:avLst/>
          </a:prstGeom>
        </p:spPr>
        <p:txBody>
          <a:bodyPr vert="horz" lIns="91440" tIns="45720" rIns="91440" bIns="45720" rtlCol="0" anchor="ctr">
            <a:normAutofit/>
          </a:bodyPr>
          <a:lstStyle>
            <a:lvl1pPr>
              <a:defRPr sz="3500" b="1">
                <a:solidFill>
                  <a:schemeClr val="accent4"/>
                </a:solidFill>
              </a:defRPr>
            </a:lvl1pPr>
          </a:lstStyle>
          <a:p>
            <a:r>
              <a:rPr lang="nb-NO" dirty="0"/>
              <a:t>KLIKK FOR Å REDIGERE TITTELSTIL</a:t>
            </a:r>
            <a:endParaRPr lang="en-US" dirty="0"/>
          </a:p>
        </p:txBody>
      </p:sp>
      <p:sp>
        <p:nvSpPr>
          <p:cNvPr id="2" name="Rektangel 1">
            <a:extLst>
              <a:ext uri="{FF2B5EF4-FFF2-40B4-BE49-F238E27FC236}">
                <a16:creationId xmlns:a16="http://schemas.microsoft.com/office/drawing/2014/main" id="{40331EF3-C93F-B348-BB73-B48A1C68D01C}"/>
              </a:ext>
            </a:extLst>
          </p:cNvPr>
          <p:cNvSpPr/>
          <p:nvPr userDrawn="1"/>
        </p:nvSpPr>
        <p:spPr>
          <a:xfrm>
            <a:off x="564203" y="586443"/>
            <a:ext cx="171293" cy="765279"/>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a:extLst>
              <a:ext uri="{FF2B5EF4-FFF2-40B4-BE49-F238E27FC236}">
                <a16:creationId xmlns:a16="http://schemas.microsoft.com/office/drawing/2014/main" id="{463462C6-26EA-3E49-8151-3766D0556FBE}"/>
              </a:ext>
            </a:extLst>
          </p:cNvPr>
          <p:cNvPicPr>
            <a:picLocks noChangeAspect="1"/>
          </p:cNvPicPr>
          <p:nvPr userDrawn="1"/>
        </p:nvPicPr>
        <p:blipFill>
          <a:blip r:embed="rId2"/>
          <a:srcRect/>
          <a:stretch/>
        </p:blipFill>
        <p:spPr>
          <a:xfrm>
            <a:off x="11353799" y="280164"/>
            <a:ext cx="599001" cy="599001"/>
          </a:xfrm>
          <a:prstGeom prst="rect">
            <a:avLst/>
          </a:prstGeom>
        </p:spPr>
      </p:pic>
      <p:pic>
        <p:nvPicPr>
          <p:cNvPr id="6" name="Bilde 5">
            <a:extLst>
              <a:ext uri="{FF2B5EF4-FFF2-40B4-BE49-F238E27FC236}">
                <a16:creationId xmlns:a16="http://schemas.microsoft.com/office/drawing/2014/main" id="{43F63A3A-22C9-F747-BDA5-6342E9E89C24}"/>
              </a:ext>
            </a:extLst>
          </p:cNvPr>
          <p:cNvPicPr>
            <a:picLocks noChangeAspect="1"/>
          </p:cNvPicPr>
          <p:nvPr userDrawn="1"/>
        </p:nvPicPr>
        <p:blipFill>
          <a:blip r:embed="rId3"/>
          <a:srcRect/>
          <a:stretch/>
        </p:blipFill>
        <p:spPr>
          <a:xfrm rot="16200000">
            <a:off x="10926215" y="545125"/>
            <a:ext cx="599001" cy="69079"/>
          </a:xfrm>
          <a:prstGeom prst="rect">
            <a:avLst/>
          </a:prstGeom>
        </p:spPr>
      </p:pic>
    </p:spTree>
    <p:extLst>
      <p:ext uri="{BB962C8B-B14F-4D97-AF65-F5344CB8AC3E}">
        <p14:creationId xmlns:p14="http://schemas.microsoft.com/office/powerpoint/2010/main" val="655228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ternativt oppsett for tittel og teks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AF99CE1-9EDB-BB44-A431-C18A35A1219C}"/>
              </a:ext>
            </a:extLst>
          </p:cNvPr>
          <p:cNvSpPr/>
          <p:nvPr userDrawn="1"/>
        </p:nvSpPr>
        <p:spPr>
          <a:xfrm>
            <a:off x="6341165" y="0"/>
            <a:ext cx="5850835" cy="6858000"/>
          </a:xfrm>
          <a:prstGeom prst="rect">
            <a:avLst/>
          </a:prstGeom>
          <a:solidFill>
            <a:srgbClr val="ED793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ktangel 5">
            <a:extLst>
              <a:ext uri="{FF2B5EF4-FFF2-40B4-BE49-F238E27FC236}">
                <a16:creationId xmlns:a16="http://schemas.microsoft.com/office/drawing/2014/main" id="{52247A95-538C-7D45-B31B-3296B7894240}"/>
              </a:ext>
            </a:extLst>
          </p:cNvPr>
          <p:cNvSpPr/>
          <p:nvPr userDrawn="1"/>
        </p:nvSpPr>
        <p:spPr>
          <a:xfrm>
            <a:off x="429021" y="524620"/>
            <a:ext cx="550615" cy="5914575"/>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lassholder for tittel 1">
            <a:extLst>
              <a:ext uri="{FF2B5EF4-FFF2-40B4-BE49-F238E27FC236}">
                <a16:creationId xmlns:a16="http://schemas.microsoft.com/office/drawing/2014/main" id="{2DEFC923-91E1-AB45-A121-EFC20BCA9DF0}"/>
              </a:ext>
            </a:extLst>
          </p:cNvPr>
          <p:cNvSpPr>
            <a:spLocks noGrp="1"/>
          </p:cNvSpPr>
          <p:nvPr>
            <p:ph type="title" hasCustomPrompt="1"/>
          </p:nvPr>
        </p:nvSpPr>
        <p:spPr>
          <a:xfrm>
            <a:off x="1241041" y="524620"/>
            <a:ext cx="4538218" cy="3183673"/>
          </a:xfrm>
          <a:prstGeom prst="rect">
            <a:avLst/>
          </a:prstGeom>
        </p:spPr>
        <p:txBody>
          <a:bodyPr vert="horz" lIns="91440" tIns="45720" rIns="91440" bIns="45720" rtlCol="0" anchor="b">
            <a:normAutofit/>
          </a:bodyPr>
          <a:lstStyle>
            <a:lvl1pPr algn="l">
              <a:defRPr sz="3500"/>
            </a:lvl1pPr>
          </a:lstStyle>
          <a:p>
            <a:r>
              <a:rPr lang="nb-NO" dirty="0"/>
              <a:t>KLIKK FOR Å REDIGERE TITTELSTIL</a:t>
            </a:r>
            <a:endParaRPr lang="en-US" dirty="0"/>
          </a:p>
        </p:txBody>
      </p:sp>
      <p:sp>
        <p:nvSpPr>
          <p:cNvPr id="13" name="Plassholder for innhold 2">
            <a:extLst>
              <a:ext uri="{FF2B5EF4-FFF2-40B4-BE49-F238E27FC236}">
                <a16:creationId xmlns:a16="http://schemas.microsoft.com/office/drawing/2014/main" id="{14EB6FBA-189C-0147-B430-222B8324B3EC}"/>
              </a:ext>
            </a:extLst>
          </p:cNvPr>
          <p:cNvSpPr>
            <a:spLocks noGrp="1"/>
          </p:cNvSpPr>
          <p:nvPr>
            <p:ph sz="half" idx="10"/>
          </p:nvPr>
        </p:nvSpPr>
        <p:spPr>
          <a:xfrm>
            <a:off x="6874891" y="879165"/>
            <a:ext cx="4783382" cy="5595265"/>
          </a:xfrm>
        </p:spPr>
        <p:txBody>
          <a:bodyPr anchor="t"/>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14" name="Plassholder for innhold 2">
            <a:extLst>
              <a:ext uri="{FF2B5EF4-FFF2-40B4-BE49-F238E27FC236}">
                <a16:creationId xmlns:a16="http://schemas.microsoft.com/office/drawing/2014/main" id="{F4D3FFC8-5C58-C14F-82B4-5265A4C29E17}"/>
              </a:ext>
            </a:extLst>
          </p:cNvPr>
          <p:cNvSpPr>
            <a:spLocks noGrp="1"/>
          </p:cNvSpPr>
          <p:nvPr>
            <p:ph sz="half" idx="1"/>
          </p:nvPr>
        </p:nvSpPr>
        <p:spPr>
          <a:xfrm>
            <a:off x="1241041" y="3803078"/>
            <a:ext cx="4538218" cy="2636117"/>
          </a:xfrm>
        </p:spPr>
        <p:txBody>
          <a:bodyPr anchor="t"/>
          <a:lstStyle>
            <a:lvl1pPr marL="0" indent="0" algn="l">
              <a:buNone/>
              <a:defRPr b="1">
                <a:solidFill>
                  <a:srgbClr val="CE264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pic>
        <p:nvPicPr>
          <p:cNvPr id="7" name="Bilde 6">
            <a:extLst>
              <a:ext uri="{FF2B5EF4-FFF2-40B4-BE49-F238E27FC236}">
                <a16:creationId xmlns:a16="http://schemas.microsoft.com/office/drawing/2014/main" id="{20CA8D3F-BF34-C847-8876-22F7703A7714}"/>
              </a:ext>
            </a:extLst>
          </p:cNvPr>
          <p:cNvPicPr>
            <a:picLocks noChangeAspect="1"/>
          </p:cNvPicPr>
          <p:nvPr userDrawn="1"/>
        </p:nvPicPr>
        <p:blipFill>
          <a:blip r:embed="rId2"/>
          <a:srcRect/>
          <a:stretch/>
        </p:blipFill>
        <p:spPr>
          <a:xfrm>
            <a:off x="11353799" y="280164"/>
            <a:ext cx="599001" cy="599001"/>
          </a:xfrm>
          <a:prstGeom prst="rect">
            <a:avLst/>
          </a:prstGeom>
        </p:spPr>
      </p:pic>
      <p:pic>
        <p:nvPicPr>
          <p:cNvPr id="8" name="Bilde 7">
            <a:extLst>
              <a:ext uri="{FF2B5EF4-FFF2-40B4-BE49-F238E27FC236}">
                <a16:creationId xmlns:a16="http://schemas.microsoft.com/office/drawing/2014/main" id="{C15568AC-F52E-3147-A218-723EFAF6162B}"/>
              </a:ext>
            </a:extLst>
          </p:cNvPr>
          <p:cNvPicPr>
            <a:picLocks noChangeAspect="1"/>
          </p:cNvPicPr>
          <p:nvPr userDrawn="1"/>
        </p:nvPicPr>
        <p:blipFill>
          <a:blip r:embed="rId3"/>
          <a:srcRect/>
          <a:stretch/>
        </p:blipFill>
        <p:spPr>
          <a:xfrm rot="16200000">
            <a:off x="10926215" y="545125"/>
            <a:ext cx="599001" cy="69079"/>
          </a:xfrm>
          <a:prstGeom prst="rect">
            <a:avLst/>
          </a:prstGeom>
        </p:spPr>
      </p:pic>
    </p:spTree>
    <p:extLst>
      <p:ext uri="{BB962C8B-B14F-4D97-AF65-F5344CB8AC3E}">
        <p14:creationId xmlns:p14="http://schemas.microsoft.com/office/powerpoint/2010/main" val="2261965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psett for to innholdsdeler">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BB3BB5B9-C72B-B34C-ADCF-258D6297CA5C}"/>
              </a:ext>
            </a:extLst>
          </p:cNvPr>
          <p:cNvSpPr>
            <a:spLocks noGrp="1"/>
          </p:cNvSpPr>
          <p:nvPr>
            <p:ph sz="half" idx="1"/>
          </p:nvPr>
        </p:nvSpPr>
        <p:spPr>
          <a:xfrm>
            <a:off x="564203" y="2678705"/>
            <a:ext cx="5181600" cy="3443799"/>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cxnSp>
        <p:nvCxnSpPr>
          <p:cNvPr id="16" name="Rett linje 15">
            <a:extLst>
              <a:ext uri="{FF2B5EF4-FFF2-40B4-BE49-F238E27FC236}">
                <a16:creationId xmlns:a16="http://schemas.microsoft.com/office/drawing/2014/main" id="{E3856BCB-B319-5D47-992D-855C74177170}"/>
              </a:ext>
            </a:extLst>
          </p:cNvPr>
          <p:cNvCxnSpPr/>
          <p:nvPr userDrawn="1"/>
        </p:nvCxnSpPr>
        <p:spPr>
          <a:xfrm>
            <a:off x="6096000" y="2308767"/>
            <a:ext cx="0" cy="3443799"/>
          </a:xfrm>
          <a:prstGeom prst="line">
            <a:avLst/>
          </a:prstGeom>
          <a:ln>
            <a:solidFill>
              <a:srgbClr val="ED7933"/>
            </a:solidFill>
          </a:ln>
        </p:spPr>
        <p:style>
          <a:lnRef idx="1">
            <a:schemeClr val="accent1"/>
          </a:lnRef>
          <a:fillRef idx="0">
            <a:schemeClr val="accent1"/>
          </a:fillRef>
          <a:effectRef idx="0">
            <a:schemeClr val="accent1"/>
          </a:effectRef>
          <a:fontRef idx="minor">
            <a:schemeClr val="tx1"/>
          </a:fontRef>
        </p:style>
      </p:cxnSp>
      <p:sp>
        <p:nvSpPr>
          <p:cNvPr id="17" name="Plassholder for innhold 2">
            <a:extLst>
              <a:ext uri="{FF2B5EF4-FFF2-40B4-BE49-F238E27FC236}">
                <a16:creationId xmlns:a16="http://schemas.microsoft.com/office/drawing/2014/main" id="{9E505F51-1479-1941-B46A-7523E31B86E0}"/>
              </a:ext>
            </a:extLst>
          </p:cNvPr>
          <p:cNvSpPr>
            <a:spLocks noGrp="1"/>
          </p:cNvSpPr>
          <p:nvPr>
            <p:ph sz="half" idx="10"/>
          </p:nvPr>
        </p:nvSpPr>
        <p:spPr>
          <a:xfrm>
            <a:off x="6456530" y="2678705"/>
            <a:ext cx="5181600" cy="3443799"/>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18" name="Plassholder for tekst 2">
            <a:extLst>
              <a:ext uri="{FF2B5EF4-FFF2-40B4-BE49-F238E27FC236}">
                <a16:creationId xmlns:a16="http://schemas.microsoft.com/office/drawing/2014/main" id="{5034E28F-612D-0643-8E33-B0ECA9114AB7}"/>
              </a:ext>
            </a:extLst>
          </p:cNvPr>
          <p:cNvSpPr>
            <a:spLocks noGrp="1"/>
          </p:cNvSpPr>
          <p:nvPr>
            <p:ph type="body" idx="11"/>
          </p:nvPr>
        </p:nvSpPr>
        <p:spPr>
          <a:xfrm>
            <a:off x="564203" y="1711588"/>
            <a:ext cx="5157787" cy="823912"/>
          </a:xfrm>
        </p:spPr>
        <p:txBody>
          <a:bodyPr anchor="b"/>
          <a:lstStyle>
            <a:lvl1pPr marL="0" indent="0" algn="ctr">
              <a:buNone/>
              <a:defRPr sz="2400" b="0">
                <a:solidFill>
                  <a:srgbClr val="CE2645"/>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9" name="Plassholder for tekst 4">
            <a:extLst>
              <a:ext uri="{FF2B5EF4-FFF2-40B4-BE49-F238E27FC236}">
                <a16:creationId xmlns:a16="http://schemas.microsoft.com/office/drawing/2014/main" id="{E63777B1-D249-6440-9348-9E6DC0E6A0FC}"/>
              </a:ext>
            </a:extLst>
          </p:cNvPr>
          <p:cNvSpPr>
            <a:spLocks noGrp="1"/>
          </p:cNvSpPr>
          <p:nvPr>
            <p:ph type="body" sz="quarter" idx="3"/>
          </p:nvPr>
        </p:nvSpPr>
        <p:spPr>
          <a:xfrm>
            <a:off x="6480343" y="1711588"/>
            <a:ext cx="5183188" cy="823912"/>
          </a:xfrm>
        </p:spPr>
        <p:txBody>
          <a:bodyPr anchor="b"/>
          <a:lstStyle>
            <a:lvl1pPr marL="0" indent="0" algn="ctr">
              <a:buNone/>
              <a:defRPr sz="2400" b="0">
                <a:solidFill>
                  <a:srgbClr val="CE2645"/>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1" name="Plassholder for tittel 1">
            <a:extLst>
              <a:ext uri="{FF2B5EF4-FFF2-40B4-BE49-F238E27FC236}">
                <a16:creationId xmlns:a16="http://schemas.microsoft.com/office/drawing/2014/main" id="{3AA11D0F-CF5C-8A4A-BDB8-2401B4B74C1B}"/>
              </a:ext>
            </a:extLst>
          </p:cNvPr>
          <p:cNvSpPr>
            <a:spLocks noGrp="1"/>
          </p:cNvSpPr>
          <p:nvPr>
            <p:ph type="title" hasCustomPrompt="1"/>
          </p:nvPr>
        </p:nvSpPr>
        <p:spPr>
          <a:xfrm>
            <a:off x="894080" y="586443"/>
            <a:ext cx="9996315" cy="765279"/>
          </a:xfrm>
          <a:prstGeom prst="rect">
            <a:avLst/>
          </a:prstGeom>
        </p:spPr>
        <p:txBody>
          <a:bodyPr vert="horz" lIns="91440" tIns="45720" rIns="91440" bIns="45720" rtlCol="0" anchor="ctr">
            <a:normAutofit/>
          </a:bodyPr>
          <a:lstStyle>
            <a:lvl1pPr>
              <a:defRPr sz="3500" b="1">
                <a:solidFill>
                  <a:schemeClr val="accent4"/>
                </a:solidFill>
              </a:defRPr>
            </a:lvl1pPr>
          </a:lstStyle>
          <a:p>
            <a:r>
              <a:rPr lang="nb-NO" dirty="0"/>
              <a:t>KLIKK FOR Å REDIGERE TITTELSTIL</a:t>
            </a:r>
            <a:endParaRPr lang="en-US" dirty="0"/>
          </a:p>
        </p:txBody>
      </p:sp>
      <p:sp>
        <p:nvSpPr>
          <p:cNvPr id="12" name="Rektangel 11">
            <a:extLst>
              <a:ext uri="{FF2B5EF4-FFF2-40B4-BE49-F238E27FC236}">
                <a16:creationId xmlns:a16="http://schemas.microsoft.com/office/drawing/2014/main" id="{63D2B2FF-C30B-654C-891C-7537A5F9A0FA}"/>
              </a:ext>
            </a:extLst>
          </p:cNvPr>
          <p:cNvSpPr/>
          <p:nvPr userDrawn="1"/>
        </p:nvSpPr>
        <p:spPr>
          <a:xfrm>
            <a:off x="564203" y="586443"/>
            <a:ext cx="171293" cy="765279"/>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Bilde 14">
            <a:extLst>
              <a:ext uri="{FF2B5EF4-FFF2-40B4-BE49-F238E27FC236}">
                <a16:creationId xmlns:a16="http://schemas.microsoft.com/office/drawing/2014/main" id="{ACBFE2D9-77B1-0C4A-9362-8859FE568054}"/>
              </a:ext>
            </a:extLst>
          </p:cNvPr>
          <p:cNvPicPr>
            <a:picLocks noChangeAspect="1"/>
          </p:cNvPicPr>
          <p:nvPr userDrawn="1"/>
        </p:nvPicPr>
        <p:blipFill>
          <a:blip r:embed="rId2"/>
          <a:srcRect/>
          <a:stretch/>
        </p:blipFill>
        <p:spPr>
          <a:xfrm>
            <a:off x="11353799" y="280164"/>
            <a:ext cx="599001" cy="599001"/>
          </a:xfrm>
          <a:prstGeom prst="rect">
            <a:avLst/>
          </a:prstGeom>
        </p:spPr>
      </p:pic>
      <p:pic>
        <p:nvPicPr>
          <p:cNvPr id="20" name="Bilde 19">
            <a:extLst>
              <a:ext uri="{FF2B5EF4-FFF2-40B4-BE49-F238E27FC236}">
                <a16:creationId xmlns:a16="http://schemas.microsoft.com/office/drawing/2014/main" id="{0F6AE39F-E4B3-434D-B8E9-DC202FD461FD}"/>
              </a:ext>
            </a:extLst>
          </p:cNvPr>
          <p:cNvPicPr>
            <a:picLocks noChangeAspect="1"/>
          </p:cNvPicPr>
          <p:nvPr userDrawn="1"/>
        </p:nvPicPr>
        <p:blipFill>
          <a:blip r:embed="rId3"/>
          <a:srcRect/>
          <a:stretch/>
        </p:blipFill>
        <p:spPr>
          <a:xfrm rot="16200000">
            <a:off x="10926215" y="545125"/>
            <a:ext cx="599001" cy="69079"/>
          </a:xfrm>
          <a:prstGeom prst="rect">
            <a:avLst/>
          </a:prstGeom>
        </p:spPr>
      </p:pic>
    </p:spTree>
    <p:extLst>
      <p:ext uri="{BB962C8B-B14F-4D97-AF65-F5344CB8AC3E}">
        <p14:creationId xmlns:p14="http://schemas.microsoft.com/office/powerpoint/2010/main" val="214102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psett for bilde m/forklarende tittel og tekst">
    <p:spTree>
      <p:nvGrpSpPr>
        <p:cNvPr id="1" name=""/>
        <p:cNvGrpSpPr/>
        <p:nvPr/>
      </p:nvGrpSpPr>
      <p:grpSpPr>
        <a:xfrm>
          <a:off x="0" y="0"/>
          <a:ext cx="0" cy="0"/>
          <a:chOff x="0" y="0"/>
          <a:chExt cx="0" cy="0"/>
        </a:xfrm>
      </p:grpSpPr>
      <p:sp>
        <p:nvSpPr>
          <p:cNvPr id="12" name="Plassholder for tittel 1">
            <a:extLst>
              <a:ext uri="{FF2B5EF4-FFF2-40B4-BE49-F238E27FC236}">
                <a16:creationId xmlns:a16="http://schemas.microsoft.com/office/drawing/2014/main" id="{2DEFC923-91E1-AB45-A121-EFC20BCA9DF0}"/>
              </a:ext>
            </a:extLst>
          </p:cNvPr>
          <p:cNvSpPr>
            <a:spLocks noGrp="1"/>
          </p:cNvSpPr>
          <p:nvPr>
            <p:ph type="title" hasCustomPrompt="1"/>
          </p:nvPr>
        </p:nvSpPr>
        <p:spPr>
          <a:xfrm>
            <a:off x="6594956" y="695740"/>
            <a:ext cx="4935782" cy="2733259"/>
          </a:xfrm>
          <a:prstGeom prst="rect">
            <a:avLst/>
          </a:prstGeom>
        </p:spPr>
        <p:txBody>
          <a:bodyPr vert="horz" lIns="91440" tIns="45720" rIns="91440" bIns="45720" rtlCol="0" anchor="b">
            <a:normAutofit/>
          </a:bodyPr>
          <a:lstStyle>
            <a:lvl1pPr algn="ctr">
              <a:defRPr sz="3500"/>
            </a:lvl1pPr>
          </a:lstStyle>
          <a:p>
            <a:r>
              <a:rPr lang="nb-NO" dirty="0"/>
              <a:t>KLIKK FOR Å REDIGERE TITTELSTIL</a:t>
            </a:r>
            <a:endParaRPr lang="en-US" dirty="0"/>
          </a:p>
        </p:txBody>
      </p:sp>
      <p:sp>
        <p:nvSpPr>
          <p:cNvPr id="14" name="Plassholder for innhold 2">
            <a:extLst>
              <a:ext uri="{FF2B5EF4-FFF2-40B4-BE49-F238E27FC236}">
                <a16:creationId xmlns:a16="http://schemas.microsoft.com/office/drawing/2014/main" id="{F4D3FFC8-5C58-C14F-82B4-5265A4C29E17}"/>
              </a:ext>
            </a:extLst>
          </p:cNvPr>
          <p:cNvSpPr>
            <a:spLocks noGrp="1"/>
          </p:cNvSpPr>
          <p:nvPr>
            <p:ph sz="half" idx="1"/>
          </p:nvPr>
        </p:nvSpPr>
        <p:spPr>
          <a:xfrm>
            <a:off x="6594956" y="3712038"/>
            <a:ext cx="4935782" cy="2450222"/>
          </a:xfrm>
        </p:spPr>
        <p:txBody>
          <a:bodyPr anchor="t"/>
          <a:lstStyle>
            <a:lvl1pPr marL="0" indent="0" algn="ctr">
              <a:buNone/>
              <a:defRPr b="1">
                <a:solidFill>
                  <a:srgbClr val="CE264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pic>
        <p:nvPicPr>
          <p:cNvPr id="5" name="Bilde 4">
            <a:extLst>
              <a:ext uri="{FF2B5EF4-FFF2-40B4-BE49-F238E27FC236}">
                <a16:creationId xmlns:a16="http://schemas.microsoft.com/office/drawing/2014/main" id="{062F2152-3D55-AB41-8379-DEA31A323112}"/>
              </a:ext>
            </a:extLst>
          </p:cNvPr>
          <p:cNvPicPr>
            <a:picLocks noChangeAspect="1"/>
          </p:cNvPicPr>
          <p:nvPr userDrawn="1"/>
        </p:nvPicPr>
        <p:blipFill>
          <a:blip r:embed="rId2"/>
          <a:srcRect/>
          <a:stretch/>
        </p:blipFill>
        <p:spPr>
          <a:xfrm>
            <a:off x="11353799" y="280164"/>
            <a:ext cx="599001" cy="599001"/>
          </a:xfrm>
          <a:prstGeom prst="rect">
            <a:avLst/>
          </a:prstGeom>
        </p:spPr>
      </p:pic>
      <p:pic>
        <p:nvPicPr>
          <p:cNvPr id="6" name="Bilde 5">
            <a:extLst>
              <a:ext uri="{FF2B5EF4-FFF2-40B4-BE49-F238E27FC236}">
                <a16:creationId xmlns:a16="http://schemas.microsoft.com/office/drawing/2014/main" id="{FA7E386B-EC41-D342-8581-72FDBDB8388F}"/>
              </a:ext>
            </a:extLst>
          </p:cNvPr>
          <p:cNvPicPr>
            <a:picLocks noChangeAspect="1"/>
          </p:cNvPicPr>
          <p:nvPr userDrawn="1"/>
        </p:nvPicPr>
        <p:blipFill>
          <a:blip r:embed="rId3"/>
          <a:srcRect/>
          <a:stretch/>
        </p:blipFill>
        <p:spPr>
          <a:xfrm rot="16200000">
            <a:off x="10926215" y="545125"/>
            <a:ext cx="599001" cy="69079"/>
          </a:xfrm>
          <a:prstGeom prst="rect">
            <a:avLst/>
          </a:prstGeom>
        </p:spPr>
      </p:pic>
      <p:sp>
        <p:nvSpPr>
          <p:cNvPr id="3" name="Plassholder for innhold 2">
            <a:extLst>
              <a:ext uri="{FF2B5EF4-FFF2-40B4-BE49-F238E27FC236}">
                <a16:creationId xmlns:a16="http://schemas.microsoft.com/office/drawing/2014/main" id="{825B65DF-3FBB-9042-BDA6-E050A8686FE6}"/>
              </a:ext>
            </a:extLst>
          </p:cNvPr>
          <p:cNvSpPr>
            <a:spLocks noGrp="1"/>
          </p:cNvSpPr>
          <p:nvPr>
            <p:ph sz="quarter" idx="10"/>
          </p:nvPr>
        </p:nvSpPr>
        <p:spPr>
          <a:xfrm>
            <a:off x="0" y="0"/>
            <a:ext cx="6095999" cy="6858000"/>
          </a:xfrm>
        </p:spPr>
        <p:txBody>
          <a:bodyPr/>
          <a:lstStyle>
            <a:lvl1pPr marL="0" indent="0">
              <a:buNone/>
              <a:defRPr/>
            </a:lvl1pPr>
          </a:lstStyle>
          <a:p>
            <a:pPr lvl="0"/>
            <a:r>
              <a:rPr lang="nb-NO"/>
              <a:t>Klikk for å redigere tekststiler i malen</a:t>
            </a:r>
          </a:p>
        </p:txBody>
      </p:sp>
    </p:spTree>
    <p:extLst>
      <p:ext uri="{BB962C8B-B14F-4D97-AF65-F5344CB8AC3E}">
        <p14:creationId xmlns:p14="http://schemas.microsoft.com/office/powerpoint/2010/main" val="4082023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psett for flere bilder m/forklarende tittel og tekst">
    <p:spTree>
      <p:nvGrpSpPr>
        <p:cNvPr id="1" name=""/>
        <p:cNvGrpSpPr/>
        <p:nvPr/>
      </p:nvGrpSpPr>
      <p:grpSpPr>
        <a:xfrm>
          <a:off x="0" y="0"/>
          <a:ext cx="0" cy="0"/>
          <a:chOff x="0" y="0"/>
          <a:chExt cx="0" cy="0"/>
        </a:xfrm>
      </p:grpSpPr>
      <p:sp>
        <p:nvSpPr>
          <p:cNvPr id="12" name="Plassholder for tittel 1">
            <a:extLst>
              <a:ext uri="{FF2B5EF4-FFF2-40B4-BE49-F238E27FC236}">
                <a16:creationId xmlns:a16="http://schemas.microsoft.com/office/drawing/2014/main" id="{2DEFC923-91E1-AB45-A121-EFC20BCA9DF0}"/>
              </a:ext>
            </a:extLst>
          </p:cNvPr>
          <p:cNvSpPr>
            <a:spLocks noGrp="1"/>
          </p:cNvSpPr>
          <p:nvPr>
            <p:ph type="title" hasCustomPrompt="1"/>
          </p:nvPr>
        </p:nvSpPr>
        <p:spPr>
          <a:xfrm>
            <a:off x="6564004" y="450567"/>
            <a:ext cx="5388796" cy="2969762"/>
          </a:xfrm>
          <a:prstGeom prst="rect">
            <a:avLst/>
          </a:prstGeom>
        </p:spPr>
        <p:txBody>
          <a:bodyPr vert="horz" lIns="91440" tIns="45720" rIns="91440" bIns="45720" rtlCol="0" anchor="b">
            <a:normAutofit/>
          </a:bodyPr>
          <a:lstStyle>
            <a:lvl1pPr algn="ctr">
              <a:defRPr sz="3500"/>
            </a:lvl1pPr>
          </a:lstStyle>
          <a:p>
            <a:r>
              <a:rPr lang="nb-NO" dirty="0"/>
              <a:t>KLIKK FOR Å REDIGERE TITTELSTIL</a:t>
            </a:r>
            <a:endParaRPr lang="en-US" dirty="0"/>
          </a:p>
        </p:txBody>
      </p:sp>
      <p:sp>
        <p:nvSpPr>
          <p:cNvPr id="14" name="Plassholder for innhold 2">
            <a:extLst>
              <a:ext uri="{FF2B5EF4-FFF2-40B4-BE49-F238E27FC236}">
                <a16:creationId xmlns:a16="http://schemas.microsoft.com/office/drawing/2014/main" id="{F4D3FFC8-5C58-C14F-82B4-5265A4C29E17}"/>
              </a:ext>
            </a:extLst>
          </p:cNvPr>
          <p:cNvSpPr>
            <a:spLocks noGrp="1"/>
          </p:cNvSpPr>
          <p:nvPr>
            <p:ph sz="half" idx="1"/>
          </p:nvPr>
        </p:nvSpPr>
        <p:spPr>
          <a:xfrm>
            <a:off x="6564004" y="3525563"/>
            <a:ext cx="5388796" cy="2977622"/>
          </a:xfrm>
        </p:spPr>
        <p:txBody>
          <a:bodyPr anchor="t"/>
          <a:lstStyle>
            <a:lvl1pPr marL="0" indent="0" algn="ctr">
              <a:buNone/>
              <a:defRPr b="1">
                <a:solidFill>
                  <a:srgbClr val="CE264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pic>
        <p:nvPicPr>
          <p:cNvPr id="9" name="Bilde 8">
            <a:extLst>
              <a:ext uri="{FF2B5EF4-FFF2-40B4-BE49-F238E27FC236}">
                <a16:creationId xmlns:a16="http://schemas.microsoft.com/office/drawing/2014/main" id="{9793172A-2DEB-604D-A2DE-DF9F060D067F}"/>
              </a:ext>
            </a:extLst>
          </p:cNvPr>
          <p:cNvPicPr>
            <a:picLocks noChangeAspect="1"/>
          </p:cNvPicPr>
          <p:nvPr userDrawn="1"/>
        </p:nvPicPr>
        <p:blipFill>
          <a:blip r:embed="rId2"/>
          <a:srcRect/>
          <a:stretch/>
        </p:blipFill>
        <p:spPr>
          <a:xfrm>
            <a:off x="11353799" y="280164"/>
            <a:ext cx="599001" cy="599001"/>
          </a:xfrm>
          <a:prstGeom prst="rect">
            <a:avLst/>
          </a:prstGeom>
        </p:spPr>
      </p:pic>
      <p:pic>
        <p:nvPicPr>
          <p:cNvPr id="10" name="Bilde 9">
            <a:extLst>
              <a:ext uri="{FF2B5EF4-FFF2-40B4-BE49-F238E27FC236}">
                <a16:creationId xmlns:a16="http://schemas.microsoft.com/office/drawing/2014/main" id="{8E76DF1E-F799-7D40-959C-9E91F83A9F6A}"/>
              </a:ext>
            </a:extLst>
          </p:cNvPr>
          <p:cNvPicPr>
            <a:picLocks noChangeAspect="1"/>
          </p:cNvPicPr>
          <p:nvPr userDrawn="1"/>
        </p:nvPicPr>
        <p:blipFill>
          <a:blip r:embed="rId3"/>
          <a:srcRect/>
          <a:stretch/>
        </p:blipFill>
        <p:spPr>
          <a:xfrm rot="16200000">
            <a:off x="10926215" y="545125"/>
            <a:ext cx="599001" cy="69079"/>
          </a:xfrm>
          <a:prstGeom prst="rect">
            <a:avLst/>
          </a:prstGeom>
        </p:spPr>
      </p:pic>
      <p:sp>
        <p:nvSpPr>
          <p:cNvPr id="3" name="Plassholder for innhold 2">
            <a:extLst>
              <a:ext uri="{FF2B5EF4-FFF2-40B4-BE49-F238E27FC236}">
                <a16:creationId xmlns:a16="http://schemas.microsoft.com/office/drawing/2014/main" id="{30B38805-0EFE-0541-953F-203076602712}"/>
              </a:ext>
            </a:extLst>
          </p:cNvPr>
          <p:cNvSpPr>
            <a:spLocks noGrp="1"/>
          </p:cNvSpPr>
          <p:nvPr>
            <p:ph sz="quarter" idx="15"/>
          </p:nvPr>
        </p:nvSpPr>
        <p:spPr>
          <a:xfrm>
            <a:off x="238950" y="418904"/>
            <a:ext cx="3063875" cy="2987675"/>
          </a:xfrm>
        </p:spPr>
        <p:txBody>
          <a:bodyPr/>
          <a:lstStyle/>
          <a:p>
            <a:pPr lvl="0"/>
            <a:r>
              <a:rPr lang="nb-NO"/>
              <a:t>Klikk for å redigere tekststiler i malen</a:t>
            </a:r>
          </a:p>
        </p:txBody>
      </p:sp>
      <p:sp>
        <p:nvSpPr>
          <p:cNvPr id="17" name="Plassholder for innhold 2">
            <a:extLst>
              <a:ext uri="{FF2B5EF4-FFF2-40B4-BE49-F238E27FC236}">
                <a16:creationId xmlns:a16="http://schemas.microsoft.com/office/drawing/2014/main" id="{DCE3E1AE-4C1C-614D-8DDF-0B12250314D5}"/>
              </a:ext>
            </a:extLst>
          </p:cNvPr>
          <p:cNvSpPr>
            <a:spLocks noGrp="1"/>
          </p:cNvSpPr>
          <p:nvPr>
            <p:ph sz="quarter" idx="16"/>
          </p:nvPr>
        </p:nvSpPr>
        <p:spPr>
          <a:xfrm>
            <a:off x="3396369" y="418904"/>
            <a:ext cx="3063875" cy="2987675"/>
          </a:xfrm>
        </p:spPr>
        <p:txBody>
          <a:bodyPr/>
          <a:lstStyle/>
          <a:p>
            <a:pPr lvl="0"/>
            <a:r>
              <a:rPr lang="nb-NO"/>
              <a:t>Klikk for å redigere tekststiler i malen</a:t>
            </a:r>
          </a:p>
        </p:txBody>
      </p:sp>
      <p:sp>
        <p:nvSpPr>
          <p:cNvPr id="18" name="Plassholder for innhold 2">
            <a:extLst>
              <a:ext uri="{FF2B5EF4-FFF2-40B4-BE49-F238E27FC236}">
                <a16:creationId xmlns:a16="http://schemas.microsoft.com/office/drawing/2014/main" id="{A9ECD1F6-C5D6-C548-B007-796385D5D6A5}"/>
              </a:ext>
            </a:extLst>
          </p:cNvPr>
          <p:cNvSpPr>
            <a:spLocks noGrp="1"/>
          </p:cNvSpPr>
          <p:nvPr>
            <p:ph sz="quarter" idx="17"/>
          </p:nvPr>
        </p:nvSpPr>
        <p:spPr>
          <a:xfrm>
            <a:off x="3401145" y="3515510"/>
            <a:ext cx="3063875" cy="2987675"/>
          </a:xfrm>
        </p:spPr>
        <p:txBody>
          <a:bodyPr/>
          <a:lstStyle/>
          <a:p>
            <a:pPr lvl="0"/>
            <a:r>
              <a:rPr lang="nb-NO"/>
              <a:t>Klikk for å redigere tekststiler i malen</a:t>
            </a:r>
          </a:p>
        </p:txBody>
      </p:sp>
      <p:sp>
        <p:nvSpPr>
          <p:cNvPr id="19" name="Plassholder for innhold 2">
            <a:extLst>
              <a:ext uri="{FF2B5EF4-FFF2-40B4-BE49-F238E27FC236}">
                <a16:creationId xmlns:a16="http://schemas.microsoft.com/office/drawing/2014/main" id="{B40598CC-EB44-AC4E-8288-5189B48A607F}"/>
              </a:ext>
            </a:extLst>
          </p:cNvPr>
          <p:cNvSpPr>
            <a:spLocks noGrp="1"/>
          </p:cNvSpPr>
          <p:nvPr>
            <p:ph sz="quarter" idx="18"/>
          </p:nvPr>
        </p:nvSpPr>
        <p:spPr>
          <a:xfrm>
            <a:off x="238286" y="3515509"/>
            <a:ext cx="3063875" cy="2987675"/>
          </a:xfrm>
        </p:spPr>
        <p:txBody>
          <a:bodyPr/>
          <a:lstStyle/>
          <a:p>
            <a:pPr lvl="0"/>
            <a:r>
              <a:rPr lang="nb-NO"/>
              <a:t>Klikk for å redigere tekststiler i malen</a:t>
            </a:r>
          </a:p>
        </p:txBody>
      </p:sp>
    </p:spTree>
    <p:extLst>
      <p:ext uri="{BB962C8B-B14F-4D97-AF65-F5344CB8AC3E}">
        <p14:creationId xmlns:p14="http://schemas.microsoft.com/office/powerpoint/2010/main" val="3308917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maskifte/hovedpunkter i programmet">
    <p:bg>
      <p:bgPr>
        <a:solidFill>
          <a:srgbClr val="ED7933">
            <a:alpha val="10000"/>
          </a:srgbClr>
        </a:solidFill>
        <a:effectLst/>
      </p:bgPr>
    </p:bg>
    <p:spTree>
      <p:nvGrpSpPr>
        <p:cNvPr id="1" name=""/>
        <p:cNvGrpSpPr/>
        <p:nvPr/>
      </p:nvGrpSpPr>
      <p:grpSpPr>
        <a:xfrm>
          <a:off x="0" y="0"/>
          <a:ext cx="0" cy="0"/>
          <a:chOff x="0" y="0"/>
          <a:chExt cx="0" cy="0"/>
        </a:xfrm>
      </p:grpSpPr>
      <p:sp>
        <p:nvSpPr>
          <p:cNvPr id="9" name="Plassholder for tittel 1">
            <a:extLst>
              <a:ext uri="{FF2B5EF4-FFF2-40B4-BE49-F238E27FC236}">
                <a16:creationId xmlns:a16="http://schemas.microsoft.com/office/drawing/2014/main" id="{14C5F508-D0AD-9C43-A462-0FF928E621D5}"/>
              </a:ext>
            </a:extLst>
          </p:cNvPr>
          <p:cNvSpPr>
            <a:spLocks noGrp="1"/>
          </p:cNvSpPr>
          <p:nvPr>
            <p:ph type="title" hasCustomPrompt="1"/>
          </p:nvPr>
        </p:nvSpPr>
        <p:spPr>
          <a:xfrm>
            <a:off x="629185" y="1512876"/>
            <a:ext cx="10933627" cy="3832245"/>
          </a:xfrm>
          <a:prstGeom prst="rect">
            <a:avLst/>
          </a:prstGeom>
        </p:spPr>
        <p:txBody>
          <a:bodyPr vert="horz" lIns="91440" tIns="45720" rIns="91440" bIns="45720" rtlCol="0" anchor="ctr">
            <a:normAutofit/>
          </a:bodyPr>
          <a:lstStyle>
            <a:lvl1pPr algn="ctr">
              <a:defRPr sz="5000"/>
            </a:lvl1pPr>
          </a:lstStyle>
          <a:p>
            <a:r>
              <a:rPr lang="nb-NO" dirty="0"/>
              <a:t>KLIKK FOR Å REDIGERE TITTELSTIL</a:t>
            </a:r>
            <a:endParaRPr lang="en-US" dirty="0"/>
          </a:p>
        </p:txBody>
      </p:sp>
      <p:pic>
        <p:nvPicPr>
          <p:cNvPr id="4" name="Bilde 3">
            <a:extLst>
              <a:ext uri="{FF2B5EF4-FFF2-40B4-BE49-F238E27FC236}">
                <a16:creationId xmlns:a16="http://schemas.microsoft.com/office/drawing/2014/main" id="{AEDFEDD7-1743-C743-AA57-4D73D54F6247}"/>
              </a:ext>
            </a:extLst>
          </p:cNvPr>
          <p:cNvPicPr>
            <a:picLocks noChangeAspect="1"/>
          </p:cNvPicPr>
          <p:nvPr userDrawn="1"/>
        </p:nvPicPr>
        <p:blipFill>
          <a:blip r:embed="rId2"/>
          <a:srcRect/>
          <a:stretch/>
        </p:blipFill>
        <p:spPr>
          <a:xfrm>
            <a:off x="11353799" y="280164"/>
            <a:ext cx="599001" cy="599001"/>
          </a:xfrm>
          <a:prstGeom prst="rect">
            <a:avLst/>
          </a:prstGeom>
        </p:spPr>
      </p:pic>
      <p:pic>
        <p:nvPicPr>
          <p:cNvPr id="6" name="Bilde 5">
            <a:extLst>
              <a:ext uri="{FF2B5EF4-FFF2-40B4-BE49-F238E27FC236}">
                <a16:creationId xmlns:a16="http://schemas.microsoft.com/office/drawing/2014/main" id="{7B6B754A-229C-3C43-9027-F282AB8963BE}"/>
              </a:ext>
            </a:extLst>
          </p:cNvPr>
          <p:cNvPicPr>
            <a:picLocks noChangeAspect="1"/>
          </p:cNvPicPr>
          <p:nvPr userDrawn="1"/>
        </p:nvPicPr>
        <p:blipFill>
          <a:blip r:embed="rId3"/>
          <a:srcRect/>
          <a:stretch/>
        </p:blipFill>
        <p:spPr>
          <a:xfrm rot="16200000">
            <a:off x="10926215" y="545125"/>
            <a:ext cx="599001" cy="69079"/>
          </a:xfrm>
          <a:prstGeom prst="rect">
            <a:avLst/>
          </a:prstGeom>
        </p:spPr>
      </p:pic>
    </p:spTree>
    <p:extLst>
      <p:ext uri="{BB962C8B-B14F-4D97-AF65-F5344CB8AC3E}">
        <p14:creationId xmlns:p14="http://schemas.microsoft.com/office/powerpoint/2010/main" val="1193781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psett for tre innholddeler">
    <p:bg>
      <p:bgPr>
        <a:solidFill>
          <a:schemeClr val="accent2">
            <a:alpha val="10000"/>
          </a:schemeClr>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3EE93C69-C9C7-E24C-96BF-83675CE1FB61}"/>
              </a:ext>
            </a:extLst>
          </p:cNvPr>
          <p:cNvSpPr/>
          <p:nvPr userDrawn="1"/>
        </p:nvSpPr>
        <p:spPr>
          <a:xfrm>
            <a:off x="441194" y="1649186"/>
            <a:ext cx="3539067" cy="4347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ktangel 9">
            <a:extLst>
              <a:ext uri="{FF2B5EF4-FFF2-40B4-BE49-F238E27FC236}">
                <a16:creationId xmlns:a16="http://schemas.microsoft.com/office/drawing/2014/main" id="{CEA0BA90-2C77-3742-A6D9-6147FC75A8BF}"/>
              </a:ext>
            </a:extLst>
          </p:cNvPr>
          <p:cNvSpPr/>
          <p:nvPr userDrawn="1"/>
        </p:nvSpPr>
        <p:spPr>
          <a:xfrm>
            <a:off x="4343872" y="1649186"/>
            <a:ext cx="3539067" cy="4347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ktangel 10">
            <a:extLst>
              <a:ext uri="{FF2B5EF4-FFF2-40B4-BE49-F238E27FC236}">
                <a16:creationId xmlns:a16="http://schemas.microsoft.com/office/drawing/2014/main" id="{50DA99E8-C451-8D44-8562-52C8E1D7EB07}"/>
              </a:ext>
            </a:extLst>
          </p:cNvPr>
          <p:cNvSpPr/>
          <p:nvPr userDrawn="1"/>
        </p:nvSpPr>
        <p:spPr>
          <a:xfrm>
            <a:off x="8228833" y="1649186"/>
            <a:ext cx="3539067" cy="4347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lassholder for innhold 2">
            <a:extLst>
              <a:ext uri="{FF2B5EF4-FFF2-40B4-BE49-F238E27FC236}">
                <a16:creationId xmlns:a16="http://schemas.microsoft.com/office/drawing/2014/main" id="{7543B21C-EFC5-5A4F-8AFB-903651A09414}"/>
              </a:ext>
            </a:extLst>
          </p:cNvPr>
          <p:cNvSpPr>
            <a:spLocks noGrp="1"/>
          </p:cNvSpPr>
          <p:nvPr>
            <p:ph sz="half" idx="1"/>
          </p:nvPr>
        </p:nvSpPr>
        <p:spPr>
          <a:xfrm>
            <a:off x="694165" y="2882535"/>
            <a:ext cx="3015668" cy="2825288"/>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21" name="Plassholder for tekst 2">
            <a:extLst>
              <a:ext uri="{FF2B5EF4-FFF2-40B4-BE49-F238E27FC236}">
                <a16:creationId xmlns:a16="http://schemas.microsoft.com/office/drawing/2014/main" id="{1F8648E7-7E9E-DC4A-AE85-1AC37F545740}"/>
              </a:ext>
            </a:extLst>
          </p:cNvPr>
          <p:cNvSpPr>
            <a:spLocks noGrp="1"/>
          </p:cNvSpPr>
          <p:nvPr>
            <p:ph type="body" idx="11"/>
          </p:nvPr>
        </p:nvSpPr>
        <p:spPr>
          <a:xfrm>
            <a:off x="694164" y="1929509"/>
            <a:ext cx="3015669" cy="823912"/>
          </a:xfrm>
        </p:spPr>
        <p:txBody>
          <a:bodyPr anchor="b"/>
          <a:lstStyle>
            <a:lvl1pPr marL="0" indent="0" algn="ctr">
              <a:buNone/>
              <a:defRPr sz="2400" b="0">
                <a:solidFill>
                  <a:srgbClr val="CE2645"/>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22" name="Plassholder for innhold 2">
            <a:extLst>
              <a:ext uri="{FF2B5EF4-FFF2-40B4-BE49-F238E27FC236}">
                <a16:creationId xmlns:a16="http://schemas.microsoft.com/office/drawing/2014/main" id="{4CB9F357-8AE2-524A-8B1C-A1C52D7B1470}"/>
              </a:ext>
            </a:extLst>
          </p:cNvPr>
          <p:cNvSpPr>
            <a:spLocks noGrp="1"/>
          </p:cNvSpPr>
          <p:nvPr>
            <p:ph sz="half" idx="12"/>
          </p:nvPr>
        </p:nvSpPr>
        <p:spPr>
          <a:xfrm>
            <a:off x="4605573" y="2882535"/>
            <a:ext cx="3015668" cy="2825288"/>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23" name="Plassholder for tekst 2">
            <a:extLst>
              <a:ext uri="{FF2B5EF4-FFF2-40B4-BE49-F238E27FC236}">
                <a16:creationId xmlns:a16="http://schemas.microsoft.com/office/drawing/2014/main" id="{E2B84E0E-0B7D-8341-A086-4345FEEB6266}"/>
              </a:ext>
            </a:extLst>
          </p:cNvPr>
          <p:cNvSpPr>
            <a:spLocks noGrp="1"/>
          </p:cNvSpPr>
          <p:nvPr>
            <p:ph type="body" idx="13"/>
          </p:nvPr>
        </p:nvSpPr>
        <p:spPr>
          <a:xfrm>
            <a:off x="4588164" y="1929509"/>
            <a:ext cx="3015669" cy="823912"/>
          </a:xfrm>
        </p:spPr>
        <p:txBody>
          <a:bodyPr anchor="b"/>
          <a:lstStyle>
            <a:lvl1pPr marL="0" indent="0" algn="ctr">
              <a:buNone/>
              <a:defRPr sz="2400" b="0">
                <a:solidFill>
                  <a:srgbClr val="CE2645"/>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24" name="Plassholder for innhold 2">
            <a:extLst>
              <a:ext uri="{FF2B5EF4-FFF2-40B4-BE49-F238E27FC236}">
                <a16:creationId xmlns:a16="http://schemas.microsoft.com/office/drawing/2014/main" id="{6FCEB760-1028-D54A-ABEF-6D7A24F3C4E3}"/>
              </a:ext>
            </a:extLst>
          </p:cNvPr>
          <p:cNvSpPr>
            <a:spLocks noGrp="1"/>
          </p:cNvSpPr>
          <p:nvPr>
            <p:ph sz="half" idx="14"/>
          </p:nvPr>
        </p:nvSpPr>
        <p:spPr>
          <a:xfrm>
            <a:off x="8499884" y="2873829"/>
            <a:ext cx="3015668" cy="2825288"/>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25" name="Plassholder for tekst 2">
            <a:extLst>
              <a:ext uri="{FF2B5EF4-FFF2-40B4-BE49-F238E27FC236}">
                <a16:creationId xmlns:a16="http://schemas.microsoft.com/office/drawing/2014/main" id="{101451F7-D896-1B4A-80D5-473D760EBB18}"/>
              </a:ext>
            </a:extLst>
          </p:cNvPr>
          <p:cNvSpPr>
            <a:spLocks noGrp="1"/>
          </p:cNvSpPr>
          <p:nvPr>
            <p:ph type="body" idx="15"/>
          </p:nvPr>
        </p:nvSpPr>
        <p:spPr>
          <a:xfrm>
            <a:off x="8499883" y="1924352"/>
            <a:ext cx="3015669" cy="823912"/>
          </a:xfrm>
        </p:spPr>
        <p:txBody>
          <a:bodyPr anchor="b"/>
          <a:lstStyle>
            <a:lvl1pPr marL="0" indent="0" algn="ctr">
              <a:buNone/>
              <a:defRPr sz="2400" b="0">
                <a:solidFill>
                  <a:srgbClr val="CE2645"/>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pic>
        <p:nvPicPr>
          <p:cNvPr id="13" name="Bilde 12">
            <a:extLst>
              <a:ext uri="{FF2B5EF4-FFF2-40B4-BE49-F238E27FC236}">
                <a16:creationId xmlns:a16="http://schemas.microsoft.com/office/drawing/2014/main" id="{EECEEE74-10C1-D74D-995B-0ED2FA43117B}"/>
              </a:ext>
            </a:extLst>
          </p:cNvPr>
          <p:cNvPicPr>
            <a:picLocks noChangeAspect="1"/>
          </p:cNvPicPr>
          <p:nvPr userDrawn="1"/>
        </p:nvPicPr>
        <p:blipFill>
          <a:blip r:embed="rId2"/>
          <a:srcRect/>
          <a:stretch/>
        </p:blipFill>
        <p:spPr>
          <a:xfrm>
            <a:off x="11353799" y="280164"/>
            <a:ext cx="599001" cy="599001"/>
          </a:xfrm>
          <a:prstGeom prst="rect">
            <a:avLst/>
          </a:prstGeom>
        </p:spPr>
      </p:pic>
      <p:pic>
        <p:nvPicPr>
          <p:cNvPr id="14" name="Bilde 13">
            <a:extLst>
              <a:ext uri="{FF2B5EF4-FFF2-40B4-BE49-F238E27FC236}">
                <a16:creationId xmlns:a16="http://schemas.microsoft.com/office/drawing/2014/main" id="{13ADE22A-E0A3-5348-BA22-8DD08BCE214C}"/>
              </a:ext>
            </a:extLst>
          </p:cNvPr>
          <p:cNvPicPr>
            <a:picLocks noChangeAspect="1"/>
          </p:cNvPicPr>
          <p:nvPr userDrawn="1"/>
        </p:nvPicPr>
        <p:blipFill>
          <a:blip r:embed="rId3"/>
          <a:srcRect/>
          <a:stretch/>
        </p:blipFill>
        <p:spPr>
          <a:xfrm rot="16200000">
            <a:off x="10926215" y="545125"/>
            <a:ext cx="599001" cy="69079"/>
          </a:xfrm>
          <a:prstGeom prst="rect">
            <a:avLst/>
          </a:prstGeom>
        </p:spPr>
      </p:pic>
      <p:sp>
        <p:nvSpPr>
          <p:cNvPr id="32" name="Plassholder for tittel 1">
            <a:extLst>
              <a:ext uri="{FF2B5EF4-FFF2-40B4-BE49-F238E27FC236}">
                <a16:creationId xmlns:a16="http://schemas.microsoft.com/office/drawing/2014/main" id="{734642DF-A099-C448-B7D6-D85D6F4EE113}"/>
              </a:ext>
            </a:extLst>
          </p:cNvPr>
          <p:cNvSpPr>
            <a:spLocks noGrp="1"/>
          </p:cNvSpPr>
          <p:nvPr>
            <p:ph type="title" hasCustomPrompt="1"/>
          </p:nvPr>
        </p:nvSpPr>
        <p:spPr>
          <a:xfrm>
            <a:off x="894080" y="586443"/>
            <a:ext cx="9996315" cy="765279"/>
          </a:xfrm>
          <a:prstGeom prst="rect">
            <a:avLst/>
          </a:prstGeom>
        </p:spPr>
        <p:txBody>
          <a:bodyPr vert="horz" lIns="91440" tIns="45720" rIns="91440" bIns="45720" rtlCol="0" anchor="ctr">
            <a:normAutofit/>
          </a:bodyPr>
          <a:lstStyle>
            <a:lvl1pPr algn="ctr">
              <a:defRPr sz="3500" b="1">
                <a:solidFill>
                  <a:schemeClr val="accent4"/>
                </a:solidFill>
              </a:defRPr>
            </a:lvl1pPr>
          </a:lstStyle>
          <a:p>
            <a:r>
              <a:rPr lang="nb-NO" dirty="0"/>
              <a:t>KLIKK FOR Å REDIGERE TITTELSTIL</a:t>
            </a:r>
            <a:endParaRPr lang="en-US" dirty="0"/>
          </a:p>
        </p:txBody>
      </p:sp>
    </p:spTree>
    <p:extLst>
      <p:ext uri="{BB962C8B-B14F-4D97-AF65-F5344CB8AC3E}">
        <p14:creationId xmlns:p14="http://schemas.microsoft.com/office/powerpoint/2010/main" val="2721514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06A86EE-C3A1-B747-8E49-BF5F733853C1}"/>
              </a:ext>
            </a:extLst>
          </p:cNvPr>
          <p:cNvSpPr>
            <a:spLocks noGrp="1"/>
          </p:cNvSpPr>
          <p:nvPr>
            <p:ph type="title"/>
          </p:nvPr>
        </p:nvSpPr>
        <p:spPr>
          <a:xfrm>
            <a:off x="564203" y="586443"/>
            <a:ext cx="11056989" cy="1048719"/>
          </a:xfrm>
          <a:prstGeom prst="rect">
            <a:avLst/>
          </a:prstGeom>
        </p:spPr>
        <p:txBody>
          <a:bodyPr vert="horz" lIns="91440" tIns="45720" rIns="91440" bIns="45720" rtlCol="0" anchor="ctr">
            <a:normAutofit/>
          </a:bodyPr>
          <a:lstStyle/>
          <a:p>
            <a:r>
              <a:rPr lang="nb-NO" dirty="0"/>
              <a:t>KLIKK FOR Å REDIGERE TITTELSTIL</a:t>
            </a:r>
            <a:endParaRPr lang="en-US" dirty="0"/>
          </a:p>
        </p:txBody>
      </p:sp>
      <p:sp>
        <p:nvSpPr>
          <p:cNvPr id="3" name="Plassholder for tekst 2">
            <a:extLst>
              <a:ext uri="{FF2B5EF4-FFF2-40B4-BE49-F238E27FC236}">
                <a16:creationId xmlns:a16="http://schemas.microsoft.com/office/drawing/2014/main" id="{EA94E550-8653-1E4B-971E-F1C892F5268B}"/>
              </a:ext>
            </a:extLst>
          </p:cNvPr>
          <p:cNvSpPr>
            <a:spLocks noGrp="1"/>
          </p:cNvSpPr>
          <p:nvPr>
            <p:ph type="body" idx="1"/>
          </p:nvPr>
        </p:nvSpPr>
        <p:spPr>
          <a:xfrm>
            <a:off x="564203" y="2022104"/>
            <a:ext cx="11063593" cy="4100400"/>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Tree>
    <p:extLst>
      <p:ext uri="{BB962C8B-B14F-4D97-AF65-F5344CB8AC3E}">
        <p14:creationId xmlns:p14="http://schemas.microsoft.com/office/powerpoint/2010/main" val="80097433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0" r:id="rId3"/>
    <p:sldLayoutId id="2147483659" r:id="rId4"/>
    <p:sldLayoutId id="2147483652" r:id="rId5"/>
    <p:sldLayoutId id="2147483660" r:id="rId6"/>
    <p:sldLayoutId id="2147483661" r:id="rId7"/>
    <p:sldLayoutId id="2147483655" r:id="rId8"/>
    <p:sldLayoutId id="2147483657" r:id="rId9"/>
    <p:sldLayoutId id="2147483662" r:id="rId10"/>
    <p:sldLayoutId id="2147483658" r:id="rId11"/>
  </p:sldLayoutIdLst>
  <p:txStyles>
    <p:titleStyle>
      <a:lvl1pPr algn="l" defTabSz="914400" rtl="0" eaLnBrk="1" latinLnBrk="0" hangingPunct="1">
        <a:lnSpc>
          <a:spcPct val="90000"/>
        </a:lnSpc>
        <a:spcBef>
          <a:spcPct val="0"/>
        </a:spcBef>
        <a:buNone/>
        <a:defRPr sz="4000" b="1" kern="1200">
          <a:solidFill>
            <a:schemeClr val="accent4"/>
          </a:solidFill>
          <a:latin typeface="Tw Cen MT" panose="020B06020201040206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kern="1200">
          <a:solidFill>
            <a:srgbClr val="11181D"/>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rgbClr val="11181D"/>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11181D"/>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kern="1200">
          <a:solidFill>
            <a:srgbClr val="11181D"/>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kern="1200">
          <a:solidFill>
            <a:srgbClr val="11181D"/>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xngcdjBnZOE"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nrksuper.no/serie/newton-kroppen/DMYT24003919/sesong-1/episode-12"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www.uke6.no/kampanje"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blip>
          <a:srcRect/>
          <a:stretch>
            <a:fillRect t="-9000" b="-9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06CABBE-AE4F-1E47-9AB1-D3F1135903EE}"/>
              </a:ext>
            </a:extLst>
          </p:cNvPr>
          <p:cNvSpPr>
            <a:spLocks noGrp="1"/>
          </p:cNvSpPr>
          <p:nvPr>
            <p:ph type="title"/>
          </p:nvPr>
        </p:nvSpPr>
        <p:spPr>
          <a:xfrm>
            <a:off x="306046" y="4604529"/>
            <a:ext cx="11579908" cy="1152464"/>
          </a:xfrm>
        </p:spPr>
        <p:txBody>
          <a:bodyPr/>
          <a:lstStyle/>
          <a:p>
            <a:r>
              <a:rPr lang="en-US" sz="5000" dirty="0"/>
              <a:t>SEX VS. PORNO: HVA ER FORSKJELLEN?</a:t>
            </a:r>
          </a:p>
        </p:txBody>
      </p:sp>
      <p:sp>
        <p:nvSpPr>
          <p:cNvPr id="3" name="Plassholder for tekst 2">
            <a:extLst>
              <a:ext uri="{FF2B5EF4-FFF2-40B4-BE49-F238E27FC236}">
                <a16:creationId xmlns:a16="http://schemas.microsoft.com/office/drawing/2014/main" id="{9BAFD73B-D8E8-7344-ADF3-AA127DC983CF}"/>
              </a:ext>
            </a:extLst>
          </p:cNvPr>
          <p:cNvSpPr>
            <a:spLocks noGrp="1"/>
          </p:cNvSpPr>
          <p:nvPr>
            <p:ph type="body" sz="quarter" idx="10"/>
          </p:nvPr>
        </p:nvSpPr>
        <p:spPr>
          <a:xfrm>
            <a:off x="306046" y="5756993"/>
            <a:ext cx="10291763" cy="755650"/>
          </a:xfrm>
        </p:spPr>
        <p:txBody>
          <a:bodyPr/>
          <a:lstStyle/>
          <a:p>
            <a:r>
              <a:rPr lang="en-US" dirty="0"/>
              <a:t>Uke 6 2020 | 8. - 10. </a:t>
            </a:r>
            <a:r>
              <a:rPr lang="en-US"/>
              <a:t>trinn</a:t>
            </a:r>
            <a:endParaRPr lang="en-US" dirty="0"/>
          </a:p>
        </p:txBody>
      </p:sp>
    </p:spTree>
    <p:extLst>
      <p:ext uri="{BB962C8B-B14F-4D97-AF65-F5344CB8AC3E}">
        <p14:creationId xmlns:p14="http://schemas.microsoft.com/office/powerpoint/2010/main" val="1393087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EBCE8C-99B6-DE4F-A157-DFB4CB04A12B}"/>
              </a:ext>
            </a:extLst>
          </p:cNvPr>
          <p:cNvSpPr>
            <a:spLocks noGrp="1"/>
          </p:cNvSpPr>
          <p:nvPr>
            <p:ph type="title"/>
          </p:nvPr>
        </p:nvSpPr>
        <p:spPr/>
        <p:txBody>
          <a:bodyPr>
            <a:normAutofit fontScale="90000"/>
          </a:bodyPr>
          <a:lstStyle/>
          <a:p>
            <a:r>
              <a:rPr lang="nb-NO" b="0" dirty="0"/>
              <a:t>Hvis du opplever å få dårlig selvbilde av å se på porno fordi du føler at du ikke kan leve opp til standardene for kropp, utseende og kjønnsorganer, er det viktig at du minner deg selv på at dette er skuespillere og fantasi</a:t>
            </a:r>
            <a:endParaRPr lang="en-US" dirty="0"/>
          </a:p>
        </p:txBody>
      </p:sp>
    </p:spTree>
    <p:extLst>
      <p:ext uri="{BB962C8B-B14F-4D97-AF65-F5344CB8AC3E}">
        <p14:creationId xmlns:p14="http://schemas.microsoft.com/office/powerpoint/2010/main" val="338415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3541ED-9737-4494-A354-3F469C42BFF4}"/>
              </a:ext>
            </a:extLst>
          </p:cNvPr>
          <p:cNvSpPr>
            <a:spLocks noGrp="1"/>
          </p:cNvSpPr>
          <p:nvPr>
            <p:ph type="title"/>
          </p:nvPr>
        </p:nvSpPr>
        <p:spPr/>
        <p:txBody>
          <a:bodyPr/>
          <a:lstStyle/>
          <a:p>
            <a:r>
              <a:rPr lang="nb-NO" dirty="0"/>
              <a:t>SAMTYKKE: </a:t>
            </a:r>
            <a:br>
              <a:rPr lang="nb-NO" dirty="0"/>
            </a:br>
            <a:r>
              <a:rPr lang="nb-NO" dirty="0"/>
              <a:t>AT MAN AKTIVT </a:t>
            </a:r>
            <a:br>
              <a:rPr lang="nb-NO" dirty="0"/>
            </a:br>
            <a:r>
              <a:rPr lang="nb-NO" dirty="0"/>
              <a:t>SIER JA!</a:t>
            </a:r>
          </a:p>
        </p:txBody>
      </p:sp>
      <p:sp>
        <p:nvSpPr>
          <p:cNvPr id="3" name="Plassholder for innhold 2">
            <a:extLst>
              <a:ext uri="{FF2B5EF4-FFF2-40B4-BE49-F238E27FC236}">
                <a16:creationId xmlns:a16="http://schemas.microsoft.com/office/drawing/2014/main" id="{0F0B5E89-2280-47D3-BCFF-C6F6593E2BE4}"/>
              </a:ext>
            </a:extLst>
          </p:cNvPr>
          <p:cNvSpPr>
            <a:spLocks noGrp="1"/>
          </p:cNvSpPr>
          <p:nvPr>
            <p:ph sz="half" idx="10"/>
          </p:nvPr>
        </p:nvSpPr>
        <p:spPr>
          <a:xfrm>
            <a:off x="6980399" y="1453663"/>
            <a:ext cx="4783382" cy="4985532"/>
          </a:xfrm>
        </p:spPr>
        <p:txBody>
          <a:bodyPr>
            <a:normAutofit lnSpcReduction="10000"/>
          </a:bodyPr>
          <a:lstStyle/>
          <a:p>
            <a:pPr marL="342900" indent="-342900">
              <a:buFont typeface="Arial" panose="020B0604020202020204" pitchFamily="34" charset="0"/>
              <a:buChar char="•"/>
            </a:pPr>
            <a:r>
              <a:rPr lang="nb-NO" sz="2400" dirty="0"/>
              <a:t>I pornofilmene er det sjelden å se at de i filmen spør hverandre om man ønsker å ha sex før de setter i gang</a:t>
            </a:r>
          </a:p>
          <a:p>
            <a:pPr marL="342900" indent="-342900">
              <a:buFont typeface="Arial" panose="020B0604020202020204" pitchFamily="34" charset="0"/>
              <a:buChar char="•"/>
            </a:pPr>
            <a:endParaRPr lang="nb-NO" sz="2400" dirty="0"/>
          </a:p>
          <a:p>
            <a:pPr marL="342900" indent="-342900">
              <a:buFont typeface="Arial" panose="020B0604020202020204" pitchFamily="34" charset="0"/>
              <a:buChar char="•"/>
            </a:pPr>
            <a:r>
              <a:rPr lang="nb-NO" sz="2400" dirty="0"/>
              <a:t>I virkeligheten er det veldig viktig å kommunisere under sex og spørre om aktivt samtykke</a:t>
            </a:r>
          </a:p>
          <a:p>
            <a:endParaRPr lang="nb-NO" sz="2400" dirty="0"/>
          </a:p>
          <a:p>
            <a:pPr marL="342900" indent="-342900">
              <a:buFont typeface="Arial" panose="020B0604020202020204" pitchFamily="34" charset="0"/>
              <a:buChar char="•"/>
            </a:pPr>
            <a:r>
              <a:rPr lang="nb-NO" sz="2400" dirty="0"/>
              <a:t>Skuespillerne på et filmsettet til en pornofilm har gitt samtykke til hva de ønsker å være med på FØR kameraet skrus på</a:t>
            </a:r>
            <a:br>
              <a:rPr lang="nb-NO" sz="1600" dirty="0"/>
            </a:br>
            <a:endParaRPr lang="nb-NO" sz="2400" dirty="0"/>
          </a:p>
        </p:txBody>
      </p:sp>
      <p:sp>
        <p:nvSpPr>
          <p:cNvPr id="4" name="Plassholder for innhold 3">
            <a:extLst>
              <a:ext uri="{FF2B5EF4-FFF2-40B4-BE49-F238E27FC236}">
                <a16:creationId xmlns:a16="http://schemas.microsoft.com/office/drawing/2014/main" id="{DAF82732-0942-4A47-93D0-9F85CD83C85E}"/>
              </a:ext>
            </a:extLst>
          </p:cNvPr>
          <p:cNvSpPr>
            <a:spLocks noGrp="1"/>
          </p:cNvSpPr>
          <p:nvPr>
            <p:ph sz="half" idx="1"/>
          </p:nvPr>
        </p:nvSpPr>
        <p:spPr/>
        <p:txBody>
          <a:bodyPr/>
          <a:lstStyle/>
          <a:p>
            <a:r>
              <a:rPr lang="nb-NO" dirty="0"/>
              <a:t>TE OG SAMTYKKE: </a:t>
            </a:r>
            <a:br>
              <a:rPr lang="nb-NO" dirty="0"/>
            </a:br>
            <a:r>
              <a:rPr lang="nb-NO" dirty="0">
                <a:hlinkClick r:id="rId3"/>
              </a:rPr>
              <a:t>https://www.youtube.com/watch?v=xngcdjBnZOE</a:t>
            </a:r>
            <a:endParaRPr lang="nb-NO" dirty="0"/>
          </a:p>
        </p:txBody>
      </p:sp>
    </p:spTree>
    <p:extLst>
      <p:ext uri="{BB962C8B-B14F-4D97-AF65-F5344CB8AC3E}">
        <p14:creationId xmlns:p14="http://schemas.microsoft.com/office/powerpoint/2010/main" val="2165571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EC80BBF0-11D8-6B4E-9E43-AF2BD63B6616}"/>
              </a:ext>
            </a:extLst>
          </p:cNvPr>
          <p:cNvSpPr>
            <a:spLocks noGrp="1"/>
          </p:cNvSpPr>
          <p:nvPr>
            <p:ph type="title"/>
          </p:nvPr>
        </p:nvSpPr>
        <p:spPr>
          <a:xfrm>
            <a:off x="6594956" y="1250238"/>
            <a:ext cx="4935782" cy="4357523"/>
          </a:xfrm>
        </p:spPr>
        <p:txBody>
          <a:bodyPr anchor="ctr">
            <a:normAutofit fontScale="90000"/>
          </a:bodyPr>
          <a:lstStyle/>
          <a:p>
            <a:r>
              <a:rPr lang="nb-NO" dirty="0"/>
              <a:t>FORSKJELLEN MELLOM PORNO OG SEX</a:t>
            </a:r>
            <a:br>
              <a:rPr lang="nb-NO" dirty="0"/>
            </a:br>
            <a:br>
              <a:rPr lang="nb-NO" dirty="0">
                <a:hlinkClick r:id="rId3"/>
              </a:rPr>
            </a:br>
            <a:r>
              <a:rPr lang="nb-NO" sz="2800" b="0" dirty="0">
                <a:latin typeface="+mn-lt"/>
                <a:hlinkClick r:id="rId3"/>
              </a:rPr>
              <a:t>Newton: Kroppen</a:t>
            </a:r>
            <a:br>
              <a:rPr lang="nb-NO" sz="2800" b="0" dirty="0">
                <a:latin typeface="+mn-lt"/>
                <a:hlinkClick r:id="rId3"/>
              </a:rPr>
            </a:br>
            <a:br>
              <a:rPr lang="nb-NO" sz="2800" b="0" dirty="0">
                <a:latin typeface="+mn-lt"/>
                <a:hlinkClick r:id="rId3"/>
              </a:rPr>
            </a:br>
            <a:r>
              <a:rPr lang="nb-NO" sz="2800" b="0" dirty="0">
                <a:latin typeface="+mn-lt"/>
                <a:hlinkClick r:id="rId3"/>
              </a:rPr>
              <a:t>https://nrksuper.no/serie/newton-kroppen/DMYT24003919/sesong-1/episode-12</a:t>
            </a:r>
            <a:br>
              <a:rPr lang="nb-NO" sz="2800" b="0" dirty="0">
                <a:latin typeface="+mn-lt"/>
              </a:rPr>
            </a:br>
            <a:r>
              <a:rPr lang="nb-NO" sz="2800" b="0" dirty="0">
                <a:latin typeface="+mn-lt"/>
              </a:rPr>
              <a:t>(Se hele episoden eller fra tid: 12.05)</a:t>
            </a:r>
            <a:endParaRPr lang="en-US" b="0" dirty="0">
              <a:latin typeface="+mn-lt"/>
            </a:endParaRPr>
          </a:p>
        </p:txBody>
      </p:sp>
      <p:pic>
        <p:nvPicPr>
          <p:cNvPr id="4" name="Plassholder for bilde 3">
            <a:extLst>
              <a:ext uri="{FF2B5EF4-FFF2-40B4-BE49-F238E27FC236}">
                <a16:creationId xmlns:a16="http://schemas.microsoft.com/office/drawing/2014/main" id="{52D90B16-A7C4-430C-A089-ED26F2D0346D}"/>
              </a:ext>
            </a:extLst>
          </p:cNvPr>
          <p:cNvPicPr>
            <a:picLocks noGrp="1" noChangeAspect="1"/>
          </p:cNvPicPr>
          <p:nvPr>
            <p:ph type="pic" sz="quarter" idx="4294967295"/>
          </p:nvPr>
        </p:nvPicPr>
        <p:blipFill>
          <a:blip r:embed="rId4" cstate="screen">
            <a:extLst>
              <a:ext uri="{28A0092B-C50C-407E-A947-70E740481C1C}">
                <a14:useLocalDpi xmlns:a14="http://schemas.microsoft.com/office/drawing/2010/main"/>
              </a:ext>
            </a:extLst>
          </a:blip>
          <a:srcRect t="10234" b="10234"/>
          <a:stretch>
            <a:fillRect/>
          </a:stretch>
        </p:blipFill>
        <p:spPr>
          <a:xfrm>
            <a:off x="0" y="0"/>
            <a:ext cx="6096000" cy="6858000"/>
          </a:xfrm>
        </p:spPr>
      </p:pic>
    </p:spTree>
    <p:extLst>
      <p:ext uri="{BB962C8B-B14F-4D97-AF65-F5344CB8AC3E}">
        <p14:creationId xmlns:p14="http://schemas.microsoft.com/office/powerpoint/2010/main" val="3353923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561A62E-6080-6146-8E71-F273B76FED28}"/>
              </a:ext>
            </a:extLst>
          </p:cNvPr>
          <p:cNvSpPr>
            <a:spLocks noGrp="1"/>
          </p:cNvSpPr>
          <p:nvPr>
            <p:ph type="title"/>
          </p:nvPr>
        </p:nvSpPr>
        <p:spPr>
          <a:xfrm>
            <a:off x="1241041" y="1837163"/>
            <a:ext cx="4854959" cy="3183673"/>
          </a:xfrm>
        </p:spPr>
        <p:txBody>
          <a:bodyPr anchor="ctr"/>
          <a:lstStyle/>
          <a:p>
            <a:r>
              <a:rPr lang="en-US" dirty="0"/>
              <a:t>HVEM KAN JEG SNAKKE MED...</a:t>
            </a:r>
            <a:br>
              <a:rPr lang="en-US" dirty="0"/>
            </a:br>
            <a:br>
              <a:rPr lang="en-US" dirty="0"/>
            </a:br>
            <a:r>
              <a:rPr lang="en-US" dirty="0"/>
              <a:t> …OM SEX, PORNO OG SELVBILDE?</a:t>
            </a:r>
          </a:p>
        </p:txBody>
      </p:sp>
      <p:sp>
        <p:nvSpPr>
          <p:cNvPr id="6" name="Plassholder for innhold 5">
            <a:extLst>
              <a:ext uri="{FF2B5EF4-FFF2-40B4-BE49-F238E27FC236}">
                <a16:creationId xmlns:a16="http://schemas.microsoft.com/office/drawing/2014/main" id="{B38408FB-B953-4E4A-9126-911D963D8322}"/>
              </a:ext>
            </a:extLst>
          </p:cNvPr>
          <p:cNvSpPr>
            <a:spLocks noGrp="1"/>
          </p:cNvSpPr>
          <p:nvPr>
            <p:ph sz="half" idx="10"/>
          </p:nvPr>
        </p:nvSpPr>
        <p:spPr/>
        <p:txBody>
          <a:bodyPr anchor="ctr">
            <a:normAutofit/>
          </a:bodyPr>
          <a:lstStyle/>
          <a:p>
            <a:r>
              <a:rPr lang="nb-NO" dirty="0"/>
              <a:t>Hvis du føler at porno eller sex er et problem for deg på ett eller annet vis, kan det være godt å snakke med noen om det</a:t>
            </a:r>
          </a:p>
          <a:p>
            <a:endParaRPr lang="nb-NO" dirty="0"/>
          </a:p>
          <a:p>
            <a:r>
              <a:rPr lang="nb-NO" dirty="0"/>
              <a:t>Ønsker du ikke å snakke med foreldrene dine…</a:t>
            </a:r>
          </a:p>
          <a:p>
            <a:r>
              <a:rPr lang="nb-NO" dirty="0"/>
              <a:t>…eller ikke har noen venner det føles naturlig å snakke med om dette…</a:t>
            </a:r>
          </a:p>
          <a:p>
            <a:endParaRPr lang="nb-NO" dirty="0"/>
          </a:p>
          <a:p>
            <a:r>
              <a:rPr lang="nb-NO" dirty="0"/>
              <a:t> …kan helsesykepleier på skolen eller helsestasjon for ungdom være et godt alternativ…. </a:t>
            </a:r>
          </a:p>
          <a:p>
            <a:r>
              <a:rPr lang="nb-NO" dirty="0"/>
              <a:t>De er utdannet og vant til å prate om dette, og har taushetsplikt</a:t>
            </a:r>
          </a:p>
          <a:p>
            <a:endParaRPr lang="en-US" dirty="0"/>
          </a:p>
        </p:txBody>
      </p:sp>
    </p:spTree>
    <p:extLst>
      <p:ext uri="{BB962C8B-B14F-4D97-AF65-F5344CB8AC3E}">
        <p14:creationId xmlns:p14="http://schemas.microsoft.com/office/powerpoint/2010/main" val="1381156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99026C1D-B578-481B-BA6E-A7F6F5A86303}"/>
              </a:ext>
            </a:extLst>
          </p:cNvPr>
          <p:cNvSpPr>
            <a:spLocks noGrp="1"/>
          </p:cNvSpPr>
          <p:nvPr>
            <p:ph type="title"/>
          </p:nvPr>
        </p:nvSpPr>
        <p:spPr/>
        <p:txBody>
          <a:bodyPr>
            <a:normAutofit fontScale="90000"/>
          </a:bodyPr>
          <a:lstStyle/>
          <a:p>
            <a:r>
              <a:rPr lang="nb-NO" dirty="0"/>
              <a:t>SE GJERNE FLERE FILMER OG GJØR OPPGAVER I UKE 6!</a:t>
            </a:r>
          </a:p>
        </p:txBody>
      </p:sp>
      <p:pic>
        <p:nvPicPr>
          <p:cNvPr id="7" name="Plassholder for innhold 6" descr="Et bilde som inneholder foto, kvinne, poserer, jente&#10;&#10;Automatisk generert beskrivelse">
            <a:hlinkClick r:id="rId3"/>
            <a:extLst>
              <a:ext uri="{FF2B5EF4-FFF2-40B4-BE49-F238E27FC236}">
                <a16:creationId xmlns:a16="http://schemas.microsoft.com/office/drawing/2014/main" id="{956F2035-C1BC-8A44-AD86-C446AC4D6C74}"/>
              </a:ext>
            </a:extLst>
          </p:cNvPr>
          <p:cNvPicPr>
            <a:picLocks noGrp="1" noChangeAspect="1"/>
          </p:cNvPicPr>
          <p:nvPr>
            <p:ph idx="1"/>
          </p:nvPr>
        </p:nvPicPr>
        <p:blipFill>
          <a:blip r:embed="rId4"/>
          <a:stretch>
            <a:fillRect/>
          </a:stretch>
        </p:blipFill>
        <p:spPr>
          <a:xfrm>
            <a:off x="918879" y="1728788"/>
            <a:ext cx="10354243" cy="4394200"/>
          </a:xfrm>
        </p:spPr>
      </p:pic>
    </p:spTree>
    <p:extLst>
      <p:ext uri="{BB962C8B-B14F-4D97-AF65-F5344CB8AC3E}">
        <p14:creationId xmlns:p14="http://schemas.microsoft.com/office/powerpoint/2010/main" val="3455817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E028415E-2898-477F-A63F-90F6A6C49D1A}"/>
              </a:ext>
            </a:extLst>
          </p:cNvPr>
          <p:cNvSpPr>
            <a:spLocks noGrp="1"/>
          </p:cNvSpPr>
          <p:nvPr>
            <p:ph sz="half" idx="10"/>
          </p:nvPr>
        </p:nvSpPr>
        <p:spPr/>
        <p:txBody>
          <a:bodyPr anchor="ctr"/>
          <a:lstStyle/>
          <a:p>
            <a:pPr marL="457200" indent="-457200">
              <a:buAutoNum type="arabicParenR"/>
            </a:pPr>
            <a:r>
              <a:rPr lang="nb-NO" dirty="0"/>
              <a:t>Hva er sex?</a:t>
            </a:r>
          </a:p>
          <a:p>
            <a:pPr marL="457200" indent="-457200">
              <a:buAutoNum type="arabicParenR"/>
            </a:pPr>
            <a:r>
              <a:rPr lang="nb-NO" dirty="0"/>
              <a:t>Samleie</a:t>
            </a:r>
          </a:p>
          <a:p>
            <a:pPr marL="457200" indent="-457200">
              <a:buAutoNum type="arabicParenR"/>
            </a:pPr>
            <a:r>
              <a:rPr lang="nb-NO" dirty="0"/>
              <a:t>Onani</a:t>
            </a:r>
          </a:p>
          <a:p>
            <a:pPr marL="457200" indent="-457200">
              <a:buAutoNum type="arabicParenR"/>
            </a:pPr>
            <a:r>
              <a:rPr lang="nb-NO" dirty="0"/>
              <a:t>Hva er porno?</a:t>
            </a:r>
          </a:p>
          <a:p>
            <a:pPr marL="457200" indent="-457200">
              <a:buAutoNum type="arabicParenR"/>
            </a:pPr>
            <a:r>
              <a:rPr lang="nb-NO" dirty="0"/>
              <a:t>Porno og kroppsbilde</a:t>
            </a:r>
          </a:p>
          <a:p>
            <a:pPr marL="457200" indent="-457200">
              <a:buAutoNum type="arabicParenR"/>
            </a:pPr>
            <a:r>
              <a:rPr lang="nb-NO" dirty="0"/>
              <a:t>Samtykke</a:t>
            </a:r>
          </a:p>
          <a:p>
            <a:pPr marL="457200" indent="-457200">
              <a:buAutoNum type="arabicParenR"/>
            </a:pPr>
            <a:r>
              <a:rPr lang="nb-NO" dirty="0"/>
              <a:t>Forskjellen mellom porno og sex i virkeligheten </a:t>
            </a:r>
          </a:p>
        </p:txBody>
      </p:sp>
      <p:pic>
        <p:nvPicPr>
          <p:cNvPr id="6" name="Plassholder for innhold 5">
            <a:extLst>
              <a:ext uri="{FF2B5EF4-FFF2-40B4-BE49-F238E27FC236}">
                <a16:creationId xmlns:a16="http://schemas.microsoft.com/office/drawing/2014/main" id="{CF487B86-3F74-45EE-A7A1-452E41B84FC7}"/>
              </a:ext>
            </a:extLst>
          </p:cNvPr>
          <p:cNvPicPr>
            <a:picLocks noGrp="1" noChangeAspect="1"/>
          </p:cNvPicPr>
          <p:nvPr>
            <p:ph sz="half" idx="1"/>
          </p:nvPr>
        </p:nvPicPr>
        <p:blipFill rotWithShape="1">
          <a:blip r:embed="rId3"/>
          <a:srcRect l="10857" t="496" r="28775" b="-496"/>
          <a:stretch/>
        </p:blipFill>
        <p:spPr>
          <a:xfrm>
            <a:off x="-2" y="0"/>
            <a:ext cx="6096001" cy="6892192"/>
          </a:xfrm>
        </p:spPr>
      </p:pic>
      <p:sp>
        <p:nvSpPr>
          <p:cNvPr id="2" name="Tittel 1">
            <a:extLst>
              <a:ext uri="{FF2B5EF4-FFF2-40B4-BE49-F238E27FC236}">
                <a16:creationId xmlns:a16="http://schemas.microsoft.com/office/drawing/2014/main" id="{004865CE-B234-498C-B839-F15C3C0FD1FD}"/>
              </a:ext>
            </a:extLst>
          </p:cNvPr>
          <p:cNvSpPr>
            <a:spLocks noGrp="1"/>
          </p:cNvSpPr>
          <p:nvPr>
            <p:ph type="title"/>
          </p:nvPr>
        </p:nvSpPr>
        <p:spPr>
          <a:xfrm>
            <a:off x="408377" y="108882"/>
            <a:ext cx="5279242" cy="1540565"/>
          </a:xfrm>
        </p:spPr>
        <p:txBody>
          <a:bodyPr/>
          <a:lstStyle/>
          <a:p>
            <a:r>
              <a:rPr lang="nb-NO" dirty="0"/>
              <a:t>HVA VI SKAL SNAKKE OM</a:t>
            </a:r>
          </a:p>
        </p:txBody>
      </p:sp>
    </p:spTree>
    <p:extLst>
      <p:ext uri="{BB962C8B-B14F-4D97-AF65-F5344CB8AC3E}">
        <p14:creationId xmlns:p14="http://schemas.microsoft.com/office/powerpoint/2010/main" val="55495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4776B5-4C4E-4A7E-8377-8D77F8061D86}"/>
              </a:ext>
            </a:extLst>
          </p:cNvPr>
          <p:cNvSpPr>
            <a:spLocks noGrp="1"/>
          </p:cNvSpPr>
          <p:nvPr>
            <p:ph type="title"/>
          </p:nvPr>
        </p:nvSpPr>
        <p:spPr>
          <a:xfrm>
            <a:off x="550619" y="2161644"/>
            <a:ext cx="5260902" cy="1065484"/>
          </a:xfrm>
        </p:spPr>
        <p:txBody>
          <a:bodyPr/>
          <a:lstStyle/>
          <a:p>
            <a:r>
              <a:rPr lang="nb-NO" dirty="0"/>
              <a:t>HVA ER SEX? </a:t>
            </a:r>
          </a:p>
        </p:txBody>
      </p:sp>
      <p:sp>
        <p:nvSpPr>
          <p:cNvPr id="3" name="Plassholder for innhold 2">
            <a:extLst>
              <a:ext uri="{FF2B5EF4-FFF2-40B4-BE49-F238E27FC236}">
                <a16:creationId xmlns:a16="http://schemas.microsoft.com/office/drawing/2014/main" id="{02BF4826-B44E-4230-9D7F-1A3CD848EB75}"/>
              </a:ext>
            </a:extLst>
          </p:cNvPr>
          <p:cNvSpPr>
            <a:spLocks noGrp="1"/>
          </p:cNvSpPr>
          <p:nvPr>
            <p:ph sz="half" idx="10"/>
          </p:nvPr>
        </p:nvSpPr>
        <p:spPr>
          <a:xfrm>
            <a:off x="6559385" y="1296556"/>
            <a:ext cx="5279243" cy="4264887"/>
          </a:xfrm>
        </p:spPr>
        <p:txBody>
          <a:bodyPr anchor="ctr">
            <a:normAutofit/>
          </a:bodyPr>
          <a:lstStyle/>
          <a:p>
            <a:pPr marL="342900" indent="-342900">
              <a:buFont typeface="Arial" panose="020B0604020202020204" pitchFamily="34" charset="0"/>
              <a:buChar char="•"/>
            </a:pPr>
            <a:r>
              <a:rPr lang="nb-NO" dirty="0"/>
              <a:t>De fleste vil vel si at sex er noe som er situasjonsavhengig, men at det ofte involverer én person eller flere, ett eller flere kjønnsorganer og kåthet</a:t>
            </a:r>
          </a:p>
          <a:p>
            <a:endParaRPr lang="nb-NO" dirty="0"/>
          </a:p>
          <a:p>
            <a:r>
              <a:rPr lang="nb-NO" dirty="0"/>
              <a:t>Eksempler på sex: </a:t>
            </a:r>
          </a:p>
          <a:p>
            <a:pPr marL="342900" indent="-342900">
              <a:buFont typeface="Arial" panose="020B0604020202020204" pitchFamily="34" charset="0"/>
              <a:buChar char="•"/>
            </a:pPr>
            <a:r>
              <a:rPr lang="nb-NO" dirty="0"/>
              <a:t>Munnsex/oralsex</a:t>
            </a:r>
          </a:p>
          <a:p>
            <a:pPr marL="342900" indent="-342900">
              <a:buFont typeface="Arial" panose="020B0604020202020204" pitchFamily="34" charset="0"/>
              <a:buChar char="•"/>
            </a:pPr>
            <a:r>
              <a:rPr lang="nb-NO" dirty="0"/>
              <a:t>En person runker eller fingrer en annen</a:t>
            </a:r>
          </a:p>
          <a:p>
            <a:pPr marL="342900" indent="-342900">
              <a:buFont typeface="Arial" panose="020B0604020202020204" pitchFamily="34" charset="0"/>
              <a:buChar char="•"/>
            </a:pPr>
            <a:r>
              <a:rPr lang="nb-NO" dirty="0"/>
              <a:t>Samleie </a:t>
            </a:r>
          </a:p>
          <a:p>
            <a:pPr marL="342900" indent="-342900">
              <a:buFont typeface="Arial" panose="020B0604020202020204" pitchFamily="34" charset="0"/>
              <a:buChar char="•"/>
            </a:pPr>
            <a:r>
              <a:rPr lang="nb-NO" dirty="0"/>
              <a:t>Onani</a:t>
            </a:r>
          </a:p>
        </p:txBody>
      </p:sp>
      <p:sp>
        <p:nvSpPr>
          <p:cNvPr id="4" name="Plassholder for innhold 3">
            <a:extLst>
              <a:ext uri="{FF2B5EF4-FFF2-40B4-BE49-F238E27FC236}">
                <a16:creationId xmlns:a16="http://schemas.microsoft.com/office/drawing/2014/main" id="{144E5C17-27B9-4CB6-861E-E2F43313CAAB}"/>
              </a:ext>
            </a:extLst>
          </p:cNvPr>
          <p:cNvSpPr>
            <a:spLocks noGrp="1"/>
          </p:cNvSpPr>
          <p:nvPr>
            <p:ph sz="half" idx="1"/>
          </p:nvPr>
        </p:nvSpPr>
        <p:spPr>
          <a:xfrm>
            <a:off x="550619" y="3384390"/>
            <a:ext cx="5260902" cy="1446027"/>
          </a:xfrm>
        </p:spPr>
        <p:txBody>
          <a:bodyPr/>
          <a:lstStyle/>
          <a:p>
            <a:r>
              <a:rPr lang="nb-NO" dirty="0"/>
              <a:t>«Det finnes mange definisjoner på sex, og den videste av disse definisjonene kan kalles «kos uten klær» i en situasjon der man er kåt» </a:t>
            </a:r>
          </a:p>
        </p:txBody>
      </p:sp>
    </p:spTree>
    <p:extLst>
      <p:ext uri="{BB962C8B-B14F-4D97-AF65-F5344CB8AC3E}">
        <p14:creationId xmlns:p14="http://schemas.microsoft.com/office/powerpoint/2010/main" val="3357173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1593B0A2-A453-44DD-AA85-B3C62EB10CA7}"/>
              </a:ext>
            </a:extLst>
          </p:cNvPr>
          <p:cNvSpPr>
            <a:spLocks noGrp="1"/>
          </p:cNvSpPr>
          <p:nvPr>
            <p:ph type="title"/>
          </p:nvPr>
        </p:nvSpPr>
        <p:spPr/>
        <p:txBody>
          <a:bodyPr/>
          <a:lstStyle/>
          <a:p>
            <a:r>
              <a:rPr lang="nb-NO" dirty="0"/>
              <a:t>ONANI ER DEN VANLIGSTE </a:t>
            </a:r>
            <a:br>
              <a:rPr lang="nb-NO" dirty="0"/>
            </a:br>
            <a:r>
              <a:rPr lang="nb-NO" dirty="0"/>
              <a:t>FORMEN FOR SEX</a:t>
            </a:r>
          </a:p>
        </p:txBody>
      </p:sp>
    </p:spTree>
    <p:extLst>
      <p:ext uri="{BB962C8B-B14F-4D97-AF65-F5344CB8AC3E}">
        <p14:creationId xmlns:p14="http://schemas.microsoft.com/office/powerpoint/2010/main" val="1593423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1294CC-87F1-4F1C-A035-B5355EE1D7B3}"/>
              </a:ext>
            </a:extLst>
          </p:cNvPr>
          <p:cNvSpPr>
            <a:spLocks noGrp="1"/>
          </p:cNvSpPr>
          <p:nvPr>
            <p:ph type="title"/>
          </p:nvPr>
        </p:nvSpPr>
        <p:spPr>
          <a:xfrm>
            <a:off x="550619" y="1493548"/>
            <a:ext cx="5260902" cy="1935452"/>
          </a:xfrm>
        </p:spPr>
        <p:txBody>
          <a:bodyPr/>
          <a:lstStyle/>
          <a:p>
            <a:r>
              <a:rPr lang="nb-NO" dirty="0"/>
              <a:t>ONANI</a:t>
            </a:r>
            <a:br>
              <a:rPr lang="nb-NO" dirty="0"/>
            </a:br>
            <a:r>
              <a:rPr lang="nb-NO" dirty="0"/>
              <a:t>- SEX MED SEG SELV</a:t>
            </a:r>
          </a:p>
        </p:txBody>
      </p:sp>
      <p:sp>
        <p:nvSpPr>
          <p:cNvPr id="3" name="Plassholder for innhold 2">
            <a:extLst>
              <a:ext uri="{FF2B5EF4-FFF2-40B4-BE49-F238E27FC236}">
                <a16:creationId xmlns:a16="http://schemas.microsoft.com/office/drawing/2014/main" id="{0CD85E85-09F8-4021-8736-F8B244F017F7}"/>
              </a:ext>
            </a:extLst>
          </p:cNvPr>
          <p:cNvSpPr>
            <a:spLocks noGrp="1"/>
          </p:cNvSpPr>
          <p:nvPr>
            <p:ph sz="half" idx="10"/>
          </p:nvPr>
        </p:nvSpPr>
        <p:spPr>
          <a:xfrm>
            <a:off x="6362138" y="1037932"/>
            <a:ext cx="5279243" cy="5096660"/>
          </a:xfrm>
        </p:spPr>
        <p:txBody>
          <a:bodyPr anchor="ctr">
            <a:normAutofit/>
          </a:bodyPr>
          <a:lstStyle/>
          <a:p>
            <a:pPr marL="342900" indent="-342900">
              <a:buFont typeface="Arial" panose="020B0604020202020204" pitchFamily="34" charset="0"/>
              <a:buChar char="•"/>
            </a:pPr>
            <a:r>
              <a:rPr lang="nb-NO" dirty="0"/>
              <a:t>Man kan prøve ut forskjellige måter å ta på seg selv, for å finne ut hva man selv synes er riktig og godt </a:t>
            </a:r>
          </a:p>
          <a:p>
            <a:pPr marL="342900" indent="-342900">
              <a:buFont typeface="Arial" panose="020B0604020202020204" pitchFamily="34" charset="0"/>
              <a:buChar char="•"/>
            </a:pPr>
            <a:r>
              <a:rPr lang="nb-NO" dirty="0"/>
              <a:t>Onani kalles også masturbasjon, fingring, runking, osv.</a:t>
            </a:r>
          </a:p>
          <a:p>
            <a:pPr marL="342900" indent="-342900">
              <a:buFont typeface="Arial" panose="020B0604020202020204" pitchFamily="34" charset="0"/>
              <a:buChar char="•"/>
            </a:pPr>
            <a:r>
              <a:rPr lang="nb-NO" dirty="0"/>
              <a:t>Kan hjelpe til å dempe stress og få kroppen til å skille ut endorfiner</a:t>
            </a:r>
          </a:p>
          <a:p>
            <a:pPr marL="342900" indent="-342900">
              <a:buFont typeface="Arial" panose="020B0604020202020204" pitchFamily="34" charset="0"/>
              <a:buChar char="•"/>
            </a:pPr>
            <a:r>
              <a:rPr lang="nb-NO" dirty="0"/>
              <a:t>Det kan være lurt om du selv finner ut av hva som fungerer best for deg før du eventuelt har sex med andre </a:t>
            </a:r>
          </a:p>
        </p:txBody>
      </p:sp>
      <p:sp>
        <p:nvSpPr>
          <p:cNvPr id="4" name="Plassholder for innhold 3">
            <a:extLst>
              <a:ext uri="{FF2B5EF4-FFF2-40B4-BE49-F238E27FC236}">
                <a16:creationId xmlns:a16="http://schemas.microsoft.com/office/drawing/2014/main" id="{3D66169F-EA7D-4F37-A60B-68C933E6CCF6}"/>
              </a:ext>
            </a:extLst>
          </p:cNvPr>
          <p:cNvSpPr>
            <a:spLocks noGrp="1"/>
          </p:cNvSpPr>
          <p:nvPr>
            <p:ph sz="half" idx="1"/>
          </p:nvPr>
        </p:nvSpPr>
        <p:spPr>
          <a:xfrm>
            <a:off x="550619" y="3586262"/>
            <a:ext cx="5260902" cy="1935452"/>
          </a:xfrm>
        </p:spPr>
        <p:txBody>
          <a:bodyPr/>
          <a:lstStyle/>
          <a:p>
            <a:r>
              <a:rPr lang="nb-NO" dirty="0"/>
              <a:t>Onani betyr å stimulere kjønnsorganet. </a:t>
            </a:r>
          </a:p>
          <a:p>
            <a:r>
              <a:rPr lang="nb-NO" dirty="0"/>
              <a:t>Å onanere er en måte å bli kjent med egen kropp og seksualitet</a:t>
            </a:r>
          </a:p>
        </p:txBody>
      </p:sp>
    </p:spTree>
    <p:extLst>
      <p:ext uri="{BB962C8B-B14F-4D97-AF65-F5344CB8AC3E}">
        <p14:creationId xmlns:p14="http://schemas.microsoft.com/office/powerpoint/2010/main" val="1077216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DF0EB3-3CC2-4AC9-BC7D-4D35443684CC}"/>
              </a:ext>
            </a:extLst>
          </p:cNvPr>
          <p:cNvSpPr>
            <a:spLocks noGrp="1"/>
          </p:cNvSpPr>
          <p:nvPr>
            <p:ph type="title"/>
          </p:nvPr>
        </p:nvSpPr>
        <p:spPr>
          <a:xfrm>
            <a:off x="550619" y="1927027"/>
            <a:ext cx="5260902" cy="3000935"/>
          </a:xfrm>
        </p:spPr>
        <p:txBody>
          <a:bodyPr anchor="ctr"/>
          <a:lstStyle/>
          <a:p>
            <a:r>
              <a:rPr lang="nb-NO" dirty="0"/>
              <a:t>SEX SKAL HELST VÆRE…GODT</a:t>
            </a:r>
          </a:p>
        </p:txBody>
      </p:sp>
      <p:sp>
        <p:nvSpPr>
          <p:cNvPr id="3" name="Plassholder for innhold 2">
            <a:extLst>
              <a:ext uri="{FF2B5EF4-FFF2-40B4-BE49-F238E27FC236}">
                <a16:creationId xmlns:a16="http://schemas.microsoft.com/office/drawing/2014/main" id="{98F87D33-6AEA-4730-B5C8-6727CEDDCC56}"/>
              </a:ext>
            </a:extLst>
          </p:cNvPr>
          <p:cNvSpPr>
            <a:spLocks noGrp="1"/>
          </p:cNvSpPr>
          <p:nvPr>
            <p:ph sz="half" idx="10"/>
          </p:nvPr>
        </p:nvSpPr>
        <p:spPr/>
        <p:txBody>
          <a:bodyPr anchor="ctr">
            <a:normAutofit/>
          </a:bodyPr>
          <a:lstStyle/>
          <a:p>
            <a:pPr marL="342900" indent="-342900">
              <a:buFont typeface="Arial" panose="020B0604020202020204" pitchFamily="34" charset="0"/>
              <a:buChar char="•"/>
            </a:pPr>
            <a:r>
              <a:rPr lang="nb-NO" dirty="0"/>
              <a:t>Hvis kvinnens skjede ikke er fuktig nok kan det være vondt med penetrerende sex </a:t>
            </a:r>
          </a:p>
          <a:p>
            <a:pPr marL="342900" indent="-342900">
              <a:buFont typeface="Arial" panose="020B0604020202020204" pitchFamily="34" charset="0"/>
              <a:buChar char="•"/>
            </a:pPr>
            <a:r>
              <a:rPr lang="nb-NO" dirty="0"/>
              <a:t>Før penetrerende samleie er det viktig med forspill. Altså å f.eks. å ta på hverandres kjønnsorgan, kysse osv. </a:t>
            </a:r>
          </a:p>
          <a:p>
            <a:pPr marL="342900" indent="-342900">
              <a:buFont typeface="Arial" panose="020B0604020202020204" pitchFamily="34" charset="0"/>
              <a:buChar char="•"/>
            </a:pPr>
            <a:r>
              <a:rPr lang="nb-NO" dirty="0"/>
              <a:t>Forspillet før penetrerende samleie er viktig fordi det medfører at skjeden blir fuktig og penis erigert</a:t>
            </a:r>
          </a:p>
        </p:txBody>
      </p:sp>
    </p:spTree>
    <p:extLst>
      <p:ext uri="{BB962C8B-B14F-4D97-AF65-F5344CB8AC3E}">
        <p14:creationId xmlns:p14="http://schemas.microsoft.com/office/powerpoint/2010/main" val="2331558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1FAB77B-4D1E-9B4F-A84D-F535F224F376}"/>
              </a:ext>
            </a:extLst>
          </p:cNvPr>
          <p:cNvSpPr>
            <a:spLocks noGrp="1"/>
          </p:cNvSpPr>
          <p:nvPr>
            <p:ph type="title"/>
          </p:nvPr>
        </p:nvSpPr>
        <p:spPr>
          <a:xfrm>
            <a:off x="550619" y="1573472"/>
            <a:ext cx="5260902" cy="1855528"/>
          </a:xfrm>
        </p:spPr>
        <p:txBody>
          <a:bodyPr/>
          <a:lstStyle/>
          <a:p>
            <a:r>
              <a:rPr lang="en-US" dirty="0"/>
              <a:t>HVA ER EGENTLIG PORNO? </a:t>
            </a:r>
          </a:p>
        </p:txBody>
      </p:sp>
      <p:sp>
        <p:nvSpPr>
          <p:cNvPr id="3" name="Plassholder for innhold 2">
            <a:extLst>
              <a:ext uri="{FF2B5EF4-FFF2-40B4-BE49-F238E27FC236}">
                <a16:creationId xmlns:a16="http://schemas.microsoft.com/office/drawing/2014/main" id="{5F1E5F7C-661B-EF49-AE72-B853E570BF06}"/>
              </a:ext>
            </a:extLst>
          </p:cNvPr>
          <p:cNvSpPr>
            <a:spLocks noGrp="1"/>
          </p:cNvSpPr>
          <p:nvPr>
            <p:ph sz="half" idx="10"/>
          </p:nvPr>
        </p:nvSpPr>
        <p:spPr>
          <a:xfrm>
            <a:off x="6553200" y="996462"/>
            <a:ext cx="4935415" cy="4980868"/>
          </a:xfrm>
        </p:spPr>
        <p:txBody>
          <a:bodyPr anchor="ctr">
            <a:noAutofit/>
          </a:bodyPr>
          <a:lstStyle/>
          <a:p>
            <a:r>
              <a:rPr lang="nb-NO" b="1" dirty="0"/>
              <a:t>Porno deles ofte inn i to typer:</a:t>
            </a:r>
          </a:p>
          <a:p>
            <a:pPr marL="457200" indent="-457200">
              <a:buFont typeface="+mj-lt"/>
              <a:buAutoNum type="arabicParenR"/>
            </a:pPr>
            <a:r>
              <a:rPr lang="nb-NO" dirty="0"/>
              <a:t>Hardporno: den seksuelle aktiviteten skildres direkte, og lite overlates til fantasien</a:t>
            </a:r>
          </a:p>
          <a:p>
            <a:pPr marL="457200" indent="-457200">
              <a:buFont typeface="+mj-lt"/>
              <a:buAutoNum type="arabicParenR"/>
            </a:pPr>
            <a:r>
              <a:rPr lang="nb-NO" dirty="0"/>
              <a:t>Mykporno: skildrer sex og nakenhet på en mindre nærgående og direkte måte</a:t>
            </a:r>
          </a:p>
          <a:p>
            <a:r>
              <a:rPr lang="nb-NO" b="1" dirty="0"/>
              <a:t>NB: Det finnes lovlig og ulovlig porno</a:t>
            </a:r>
          </a:p>
          <a:p>
            <a:endParaRPr lang="nb-NO" b="1" dirty="0"/>
          </a:p>
          <a:p>
            <a:endParaRPr lang="nb-NO" b="1" dirty="0"/>
          </a:p>
          <a:p>
            <a:r>
              <a:rPr lang="nb-NO" i="1" dirty="0"/>
              <a:t>Det er alltid ulovlig for voksne å vise pornografi til barn</a:t>
            </a:r>
          </a:p>
        </p:txBody>
      </p:sp>
      <p:sp>
        <p:nvSpPr>
          <p:cNvPr id="4" name="Plassholder for innhold 3">
            <a:extLst>
              <a:ext uri="{FF2B5EF4-FFF2-40B4-BE49-F238E27FC236}">
                <a16:creationId xmlns:a16="http://schemas.microsoft.com/office/drawing/2014/main" id="{1298259F-78A9-324A-A3BC-87587804663D}"/>
              </a:ext>
            </a:extLst>
          </p:cNvPr>
          <p:cNvSpPr>
            <a:spLocks noGrp="1"/>
          </p:cNvSpPr>
          <p:nvPr>
            <p:ph sz="half" idx="1"/>
          </p:nvPr>
        </p:nvSpPr>
        <p:spPr>
          <a:xfrm>
            <a:off x="550619" y="3586262"/>
            <a:ext cx="5260902" cy="1565297"/>
          </a:xfrm>
        </p:spPr>
        <p:txBody>
          <a:bodyPr/>
          <a:lstStyle/>
          <a:p>
            <a:r>
              <a:rPr lang="nb-NO" dirty="0"/>
              <a:t>Porno/pornografi er bilder, tekster og film med et seksuelt innhold som har til hensikt at du som ser eller leser dette skal bli seksuelt opphisset – kåt</a:t>
            </a:r>
          </a:p>
          <a:p>
            <a:endParaRPr lang="en-US" dirty="0"/>
          </a:p>
        </p:txBody>
      </p:sp>
    </p:spTree>
    <p:extLst>
      <p:ext uri="{BB962C8B-B14F-4D97-AF65-F5344CB8AC3E}">
        <p14:creationId xmlns:p14="http://schemas.microsoft.com/office/powerpoint/2010/main" val="1020485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309C1B-6C7D-4CE6-94D7-E3333715AB47}"/>
              </a:ext>
            </a:extLst>
          </p:cNvPr>
          <p:cNvSpPr>
            <a:spLocks noGrp="1"/>
          </p:cNvSpPr>
          <p:nvPr>
            <p:ph type="title"/>
          </p:nvPr>
        </p:nvSpPr>
        <p:spPr>
          <a:xfrm>
            <a:off x="568961" y="1493548"/>
            <a:ext cx="5260902" cy="1935452"/>
          </a:xfrm>
        </p:spPr>
        <p:txBody>
          <a:bodyPr/>
          <a:lstStyle/>
          <a:p>
            <a:r>
              <a:rPr lang="nb-NO" dirty="0"/>
              <a:t>FANTASI VERSUS VIRKELIGHET</a:t>
            </a:r>
          </a:p>
        </p:txBody>
      </p:sp>
      <p:sp>
        <p:nvSpPr>
          <p:cNvPr id="3" name="Plassholder for innhold 2">
            <a:extLst>
              <a:ext uri="{FF2B5EF4-FFF2-40B4-BE49-F238E27FC236}">
                <a16:creationId xmlns:a16="http://schemas.microsoft.com/office/drawing/2014/main" id="{A5D2E1CE-F7B0-4C8E-A040-2B403FA3D4B5}"/>
              </a:ext>
            </a:extLst>
          </p:cNvPr>
          <p:cNvSpPr>
            <a:spLocks noGrp="1"/>
          </p:cNvSpPr>
          <p:nvPr>
            <p:ph sz="half" idx="10"/>
          </p:nvPr>
        </p:nvSpPr>
        <p:spPr/>
        <p:txBody>
          <a:bodyPr anchor="ctr"/>
          <a:lstStyle/>
          <a:p>
            <a:r>
              <a:rPr lang="nb-NO" dirty="0"/>
              <a:t>Noen forsøker å gjenskape det de har sett på porno, uten å få det til….</a:t>
            </a:r>
          </a:p>
          <a:p>
            <a:r>
              <a:rPr lang="nb-NO" dirty="0"/>
              <a:t> …eller at det føles unaturlig….</a:t>
            </a:r>
          </a:p>
          <a:p>
            <a:endParaRPr lang="nb-NO" dirty="0"/>
          </a:p>
          <a:p>
            <a:r>
              <a:rPr lang="nb-NO" dirty="0"/>
              <a:t>Det kan føre til frustrasjon eller følelsen av å være en dårlig elsker</a:t>
            </a:r>
          </a:p>
          <a:p>
            <a:endParaRPr lang="nb-NO" dirty="0"/>
          </a:p>
          <a:p>
            <a:r>
              <a:rPr lang="nb-NO" dirty="0"/>
              <a:t>Seksuelle plager eller problemer kan skje fordi man prøver å gjøre det samme som de gjør i porno…</a:t>
            </a:r>
          </a:p>
          <a:p>
            <a:endParaRPr lang="nb-NO" dirty="0"/>
          </a:p>
          <a:p>
            <a:r>
              <a:rPr lang="nb-NO" dirty="0"/>
              <a:t>…Eller fordi man tror at pornoen viser ”det normale”</a:t>
            </a:r>
          </a:p>
        </p:txBody>
      </p:sp>
      <p:sp>
        <p:nvSpPr>
          <p:cNvPr id="4" name="Plassholder for innhold 3">
            <a:extLst>
              <a:ext uri="{FF2B5EF4-FFF2-40B4-BE49-F238E27FC236}">
                <a16:creationId xmlns:a16="http://schemas.microsoft.com/office/drawing/2014/main" id="{3E5D6E50-5547-40EA-AB13-49318A259695}"/>
              </a:ext>
            </a:extLst>
          </p:cNvPr>
          <p:cNvSpPr>
            <a:spLocks noGrp="1"/>
          </p:cNvSpPr>
          <p:nvPr>
            <p:ph sz="half" idx="1"/>
          </p:nvPr>
        </p:nvSpPr>
        <p:spPr>
          <a:xfrm>
            <a:off x="568961" y="3586262"/>
            <a:ext cx="5260902" cy="1935452"/>
          </a:xfrm>
        </p:spPr>
        <p:txBody>
          <a:bodyPr/>
          <a:lstStyle/>
          <a:p>
            <a:r>
              <a:rPr lang="nb-NO" dirty="0"/>
              <a:t>«Noen opplever at sexen de har med seg selv eller andre, ikke føles så bra fordi den ikke er lik det de har forestilt seg via å se på porno» </a:t>
            </a:r>
          </a:p>
          <a:p>
            <a:endParaRPr lang="nb-NO" dirty="0"/>
          </a:p>
        </p:txBody>
      </p:sp>
    </p:spTree>
    <p:extLst>
      <p:ext uri="{BB962C8B-B14F-4D97-AF65-F5344CB8AC3E}">
        <p14:creationId xmlns:p14="http://schemas.microsoft.com/office/powerpoint/2010/main" val="1560743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E764DE-0225-48F2-ACCC-9F957C8D975D}"/>
              </a:ext>
            </a:extLst>
          </p:cNvPr>
          <p:cNvSpPr>
            <a:spLocks noGrp="1"/>
          </p:cNvSpPr>
          <p:nvPr>
            <p:ph type="title"/>
          </p:nvPr>
        </p:nvSpPr>
        <p:spPr>
          <a:xfrm>
            <a:off x="550619" y="1262580"/>
            <a:ext cx="5260902" cy="1935452"/>
          </a:xfrm>
        </p:spPr>
        <p:txBody>
          <a:bodyPr/>
          <a:lstStyle/>
          <a:p>
            <a:r>
              <a:rPr lang="nb-NO" dirty="0"/>
              <a:t>PORNO OG KROPPSBILDE</a:t>
            </a:r>
          </a:p>
        </p:txBody>
      </p:sp>
      <p:sp>
        <p:nvSpPr>
          <p:cNvPr id="3" name="Plassholder for innhold 2">
            <a:extLst>
              <a:ext uri="{FF2B5EF4-FFF2-40B4-BE49-F238E27FC236}">
                <a16:creationId xmlns:a16="http://schemas.microsoft.com/office/drawing/2014/main" id="{BB76AD9C-A3D9-42DA-A0F0-91C8DEEE6E48}"/>
              </a:ext>
            </a:extLst>
          </p:cNvPr>
          <p:cNvSpPr>
            <a:spLocks noGrp="1"/>
          </p:cNvSpPr>
          <p:nvPr>
            <p:ph sz="half" idx="10"/>
          </p:nvPr>
        </p:nvSpPr>
        <p:spPr>
          <a:xfrm>
            <a:off x="6560921" y="880670"/>
            <a:ext cx="5279243" cy="5096660"/>
          </a:xfrm>
        </p:spPr>
        <p:txBody>
          <a:bodyPr anchor="ctr">
            <a:normAutofit lnSpcReduction="10000"/>
          </a:bodyPr>
          <a:lstStyle/>
          <a:p>
            <a:endParaRPr lang="nb-NO" dirty="0"/>
          </a:p>
          <a:p>
            <a:r>
              <a:rPr lang="nb-NO" dirty="0"/>
              <a:t>Man kan få dårlige følelser for sin egen kropp når man sammenligner seg med kropper i pornofilmer</a:t>
            </a:r>
          </a:p>
          <a:p>
            <a:endParaRPr lang="nb-NO" dirty="0"/>
          </a:p>
          <a:p>
            <a:r>
              <a:rPr lang="nb-NO" dirty="0"/>
              <a:t>Menn i porno har ofte</a:t>
            </a:r>
          </a:p>
          <a:p>
            <a:pPr marL="342900" indent="-342900">
              <a:buFont typeface="Arial" panose="020B0604020202020204" pitchFamily="34" charset="0"/>
              <a:buChar char="•"/>
            </a:pPr>
            <a:r>
              <a:rPr lang="nb-NO" dirty="0"/>
              <a:t>Store peniser som er langt større enn gjennomsnittet</a:t>
            </a:r>
          </a:p>
          <a:p>
            <a:pPr marL="342900" indent="-342900">
              <a:buFont typeface="Arial" panose="020B0604020202020204" pitchFamily="34" charset="0"/>
              <a:buChar char="•"/>
            </a:pPr>
            <a:r>
              <a:rPr lang="nb-NO" dirty="0"/>
              <a:t>Veldig muskuløse kropper </a:t>
            </a:r>
          </a:p>
          <a:p>
            <a:endParaRPr lang="nb-NO" dirty="0"/>
          </a:p>
          <a:p>
            <a:r>
              <a:rPr lang="nb-NO" dirty="0"/>
              <a:t>Kvinner i porno har ofte</a:t>
            </a:r>
          </a:p>
          <a:p>
            <a:pPr marL="342900" indent="-342900">
              <a:buFont typeface="Arial" panose="020B0604020202020204" pitchFamily="34" charset="0"/>
              <a:buChar char="•"/>
            </a:pPr>
            <a:r>
              <a:rPr lang="nb-NO" dirty="0"/>
              <a:t>Store pupper</a:t>
            </a:r>
          </a:p>
          <a:p>
            <a:pPr marL="342900" indent="-342900">
              <a:buFont typeface="Arial" panose="020B0604020202020204" pitchFamily="34" charset="0"/>
              <a:buChar char="•"/>
            </a:pPr>
            <a:r>
              <a:rPr lang="nb-NO" dirty="0"/>
              <a:t>Tynne kropper</a:t>
            </a:r>
          </a:p>
          <a:p>
            <a:pPr marL="342900" indent="-342900">
              <a:buFont typeface="Arial" panose="020B0604020202020204" pitchFamily="34" charset="0"/>
              <a:buChar char="•"/>
            </a:pPr>
            <a:r>
              <a:rPr lang="nb-NO" dirty="0"/>
              <a:t>Små kjønnslepper</a:t>
            </a:r>
          </a:p>
          <a:p>
            <a:pPr marL="342900" indent="-342900">
              <a:buFont typeface="Arial" panose="020B0604020202020204" pitchFamily="34" charset="0"/>
              <a:buChar char="•"/>
            </a:pPr>
            <a:endParaRPr lang="nb-NO" dirty="0"/>
          </a:p>
        </p:txBody>
      </p:sp>
      <p:sp>
        <p:nvSpPr>
          <p:cNvPr id="4" name="Plassholder for innhold 3">
            <a:extLst>
              <a:ext uri="{FF2B5EF4-FFF2-40B4-BE49-F238E27FC236}">
                <a16:creationId xmlns:a16="http://schemas.microsoft.com/office/drawing/2014/main" id="{1C17E52F-300C-433B-85EF-045191B044EC}"/>
              </a:ext>
            </a:extLst>
          </p:cNvPr>
          <p:cNvSpPr>
            <a:spLocks noGrp="1"/>
          </p:cNvSpPr>
          <p:nvPr>
            <p:ph sz="half" idx="1"/>
          </p:nvPr>
        </p:nvSpPr>
        <p:spPr>
          <a:xfrm>
            <a:off x="550619" y="3355294"/>
            <a:ext cx="5260902" cy="1935452"/>
          </a:xfrm>
        </p:spPr>
        <p:txBody>
          <a:bodyPr/>
          <a:lstStyle/>
          <a:p>
            <a:r>
              <a:rPr lang="nb-NO" b="1" dirty="0"/>
              <a:t>Husk at skuespillerne i pornofilmer er håndplukket ut i fra utseende og ofte både operert og retusjert for å skape en ”enda vakrere og mer sexy kropp”</a:t>
            </a:r>
          </a:p>
        </p:txBody>
      </p:sp>
    </p:spTree>
    <p:extLst>
      <p:ext uri="{BB962C8B-B14F-4D97-AF65-F5344CB8AC3E}">
        <p14:creationId xmlns:p14="http://schemas.microsoft.com/office/powerpoint/2010/main" val="2403370274"/>
      </p:ext>
    </p:extLst>
  </p:cSld>
  <p:clrMapOvr>
    <a:masterClrMapping/>
  </p:clrMapOvr>
</p:sld>
</file>

<file path=ppt/theme/theme1.xml><?xml version="1.0" encoding="utf-8"?>
<a:theme xmlns:a="http://schemas.openxmlformats.org/drawingml/2006/main" name="Office-tema">
  <a:themeElements>
    <a:clrScheme name="Sex og Politikk">
      <a:dk1>
        <a:srgbClr val="11171D"/>
      </a:dk1>
      <a:lt1>
        <a:srgbClr val="FFFFFF"/>
      </a:lt1>
      <a:dk2>
        <a:srgbClr val="D8BDA8"/>
      </a:dk2>
      <a:lt2>
        <a:srgbClr val="F4ECE6"/>
      </a:lt2>
      <a:accent1>
        <a:srgbClr val="9B182F"/>
      </a:accent1>
      <a:accent2>
        <a:srgbClr val="EC7933"/>
      </a:accent2>
      <a:accent3>
        <a:srgbClr val="CD2645"/>
      </a:accent3>
      <a:accent4>
        <a:srgbClr val="7D2253"/>
      </a:accent4>
      <a:accent5>
        <a:srgbClr val="00A49B"/>
      </a:accent5>
      <a:accent6>
        <a:srgbClr val="0D1A6A"/>
      </a:accent6>
      <a:hlink>
        <a:srgbClr val="9B182F"/>
      </a:hlink>
      <a:folHlink>
        <a:srgbClr val="E2BAC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3" id="{E07975D9-95B3-624D-B4DE-6F0E3A5DC0B7}" vid="{FA92D50F-2201-524C-8592-6529F8A01EF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Uke 6 (4)</Template>
  <TotalTime>684</TotalTime>
  <Words>2037</Words>
  <Application>Microsoft Macintosh PowerPoint</Application>
  <PresentationFormat>Widescreen</PresentationFormat>
  <Paragraphs>171</Paragraphs>
  <Slides>14</Slides>
  <Notes>13</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14</vt:i4>
      </vt:variant>
    </vt:vector>
  </HeadingPairs>
  <TitlesOfParts>
    <vt:vector size="19" baseType="lpstr">
      <vt:lpstr>Arial</vt:lpstr>
      <vt:lpstr>Calibri</vt:lpstr>
      <vt:lpstr>Calibri Light</vt:lpstr>
      <vt:lpstr>Tw Cen MT</vt:lpstr>
      <vt:lpstr>Office-tema</vt:lpstr>
      <vt:lpstr>SEX VS. PORNO: HVA ER FORSKJELLEN?</vt:lpstr>
      <vt:lpstr>HVA VI SKAL SNAKKE OM</vt:lpstr>
      <vt:lpstr>HVA ER SEX? </vt:lpstr>
      <vt:lpstr>ONANI ER DEN VANLIGSTE  FORMEN FOR SEX</vt:lpstr>
      <vt:lpstr>ONANI - SEX MED SEG SELV</vt:lpstr>
      <vt:lpstr>SEX SKAL HELST VÆRE…GODT</vt:lpstr>
      <vt:lpstr>HVA ER EGENTLIG PORNO? </vt:lpstr>
      <vt:lpstr>FANTASI VERSUS VIRKELIGHET</vt:lpstr>
      <vt:lpstr>PORNO OG KROPPSBILDE</vt:lpstr>
      <vt:lpstr>Hvis du opplever å få dårlig selvbilde av å se på porno fordi du føler at du ikke kan leve opp til standardene for kropp, utseende og kjønnsorganer, er det viktig at du minner deg selv på at dette er skuespillere og fantasi</vt:lpstr>
      <vt:lpstr>SAMTYKKE:  AT MAN AKTIVT  SIER JA!</vt:lpstr>
      <vt:lpstr>FORSKJELLEN MELLOM PORNO OG SEX  Newton: Kroppen  https://nrksuper.no/serie/newton-kroppen/DMYT24003919/sesong-1/episode-12 (Se hele episoden eller fra tid: 12.05)</vt:lpstr>
      <vt:lpstr>HVEM KAN JEG SNAKKE MED...   …OM SEX, PORNO OG SELVBILDE?</vt:lpstr>
      <vt:lpstr>SE GJERNE FLERE FILMER OG GJØR OPPGAVER I UKE 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FORSKJELLEN MELLOM PORNO OG VANLIG SEX</dc:title>
  <dc:creator>Kjersti Austli</dc:creator>
  <cp:lastModifiedBy>Stine Nygård</cp:lastModifiedBy>
  <cp:revision>95</cp:revision>
  <cp:lastPrinted>2019-12-21T18:40:41Z</cp:lastPrinted>
  <dcterms:created xsi:type="dcterms:W3CDTF">2019-12-21T15:50:56Z</dcterms:created>
  <dcterms:modified xsi:type="dcterms:W3CDTF">2020-01-23T14:52:28Z</dcterms:modified>
</cp:coreProperties>
</file>