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68" r:id="rId2"/>
    <p:sldId id="259" r:id="rId3"/>
    <p:sldId id="267" r:id="rId4"/>
    <p:sldId id="272" r:id="rId5"/>
    <p:sldId id="257" r:id="rId6"/>
    <p:sldId id="269" r:id="rId7"/>
    <p:sldId id="265" r:id="rId8"/>
    <p:sldId id="289" r:id="rId9"/>
    <p:sldId id="290" r:id="rId10"/>
    <p:sldId id="276" r:id="rId11"/>
    <p:sldId id="275" r:id="rId12"/>
    <p:sldId id="291" r:id="rId13"/>
    <p:sldId id="293" r:id="rId14"/>
    <p:sldId id="280" r:id="rId15"/>
  </p:sldIdLst>
  <p:sldSz cx="12192000" cy="6858000"/>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2645"/>
    <a:srgbClr val="9C182F"/>
    <a:srgbClr val="7D2253"/>
    <a:srgbClr val="ED7933"/>
    <a:srgbClr val="FBE9EC"/>
    <a:srgbClr val="0D1A6B"/>
    <a:srgbClr val="00A59C"/>
    <a:srgbClr val="11181D"/>
    <a:srgbClr val="F1DDE0"/>
    <a:srgbClr val="D9BD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98"/>
    <p:restoredTop sz="67411" autoAdjust="0"/>
  </p:normalViewPr>
  <p:slideViewPr>
    <p:cSldViewPr snapToGrid="0" snapToObjects="1">
      <p:cViewPr varScale="1">
        <p:scale>
          <a:sx n="73" d="100"/>
          <a:sy n="73" d="100"/>
        </p:scale>
        <p:origin x="2616" y="184"/>
      </p:cViewPr>
      <p:guideLst/>
    </p:cSldViewPr>
  </p:slideViewPr>
  <p:notesTextViewPr>
    <p:cViewPr>
      <p:scale>
        <a:sx n="1" d="1"/>
        <a:sy n="1" d="1"/>
      </p:scale>
      <p:origin x="0" y="-232"/>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08A48DF-FE5A-4A5B-B6A3-0F7751EBEFAF}" type="datetimeFigureOut">
              <a:rPr lang="nb-NO" smtClean="0"/>
              <a:t>03.01.2020</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F7F6C1C-A9A1-4DA8-948A-A883D5294A1C}" type="slidenum">
              <a:rPr lang="nb-NO" smtClean="0"/>
              <a:t>‹#›</a:t>
            </a:fld>
            <a:endParaRPr lang="nb-NO"/>
          </a:p>
        </p:txBody>
      </p:sp>
    </p:spTree>
    <p:extLst>
      <p:ext uri="{BB962C8B-B14F-4D97-AF65-F5344CB8AC3E}">
        <p14:creationId xmlns:p14="http://schemas.microsoft.com/office/powerpoint/2010/main" val="1052939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exogpolitikk.no/seksualundervisning/kampanj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psykologforeningen.no/publikum/informasjonsvideoer/videoer-om-livsutfordringer/hva-er-foelelse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ung.no/forelskelse/3885_20_tegn_p%C3%A5_at_DU_er_forelsket.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nrk.no/skole/?mediaId=21462&amp;page=search&amp;q=forelsket"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exogpolitikk.no/seksualundervisning/kampanje/"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psykologforeningen.no/publikum/informasjonsvideoer/videoer-om-livsutfordringer/hva-er-foelelser"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rk.no/skole/?mediaId=24141&amp;page=search&amp;program=Kort%20fortalt%20-%20livsmestring"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youtube.com/watch?v=UYDUocIGep4"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rk.no/skole/?mediaId=24143&amp;page=search&amp;program=Kort%20fortalt%20-%20livsmestring"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tv.nrk.no/serie/fantorangen/sesong/8/episode/3/avspiller"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rk.no/skole/?mediaId=24146&amp;page=search&amp;program=Kort%20fortalt%20-%20livsmestring"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tv.nrk.no/serie/fantorangen/sesong/8/episode/7/avspiller"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rk.no/skole/?mediaId=24145&amp;page=search&amp;program=Kort%20fortalt%20-%20livsmestring"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tv.nrk.no/serie/fantorangen/sesong/8/episode/6/avspiller"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rk.no/skole/?mediaId=24144&amp;page=search&amp;program=Kort%20fortalt%20-%20livsmestring"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tv.nrk.no/serie/fantorangen/sesong/8/episode/2/avspille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 UNDERVISER: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I denne presentasjonen finner du tips og råd om hvordan du kan bruke hvert lysark i undervisningen, og tilleggsinformasjon som kan være nyttig. Det er opp til deg hvordan du legger opp gjennomgangen (f.eks. om du viser filmene eller ei). Du kan også legge til egne notater ved behov, eller evt. slette eller legge til lysark. </a:t>
            </a:r>
          </a:p>
          <a:p>
            <a:endParaRPr lang="nb-NO" dirty="0"/>
          </a:p>
          <a:p>
            <a:r>
              <a:rPr lang="nb-NO" dirty="0"/>
              <a:t>I kampanjepakka for Uke 6 i 2020 har vi valgt ut noen oppgaver fra Uke 6-materiellet for 1.-4. trinn, med fokus på temaet «Følelser». På </a:t>
            </a:r>
            <a:r>
              <a:rPr lang="nb-NO" dirty="0">
                <a:hlinkClick r:id="rId3"/>
              </a:rPr>
              <a:t>https://sexogpolitikk.no/seksualundervisning/kampanje</a:t>
            </a:r>
            <a:r>
              <a:rPr lang="nb-NO" dirty="0"/>
              <a:t> finner du også tips om filmer og andre ressurser.</a:t>
            </a:r>
          </a:p>
          <a:p>
            <a:endParaRPr lang="nb-NO" dirty="0"/>
          </a:p>
          <a:p>
            <a:r>
              <a:rPr lang="nb-NO" dirty="0"/>
              <a:t>Har du lyst til å gjennomføre enda flere eller andre oppgaver i seksualitetsundervisningen, finner du mange forslag i </a:t>
            </a:r>
            <a:r>
              <a:rPr lang="nb-NO" dirty="0" err="1"/>
              <a:t>grunnmateriellet</a:t>
            </a:r>
            <a:r>
              <a:rPr lang="nb-NO" dirty="0"/>
              <a:t> for 1.-4. trinn og temamateriellet «Sosiale medier». Alt ligger tilgjengelig for gratis nedlastning på www.uke6.no. For tilgang til grunnmateriell og temamateriell m.m. registrer du deg som bruker på nettsiden, hvorpå du vil få tilsendt passord for innlogging. </a:t>
            </a:r>
          </a:p>
          <a:p>
            <a:endParaRPr lang="nb-NO" dirty="0"/>
          </a:p>
          <a:p>
            <a:r>
              <a:rPr lang="nb-NO" dirty="0"/>
              <a:t>Lykke til med gjennomføringen av Uke 6 i 2020!</a:t>
            </a:r>
          </a:p>
          <a:p>
            <a:endParaRPr lang="nb-NO" dirty="0"/>
          </a:p>
          <a:p>
            <a:r>
              <a:rPr lang="nb-NO" dirty="0"/>
              <a:t>Har du spørsmål, send oss gjerne en e-post på uke6@uke6.no</a:t>
            </a:r>
          </a:p>
          <a:p>
            <a:endParaRPr lang="nb-NO" dirty="0"/>
          </a:p>
          <a:p>
            <a:r>
              <a:rPr lang="nb-NO" dirty="0"/>
              <a:t>Alle bilder uten egen fotnote er fra Sex og </a:t>
            </a:r>
            <a:r>
              <a:rPr lang="nb-NO" dirty="0" err="1"/>
              <a:t>Samfund</a:t>
            </a:r>
            <a:r>
              <a:rPr lang="nb-NO" dirty="0"/>
              <a:t> DK.</a:t>
            </a:r>
          </a:p>
        </p:txBody>
      </p:sp>
      <p:sp>
        <p:nvSpPr>
          <p:cNvPr id="4" name="Plassholder for lysbildenummer 3"/>
          <p:cNvSpPr>
            <a:spLocks noGrp="1"/>
          </p:cNvSpPr>
          <p:nvPr>
            <p:ph type="sldNum" sz="quarter" idx="5"/>
          </p:nvPr>
        </p:nvSpPr>
        <p:spPr/>
        <p:txBody>
          <a:bodyPr/>
          <a:lstStyle/>
          <a:p>
            <a:fld id="{7F7F6C1C-A9A1-4DA8-948A-A883D5294A1C}" type="slidenum">
              <a:rPr lang="nb-NO" smtClean="0"/>
              <a:t>1</a:t>
            </a:fld>
            <a:endParaRPr lang="nb-NO"/>
          </a:p>
        </p:txBody>
      </p:sp>
    </p:spTree>
    <p:extLst>
      <p:ext uri="{BB962C8B-B14F-4D97-AF65-F5344CB8AC3E}">
        <p14:creationId xmlns:p14="http://schemas.microsoft.com/office/powerpoint/2010/main" val="1481842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Til underviser: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Hvis vi har vokst opp med at sinne er dumt eller farlig og unngår følelsen, så kan vi miste kontakt med disse viktige behovene. Sinne skaper også ofte avstand mellom deg og andre, på godt og vondt. Det går også å spørre elevene om de blir sinte når de er triste? Hvis noen sier dette, går det å reflektere over hvorfor det er slik. </a:t>
            </a:r>
          </a:p>
          <a:p>
            <a:endParaRPr lang="nb-NO" dirty="0"/>
          </a:p>
        </p:txBody>
      </p:sp>
      <p:sp>
        <p:nvSpPr>
          <p:cNvPr id="4" name="Plassholder for lysbildenummer 3"/>
          <p:cNvSpPr>
            <a:spLocks noGrp="1"/>
          </p:cNvSpPr>
          <p:nvPr>
            <p:ph type="sldNum" sz="quarter" idx="5"/>
          </p:nvPr>
        </p:nvSpPr>
        <p:spPr/>
        <p:txBody>
          <a:bodyPr/>
          <a:lstStyle/>
          <a:p>
            <a:fld id="{7F7F6C1C-A9A1-4DA8-948A-A883D5294A1C}" type="slidenum">
              <a:rPr lang="nb-NO" smtClean="0"/>
              <a:t>10</a:t>
            </a:fld>
            <a:endParaRPr lang="nb-NO"/>
          </a:p>
        </p:txBody>
      </p:sp>
    </p:spTree>
    <p:extLst>
      <p:ext uri="{BB962C8B-B14F-4D97-AF65-F5344CB8AC3E}">
        <p14:creationId xmlns:p14="http://schemas.microsoft.com/office/powerpoint/2010/main" val="1151636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 underviser:</a:t>
            </a:r>
          </a:p>
          <a:p>
            <a:endParaRPr lang="nb-NO" dirty="0"/>
          </a:p>
          <a:p>
            <a:r>
              <a:rPr lang="nb-NO" dirty="0"/>
              <a:t>Poengtere at det finnes dårlige handlinger versus dårlige følelser.</a:t>
            </a:r>
          </a:p>
          <a:p>
            <a:endParaRPr lang="nb-NO" dirty="0"/>
          </a:p>
          <a:p>
            <a:r>
              <a:rPr lang="nb-NO" dirty="0">
                <a:hlinkClick r:id="rId3"/>
              </a:rPr>
              <a:t>Sitat hentet fra artikkel: https://www.psykologforeningen.no/publikum/informasjonsvideoer/videoer-om-livsutfordringer/hva-er-foelelser</a:t>
            </a:r>
            <a:endParaRPr lang="nb-NO" dirty="0"/>
          </a:p>
        </p:txBody>
      </p:sp>
      <p:sp>
        <p:nvSpPr>
          <p:cNvPr id="4" name="Plassholder for lysbildenummer 3"/>
          <p:cNvSpPr>
            <a:spLocks noGrp="1"/>
          </p:cNvSpPr>
          <p:nvPr>
            <p:ph type="sldNum" sz="quarter" idx="5"/>
          </p:nvPr>
        </p:nvSpPr>
        <p:spPr/>
        <p:txBody>
          <a:bodyPr/>
          <a:lstStyle/>
          <a:p>
            <a:fld id="{7F7F6C1C-A9A1-4DA8-948A-A883D5294A1C}" type="slidenum">
              <a:rPr lang="nb-NO" smtClean="0"/>
              <a:t>11</a:t>
            </a:fld>
            <a:endParaRPr lang="nb-NO"/>
          </a:p>
        </p:txBody>
      </p:sp>
    </p:spTree>
    <p:extLst>
      <p:ext uri="{BB962C8B-B14F-4D97-AF65-F5344CB8AC3E}">
        <p14:creationId xmlns:p14="http://schemas.microsoft.com/office/powerpoint/2010/main" val="1172162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Sitatene er hentet fra ungdomsjournalisten Amalie (Ung.no), for å lese mer: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hlinkClick r:id="rId3"/>
              </a:rPr>
              <a:t>https://www.ung.no/forelskelse/3885_20_tegn_p%C3%A5_at_DU_er_forelsket.html</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r>
              <a:rPr lang="nb-NO" dirty="0"/>
              <a:t>NRK Skole: Hva er forelskelse? (9,5 minutt). Vurder om dette er interessant for dine elever. </a:t>
            </a:r>
          </a:p>
          <a:p>
            <a:r>
              <a:rPr lang="nb-NO" dirty="0"/>
              <a:t>Klippet er ganske langt, og kanskje litt vanskelig for målgruppen, men de fleste vil nok synes starten er gøy. </a:t>
            </a:r>
          </a:p>
          <a:p>
            <a:r>
              <a:rPr lang="nb-NO" dirty="0">
                <a:hlinkClick r:id="rId4"/>
              </a:rPr>
              <a:t>https://www.nrk.no/skole/?mediaId=21462&amp;page=search&amp;q=forelsket</a:t>
            </a:r>
            <a:endParaRPr lang="nb-NO" dirty="0"/>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i="1" dirty="0"/>
              <a:t>Foto: Pexels.com, Trinity </a:t>
            </a:r>
            <a:r>
              <a:rPr lang="nb-NO" i="1" dirty="0" err="1"/>
              <a:t>Kubassek</a:t>
            </a:r>
            <a:endParaRPr lang="nb-NO" i="1" dirty="0"/>
          </a:p>
          <a:p>
            <a:endParaRPr lang="nb-NO" dirty="0"/>
          </a:p>
        </p:txBody>
      </p:sp>
      <p:sp>
        <p:nvSpPr>
          <p:cNvPr id="4" name="Plassholder for lysbildenummer 3"/>
          <p:cNvSpPr>
            <a:spLocks noGrp="1"/>
          </p:cNvSpPr>
          <p:nvPr>
            <p:ph type="sldNum" sz="quarter" idx="5"/>
          </p:nvPr>
        </p:nvSpPr>
        <p:spPr/>
        <p:txBody>
          <a:bodyPr/>
          <a:lstStyle/>
          <a:p>
            <a:fld id="{7F7F6C1C-A9A1-4DA8-948A-A883D5294A1C}" type="slidenum">
              <a:rPr lang="nb-NO" smtClean="0"/>
              <a:t>12</a:t>
            </a:fld>
            <a:endParaRPr lang="nb-NO"/>
          </a:p>
        </p:txBody>
      </p:sp>
    </p:spTree>
    <p:extLst>
      <p:ext uri="{BB962C8B-B14F-4D97-AF65-F5344CB8AC3E}">
        <p14:creationId xmlns:p14="http://schemas.microsoft.com/office/powerpoint/2010/main" val="96723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 underviser: </a:t>
            </a:r>
          </a:p>
          <a:p>
            <a:r>
              <a:rPr lang="nb-NO" dirty="0"/>
              <a:t>Allerede i ung alder har barn tanker om hvilke følelser som er «lov» å ha, og hvordan man forventer ulike følelser basert blant annet på kjønn. Dette er fint for barna å bli bevisst på, og kanskje senere stille seg mer kritiske til blant annet kjønnsstereotypene og «uønskede» følelser.  Press på kropp og utseende kan også skape mange negative følelser. </a:t>
            </a:r>
          </a:p>
        </p:txBody>
      </p:sp>
      <p:sp>
        <p:nvSpPr>
          <p:cNvPr id="4" name="Plassholder for lysbildenummer 3"/>
          <p:cNvSpPr>
            <a:spLocks noGrp="1"/>
          </p:cNvSpPr>
          <p:nvPr>
            <p:ph type="sldNum" sz="quarter" idx="5"/>
          </p:nvPr>
        </p:nvSpPr>
        <p:spPr/>
        <p:txBody>
          <a:bodyPr/>
          <a:lstStyle/>
          <a:p>
            <a:fld id="{7F7F6C1C-A9A1-4DA8-948A-A883D5294A1C}" type="slidenum">
              <a:rPr lang="nb-NO" smtClean="0"/>
              <a:t>13</a:t>
            </a:fld>
            <a:endParaRPr lang="nb-NO"/>
          </a:p>
        </p:txBody>
      </p:sp>
    </p:spTree>
    <p:extLst>
      <p:ext uri="{BB962C8B-B14F-4D97-AF65-F5344CB8AC3E}">
        <p14:creationId xmlns:p14="http://schemas.microsoft.com/office/powerpoint/2010/main" val="3509673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 UNDERVISER:</a:t>
            </a:r>
          </a:p>
          <a:p>
            <a:r>
              <a:rPr lang="nb-NO" dirty="0"/>
              <a:t>I kampanjepakka for Uke 6 i 2020 har vi valgt ut fem oppgaver fra Uke 6-materiellet for 1.-4. trinn, med fokus på temaet «Følelser». </a:t>
            </a:r>
          </a:p>
          <a:p>
            <a:r>
              <a:rPr lang="nb-NO" dirty="0"/>
              <a:t>På </a:t>
            </a:r>
            <a:r>
              <a:rPr lang="nb-NO" dirty="0">
                <a:hlinkClick r:id="rId3"/>
              </a:rPr>
              <a:t>https://sexogpolitikk.no</a:t>
            </a:r>
            <a:r>
              <a:rPr lang="nb-NO">
                <a:hlinkClick r:id="rId3"/>
              </a:rPr>
              <a:t>/seksualundervisning/kampanje/</a:t>
            </a:r>
            <a:r>
              <a:rPr lang="nb-NO"/>
              <a:t> finner </a:t>
            </a:r>
            <a:r>
              <a:rPr lang="nb-NO" dirty="0"/>
              <a:t>du også tips om filmer og andre ressurser.</a:t>
            </a:r>
          </a:p>
          <a:p>
            <a:endParaRPr lang="nb-NO" dirty="0"/>
          </a:p>
          <a:p>
            <a:r>
              <a:rPr lang="nb-NO" dirty="0"/>
              <a:t>Har du lyst til å gjennomføre enda flere eller andre oppgaver i seksualitetsundervisningen, finner du mange forslag i </a:t>
            </a:r>
            <a:r>
              <a:rPr lang="nb-NO" dirty="0" err="1"/>
              <a:t>grunnmateriellet</a:t>
            </a:r>
            <a:r>
              <a:rPr lang="nb-NO" dirty="0"/>
              <a:t> for 1.-4. trinn og temamateriellet Sosiale medier.</a:t>
            </a:r>
          </a:p>
          <a:p>
            <a:endParaRPr lang="nb-NO" dirty="0"/>
          </a:p>
          <a:p>
            <a:r>
              <a:rPr lang="nb-NO" dirty="0"/>
              <a:t>Alt ligger for gratis </a:t>
            </a:r>
            <a:r>
              <a:rPr lang="nb-NO" dirty="0" err="1"/>
              <a:t>nedlasting</a:t>
            </a:r>
            <a:r>
              <a:rPr lang="nb-NO" dirty="0"/>
              <a:t> på www.uke6.no.</a:t>
            </a:r>
          </a:p>
          <a:p>
            <a:r>
              <a:rPr lang="nb-NO" dirty="0"/>
              <a:t>For tilgang til grunnmateriell og temamateriell mm, registrer du deg bare som bruker og få tilsendt passord for innlogging. </a:t>
            </a:r>
          </a:p>
          <a:p>
            <a:endParaRPr lang="nb-NO" dirty="0"/>
          </a:p>
          <a:p>
            <a:endParaRPr lang="nb-NO" dirty="0"/>
          </a:p>
          <a:p>
            <a:r>
              <a:rPr lang="nb-NO" dirty="0"/>
              <a:t>Kilder: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1" kern="1200" dirty="0" err="1">
                <a:solidFill>
                  <a:schemeClr val="tx1"/>
                </a:solidFill>
                <a:effectLst/>
                <a:latin typeface="+mn-lt"/>
                <a:ea typeface="+mn-ea"/>
                <a:cs typeface="+mn-cs"/>
              </a:rPr>
              <a:t>Vassbø</a:t>
            </a:r>
            <a:r>
              <a:rPr lang="nb-NO" sz="1200" b="0" i="1" kern="1200" dirty="0">
                <a:solidFill>
                  <a:schemeClr val="tx1"/>
                </a:solidFill>
                <a:effectLst/>
                <a:latin typeface="+mn-lt"/>
                <a:ea typeface="+mn-ea"/>
                <a:cs typeface="+mn-cs"/>
              </a:rPr>
              <a:t> Hagen, Anne Hilde: «</a:t>
            </a:r>
            <a:r>
              <a:rPr lang="nb-NO" sz="1200" b="0" i="0" kern="1200" dirty="0">
                <a:solidFill>
                  <a:schemeClr val="tx1"/>
                </a:solidFill>
                <a:effectLst/>
                <a:latin typeface="+mn-lt"/>
                <a:ea typeface="+mn-ea"/>
                <a:cs typeface="+mn-cs"/>
              </a:rPr>
              <a:t>Hva er følelser?» Norsk psykolog forening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hlinkClick r:id="rId4"/>
              </a:rPr>
              <a:t>https://www.psykologforeningen.no/publikum/informasjonsvideoer/videoer-om-livsutfordringer/hva-er-foelelser</a:t>
            </a:r>
            <a:endParaRPr lang="nb-NO" sz="1200" b="0" i="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9F649017-1C11-4CCD-AC94-2FC0496F477C}" type="slidenum">
              <a:rPr lang="nb-NO" smtClean="0"/>
              <a:t>14</a:t>
            </a:fld>
            <a:endParaRPr lang="nb-NO"/>
          </a:p>
        </p:txBody>
      </p:sp>
    </p:spTree>
    <p:extLst>
      <p:ext uri="{BB962C8B-B14F-4D97-AF65-F5344CB8AC3E}">
        <p14:creationId xmlns:p14="http://schemas.microsoft.com/office/powerpoint/2010/main" val="562482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 UNDERVISER:</a:t>
            </a:r>
          </a:p>
          <a:p>
            <a:r>
              <a:rPr lang="nb-NO" dirty="0"/>
              <a:t>Elevene kan snakke sammen to og to eller i grupper om hva følelser er. </a:t>
            </a:r>
          </a:p>
          <a:p>
            <a:endParaRPr lang="nb-NO" dirty="0"/>
          </a:p>
          <a:p>
            <a:endParaRPr lang="nb-NO" dirty="0"/>
          </a:p>
          <a:p>
            <a:r>
              <a:rPr lang="nb-NO" i="1" dirty="0"/>
              <a:t>Foto: Pexels.com</a:t>
            </a:r>
          </a:p>
        </p:txBody>
      </p:sp>
      <p:sp>
        <p:nvSpPr>
          <p:cNvPr id="4" name="Plassholder for lysbildenummer 3"/>
          <p:cNvSpPr>
            <a:spLocks noGrp="1"/>
          </p:cNvSpPr>
          <p:nvPr>
            <p:ph type="sldNum" sz="quarter" idx="5"/>
          </p:nvPr>
        </p:nvSpPr>
        <p:spPr/>
        <p:txBody>
          <a:bodyPr/>
          <a:lstStyle/>
          <a:p>
            <a:fld id="{7F7F6C1C-A9A1-4DA8-948A-A883D5294A1C}" type="slidenum">
              <a:rPr lang="nb-NO" smtClean="0"/>
              <a:t>2</a:t>
            </a:fld>
            <a:endParaRPr lang="nb-NO"/>
          </a:p>
        </p:txBody>
      </p:sp>
    </p:spTree>
    <p:extLst>
      <p:ext uri="{BB962C8B-B14F-4D97-AF65-F5344CB8AC3E}">
        <p14:creationId xmlns:p14="http://schemas.microsoft.com/office/powerpoint/2010/main" val="31883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TIPS TIL UNDERVISER: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Kort fortalt er laget av NRK Skole. Varighet 2 minutter.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hlinkClick r:id="rId3"/>
              </a:rPr>
              <a:t>https://www.nrk.no/skole/?mediaId=24141&amp;page=search&amp;program=Kort%20fortalt%20-%20livsmestring</a:t>
            </a:r>
            <a:endParaRPr lang="nb-NO" dirty="0"/>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En lengre og grundigere film om følelser: Alfred og skyggen, utarbeidet av </a:t>
            </a:r>
            <a:r>
              <a:rPr lang="nb-NO" sz="1200" b="0" i="0" kern="1200" dirty="0">
                <a:solidFill>
                  <a:schemeClr val="tx1"/>
                </a:solidFill>
                <a:effectLst/>
                <a:latin typeface="+mn-lt"/>
                <a:ea typeface="+mn-ea"/>
                <a:cs typeface="+mn-cs"/>
              </a:rPr>
              <a:t>Norsk Institutt for Emosjonsfokusert Terapi (NIEFT)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dirty="0">
                <a:solidFill>
                  <a:schemeClr val="tx1"/>
                </a:solidFill>
                <a:effectLst/>
                <a:latin typeface="+mn-lt"/>
                <a:ea typeface="+mn-ea"/>
                <a:cs typeface="+mn-cs"/>
              </a:rPr>
              <a:t>www.nieft.no og Institutt for Psykologisk Rådgivning www.ipr.no</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hlinkClick r:id="rId4"/>
              </a:rPr>
              <a:t>https://www.youtube.com/watch?v=UYDUocIGep4</a:t>
            </a:r>
            <a:endParaRPr lang="nb-NO" dirty="0"/>
          </a:p>
          <a:p>
            <a:endParaRPr lang="nb-NO" dirty="0"/>
          </a:p>
        </p:txBody>
      </p:sp>
      <p:sp>
        <p:nvSpPr>
          <p:cNvPr id="4" name="Plassholder for lysbildenummer 3"/>
          <p:cNvSpPr>
            <a:spLocks noGrp="1"/>
          </p:cNvSpPr>
          <p:nvPr>
            <p:ph type="sldNum" sz="quarter" idx="5"/>
          </p:nvPr>
        </p:nvSpPr>
        <p:spPr/>
        <p:txBody>
          <a:bodyPr/>
          <a:lstStyle/>
          <a:p>
            <a:fld id="{7F7F6C1C-A9A1-4DA8-948A-A883D5294A1C}" type="slidenum">
              <a:rPr lang="nb-NO" smtClean="0"/>
              <a:t>3</a:t>
            </a:fld>
            <a:endParaRPr lang="nb-NO"/>
          </a:p>
        </p:txBody>
      </p:sp>
    </p:spTree>
    <p:extLst>
      <p:ext uri="{BB962C8B-B14F-4D97-AF65-F5344CB8AC3E}">
        <p14:creationId xmlns:p14="http://schemas.microsoft.com/office/powerpoint/2010/main" val="2173270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 UNDERVISER:</a:t>
            </a:r>
          </a:p>
          <a:p>
            <a:endParaRPr lang="nb-NO" dirty="0"/>
          </a:p>
          <a:p>
            <a:r>
              <a:rPr lang="nb-NO" dirty="0"/>
              <a:t>Elevene kan snakke om dette i grupper eller to og to, eventuelt skrive det ned.</a:t>
            </a:r>
          </a:p>
          <a:p>
            <a:endParaRPr lang="nb-NO" dirty="0"/>
          </a:p>
          <a:p>
            <a:r>
              <a:rPr lang="nb-NO" sz="1200" b="0" i="0" kern="1200" dirty="0">
                <a:solidFill>
                  <a:schemeClr val="tx1"/>
                </a:solidFill>
                <a:effectLst/>
                <a:latin typeface="+mn-lt"/>
                <a:ea typeface="+mn-ea"/>
                <a:cs typeface="+mn-cs"/>
              </a:rPr>
              <a:t>Følelsene våre er livsviktige. De sørger for at vi unngår fare, forblir i flokken og tilknyttet våre nærmeste, slik at vi overlever. Følelser fargelegger opplevelser og forsterker minnene våre i hukommelsen. De organiserer oss innvendig, binder sammen opplevelser og hendelser og skaper mening, slik at vi kan forstå og tenke om oss selv og andre. Følelsene hjelper oss å vite hva vi liker og ikke liker, ta valg, og gir retning for handlingene våre </a:t>
            </a:r>
            <a:endParaRPr lang="nb-NO" dirty="0"/>
          </a:p>
        </p:txBody>
      </p:sp>
      <p:sp>
        <p:nvSpPr>
          <p:cNvPr id="4" name="Plassholder for lysbildenummer 3"/>
          <p:cNvSpPr>
            <a:spLocks noGrp="1"/>
          </p:cNvSpPr>
          <p:nvPr>
            <p:ph type="sldNum" sz="quarter" idx="5"/>
          </p:nvPr>
        </p:nvSpPr>
        <p:spPr/>
        <p:txBody>
          <a:bodyPr/>
          <a:lstStyle/>
          <a:p>
            <a:fld id="{7F7F6C1C-A9A1-4DA8-948A-A883D5294A1C}" type="slidenum">
              <a:rPr lang="nb-NO" smtClean="0"/>
              <a:t>4</a:t>
            </a:fld>
            <a:endParaRPr lang="nb-NO"/>
          </a:p>
        </p:txBody>
      </p:sp>
    </p:spTree>
    <p:extLst>
      <p:ext uri="{BB962C8B-B14F-4D97-AF65-F5344CB8AC3E}">
        <p14:creationId xmlns:p14="http://schemas.microsoft.com/office/powerpoint/2010/main" val="3185556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Bestem selv om du vil vise en av filmene, og hvilken av dem som passer dine elever i nivå.</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Du kan også stille spørsmål til elevene etter filmen hvis du har god tid.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Kort fortalt: Glede (ca. 2,5 minutter): </a:t>
            </a:r>
            <a:r>
              <a:rPr lang="nb-NO" dirty="0">
                <a:hlinkClick r:id="rId3"/>
              </a:rPr>
              <a:t>https://www.nrk.no/skole/?mediaId=24143&amp;page=search&amp;program=Kort%20fortalt%20-%20livsmestring</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NRK Skole (Fantorangen- Glad, ca. 5 minutter). For de minste elevene </a:t>
            </a:r>
            <a:r>
              <a:rPr lang="nb-NO" dirty="0">
                <a:hlinkClick r:id="rId4"/>
              </a:rPr>
              <a:t>https://tv.nrk.no/serie/fantorangen/sesong/8/episode/3/avspiller</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i="1" dirty="0"/>
              <a:t>Kort fortalt og </a:t>
            </a:r>
            <a:r>
              <a:rPr lang="nb-NO" i="1" dirty="0" err="1"/>
              <a:t>Fantorangen</a:t>
            </a:r>
            <a:r>
              <a:rPr lang="nb-NO" i="1" dirty="0"/>
              <a:t> er laget av NRK Skole.</a:t>
            </a:r>
          </a:p>
          <a:p>
            <a:endParaRPr lang="nb-NO" dirty="0"/>
          </a:p>
        </p:txBody>
      </p:sp>
      <p:sp>
        <p:nvSpPr>
          <p:cNvPr id="4" name="Plassholder for lysbildenummer 3"/>
          <p:cNvSpPr>
            <a:spLocks noGrp="1"/>
          </p:cNvSpPr>
          <p:nvPr>
            <p:ph type="sldNum" sz="quarter" idx="5"/>
          </p:nvPr>
        </p:nvSpPr>
        <p:spPr/>
        <p:txBody>
          <a:bodyPr/>
          <a:lstStyle/>
          <a:p>
            <a:fld id="{7F7F6C1C-A9A1-4DA8-948A-A883D5294A1C}" type="slidenum">
              <a:rPr lang="nb-NO" smtClean="0"/>
              <a:t>5</a:t>
            </a:fld>
            <a:endParaRPr lang="nb-NO"/>
          </a:p>
        </p:txBody>
      </p:sp>
    </p:spTree>
    <p:extLst>
      <p:ext uri="{BB962C8B-B14F-4D97-AF65-F5344CB8AC3E}">
        <p14:creationId xmlns:p14="http://schemas.microsoft.com/office/powerpoint/2010/main" val="3327638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TIL UNDERVISER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NRK Skole ( Kort fortalt- Tristhet, 2 minutter) : </a:t>
            </a:r>
            <a:r>
              <a:rPr lang="nb-NO" dirty="0">
                <a:hlinkClick r:id="rId3"/>
              </a:rPr>
              <a:t>https://www.nrk.no/skole/?mediaId=24146&amp;page=search&amp;program=Kort%20fortalt%20-%20livsmestring</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NRK Skole (</a:t>
            </a:r>
            <a:r>
              <a:rPr lang="nb-NO" dirty="0" err="1"/>
              <a:t>Fanturangen</a:t>
            </a:r>
            <a:r>
              <a:rPr lang="nb-NO" dirty="0"/>
              <a:t>- Lei seg, 6 minutter). For de minste elevene </a:t>
            </a:r>
            <a:r>
              <a:rPr lang="nb-NO" dirty="0">
                <a:hlinkClick r:id="rId4"/>
              </a:rPr>
              <a:t>https://tv.nrk.no/serie/fantorangen/sesong/8/episode/7/avspiller</a:t>
            </a:r>
            <a:endParaRPr lang="nb-NO" dirty="0"/>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i="1" dirty="0"/>
              <a:t>Foto: Pexels.com, Kat Jayne. </a:t>
            </a:r>
          </a:p>
          <a:p>
            <a:endParaRPr lang="nb-NO" dirty="0"/>
          </a:p>
        </p:txBody>
      </p:sp>
      <p:sp>
        <p:nvSpPr>
          <p:cNvPr id="4" name="Plassholder for lysbildenummer 3"/>
          <p:cNvSpPr>
            <a:spLocks noGrp="1"/>
          </p:cNvSpPr>
          <p:nvPr>
            <p:ph type="sldNum" sz="quarter" idx="5"/>
          </p:nvPr>
        </p:nvSpPr>
        <p:spPr/>
        <p:txBody>
          <a:bodyPr/>
          <a:lstStyle/>
          <a:p>
            <a:fld id="{7F7F6C1C-A9A1-4DA8-948A-A883D5294A1C}" type="slidenum">
              <a:rPr lang="nb-NO" smtClean="0"/>
              <a:t>6</a:t>
            </a:fld>
            <a:endParaRPr lang="nb-NO"/>
          </a:p>
        </p:txBody>
      </p:sp>
    </p:spTree>
    <p:extLst>
      <p:ext uri="{BB962C8B-B14F-4D97-AF65-F5344CB8AC3E}">
        <p14:creationId xmlns:p14="http://schemas.microsoft.com/office/powerpoint/2010/main" val="1745750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 underviser: </a:t>
            </a:r>
          </a:p>
          <a:p>
            <a:r>
              <a:rPr lang="nb-NO" dirty="0"/>
              <a:t>Her går det å spørre elevene om de har andre forslag hvis du ønsker. </a:t>
            </a:r>
          </a:p>
        </p:txBody>
      </p:sp>
      <p:sp>
        <p:nvSpPr>
          <p:cNvPr id="4" name="Plassholder for lysbildenummer 3"/>
          <p:cNvSpPr>
            <a:spLocks noGrp="1"/>
          </p:cNvSpPr>
          <p:nvPr>
            <p:ph type="sldNum" sz="quarter" idx="5"/>
          </p:nvPr>
        </p:nvSpPr>
        <p:spPr/>
        <p:txBody>
          <a:bodyPr/>
          <a:lstStyle/>
          <a:p>
            <a:fld id="{7F7F6C1C-A9A1-4DA8-948A-A883D5294A1C}" type="slidenum">
              <a:rPr lang="nb-NO" smtClean="0"/>
              <a:t>7</a:t>
            </a:fld>
            <a:endParaRPr lang="nb-NO"/>
          </a:p>
        </p:txBody>
      </p:sp>
    </p:spTree>
    <p:extLst>
      <p:ext uri="{BB962C8B-B14F-4D97-AF65-F5344CB8AC3E}">
        <p14:creationId xmlns:p14="http://schemas.microsoft.com/office/powerpoint/2010/main" val="691586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TIPS TIL UNDERVISER: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NRK Skole: Kort fortalt: Frykt ( 2 minutter) </a:t>
            </a:r>
          </a:p>
          <a:p>
            <a:r>
              <a:rPr lang="nb-NO" dirty="0">
                <a:hlinkClick r:id="rId3"/>
              </a:rPr>
              <a:t>https://www.nrk.no/skole/?mediaId=24145&amp;page=search&amp;program=Kort%20fortalt%20-%20livsmestring</a:t>
            </a:r>
            <a:endParaRPr lang="nb-NO" dirty="0"/>
          </a:p>
          <a:p>
            <a:endParaRPr lang="nb-NO" dirty="0"/>
          </a:p>
          <a:p>
            <a:r>
              <a:rPr lang="nb-NO" dirty="0"/>
              <a:t>Fantorangen: Redd (5 minutter). For de minste elevene </a:t>
            </a:r>
          </a:p>
          <a:p>
            <a:r>
              <a:rPr lang="nb-NO" dirty="0"/>
              <a:t> </a:t>
            </a:r>
            <a:r>
              <a:rPr lang="nb-NO" dirty="0">
                <a:hlinkClick r:id="rId4"/>
              </a:rPr>
              <a:t>https://tv.nrk.no/serie/fantorangen/sesong/8/episode/6/avspiller</a:t>
            </a:r>
            <a:endParaRPr lang="nb-NO" dirty="0"/>
          </a:p>
          <a:p>
            <a:endParaRPr lang="nb-NO" dirty="0"/>
          </a:p>
        </p:txBody>
      </p:sp>
      <p:sp>
        <p:nvSpPr>
          <p:cNvPr id="4" name="Plassholder for lysbildenummer 3"/>
          <p:cNvSpPr>
            <a:spLocks noGrp="1"/>
          </p:cNvSpPr>
          <p:nvPr>
            <p:ph type="sldNum" sz="quarter" idx="5"/>
          </p:nvPr>
        </p:nvSpPr>
        <p:spPr/>
        <p:txBody>
          <a:bodyPr/>
          <a:lstStyle/>
          <a:p>
            <a:fld id="{7F7F6C1C-A9A1-4DA8-948A-A883D5294A1C}" type="slidenum">
              <a:rPr lang="nb-NO" smtClean="0"/>
              <a:t>8</a:t>
            </a:fld>
            <a:endParaRPr lang="nb-NO"/>
          </a:p>
        </p:txBody>
      </p:sp>
    </p:spTree>
    <p:extLst>
      <p:ext uri="{BB962C8B-B14F-4D97-AF65-F5344CB8AC3E}">
        <p14:creationId xmlns:p14="http://schemas.microsoft.com/office/powerpoint/2010/main" val="4123707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indent="-342900">
              <a:buFont typeface="Arial" panose="020B0604020202020204" pitchFamily="34" charset="0"/>
              <a:buChar char="•"/>
            </a:pPr>
            <a:endParaRPr lang="nb-NO" dirty="0"/>
          </a:p>
          <a:p>
            <a:pPr marL="0" indent="0">
              <a:buFont typeface="Arial" panose="020B0604020202020204" pitchFamily="34" charset="0"/>
              <a:buNone/>
            </a:pPr>
            <a:r>
              <a:rPr lang="nb-NO" b="1" dirty="0"/>
              <a:t>Kort forklart: Sinne</a:t>
            </a:r>
          </a:p>
          <a:p>
            <a:r>
              <a:rPr lang="nb-NO" dirty="0"/>
              <a:t>3 minutter</a:t>
            </a:r>
          </a:p>
          <a:p>
            <a:r>
              <a:rPr lang="nb-NO" dirty="0">
                <a:hlinkClick r:id="rId3">
                  <a:extLst>
                    <a:ext uri="{A12FA001-AC4F-418D-AE19-62706E023703}">
                      <ahyp:hlinkClr xmlns:ahyp="http://schemas.microsoft.com/office/drawing/2018/hyperlinkcolor" val="tx"/>
                    </a:ext>
                  </a:extLst>
                </a:hlinkClick>
              </a:rPr>
              <a:t>https://www.nrk.no/skole/?mediaId=24144&amp;page=search&amp;program=Kort%20fortalt%20-%20livsmestring</a:t>
            </a:r>
            <a:endParaRPr lang="nb-NO" dirty="0"/>
          </a:p>
          <a:p>
            <a:endParaRPr lang="nb-NO" dirty="0"/>
          </a:p>
          <a:p>
            <a:pPr marL="0" indent="0">
              <a:buFont typeface="Arial" panose="020B0604020202020204" pitchFamily="34" charset="0"/>
              <a:buNone/>
            </a:pPr>
            <a:r>
              <a:rPr lang="nb-NO" b="1" dirty="0"/>
              <a:t>Fantorangen: Sint</a:t>
            </a:r>
          </a:p>
          <a:p>
            <a:r>
              <a:rPr lang="nb-NO" dirty="0"/>
              <a:t> 6 minutter </a:t>
            </a:r>
            <a:r>
              <a:rPr lang="nb-NO" dirty="0">
                <a:hlinkClick r:id="rId4">
                  <a:extLst>
                    <a:ext uri="{A12FA001-AC4F-418D-AE19-62706E023703}">
                      <ahyp:hlinkClr xmlns:ahyp="http://schemas.microsoft.com/office/drawing/2018/hyperlinkcolor" val="tx"/>
                    </a:ext>
                  </a:extLst>
                </a:hlinkClick>
              </a:rPr>
              <a:t>https://tv.nrk.no/serie/fantorangen/sesong/8/episode/2/avspiller</a:t>
            </a:r>
            <a:endParaRPr lang="nb-NO" dirty="0"/>
          </a:p>
          <a:p>
            <a:endParaRPr lang="nb-NO" dirty="0"/>
          </a:p>
        </p:txBody>
      </p:sp>
      <p:sp>
        <p:nvSpPr>
          <p:cNvPr id="4" name="Plassholder for lysbildenummer 3"/>
          <p:cNvSpPr>
            <a:spLocks noGrp="1"/>
          </p:cNvSpPr>
          <p:nvPr>
            <p:ph type="sldNum" sz="quarter" idx="5"/>
          </p:nvPr>
        </p:nvSpPr>
        <p:spPr/>
        <p:txBody>
          <a:bodyPr/>
          <a:lstStyle/>
          <a:p>
            <a:fld id="{7F7F6C1C-A9A1-4DA8-948A-A883D5294A1C}" type="slidenum">
              <a:rPr lang="nb-NO" smtClean="0"/>
              <a:t>9</a:t>
            </a:fld>
            <a:endParaRPr lang="nb-NO"/>
          </a:p>
        </p:txBody>
      </p:sp>
    </p:spTree>
    <p:extLst>
      <p:ext uri="{BB962C8B-B14F-4D97-AF65-F5344CB8AC3E}">
        <p14:creationId xmlns:p14="http://schemas.microsoft.com/office/powerpoint/2010/main" val="409574217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 på presentasjon/avslutningsslide">
    <p:bg>
      <p:bgPr>
        <a:blipFill dpi="0" rotWithShape="1">
          <a:blip r:embed="rId2">
            <a:alphaModFix amt="43000"/>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8800"/>
                    </a14:imgEffect>
                    <a14:imgEffect>
                      <a14:saturation sat="188000"/>
                    </a14:imgEffect>
                  </a14:imgLayer>
                </a14:imgProps>
              </a:ext>
            </a:extLst>
          </a:blip>
          <a:srcRect/>
          <a:tile tx="0" ty="0" sx="85000" sy="85000" flip="none" algn="bl"/>
        </a:blip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D3717618-3AEA-EF4D-8370-58A4B90730DD}"/>
              </a:ext>
            </a:extLst>
          </p:cNvPr>
          <p:cNvPicPr>
            <a:picLocks noChangeAspect="1"/>
          </p:cNvPicPr>
          <p:nvPr userDrawn="1"/>
        </p:nvPicPr>
        <p:blipFill>
          <a:blip r:embed="rId4"/>
          <a:srcRect/>
          <a:stretch/>
        </p:blipFill>
        <p:spPr>
          <a:xfrm>
            <a:off x="9907421" y="352889"/>
            <a:ext cx="1948933" cy="1948933"/>
          </a:xfrm>
          <a:prstGeom prst="rect">
            <a:avLst/>
          </a:prstGeom>
        </p:spPr>
      </p:pic>
      <p:pic>
        <p:nvPicPr>
          <p:cNvPr id="7" name="Bilde 6">
            <a:extLst>
              <a:ext uri="{FF2B5EF4-FFF2-40B4-BE49-F238E27FC236}">
                <a16:creationId xmlns:a16="http://schemas.microsoft.com/office/drawing/2014/main" id="{C00E6EA2-FC68-B949-A8FB-D473F0C8A05C}"/>
              </a:ext>
            </a:extLst>
          </p:cNvPr>
          <p:cNvPicPr>
            <a:picLocks noChangeAspect="1"/>
          </p:cNvPicPr>
          <p:nvPr userDrawn="1"/>
        </p:nvPicPr>
        <p:blipFill>
          <a:blip r:embed="rId5"/>
          <a:srcRect/>
          <a:stretch/>
        </p:blipFill>
        <p:spPr>
          <a:xfrm rot="16200000">
            <a:off x="8691865" y="1214977"/>
            <a:ext cx="1948932" cy="224758"/>
          </a:xfrm>
          <a:prstGeom prst="rect">
            <a:avLst/>
          </a:prstGeom>
        </p:spPr>
      </p:pic>
      <p:sp>
        <p:nvSpPr>
          <p:cNvPr id="10" name="Plassholder for tittel 1">
            <a:extLst>
              <a:ext uri="{FF2B5EF4-FFF2-40B4-BE49-F238E27FC236}">
                <a16:creationId xmlns:a16="http://schemas.microsoft.com/office/drawing/2014/main" id="{CE68F591-8E10-5C49-9E1C-5BF32E6B42CA}"/>
              </a:ext>
            </a:extLst>
          </p:cNvPr>
          <p:cNvSpPr>
            <a:spLocks noGrp="1"/>
          </p:cNvSpPr>
          <p:nvPr>
            <p:ph type="title" hasCustomPrompt="1"/>
          </p:nvPr>
        </p:nvSpPr>
        <p:spPr>
          <a:xfrm>
            <a:off x="306046" y="4604529"/>
            <a:ext cx="11579908" cy="1152464"/>
          </a:xfrm>
          <a:prstGeom prst="rect">
            <a:avLst/>
          </a:prstGeom>
        </p:spPr>
        <p:txBody>
          <a:bodyPr vert="horz" lIns="91440" tIns="45720" rIns="91440" bIns="45720" rtlCol="0" anchor="b">
            <a:noAutofit/>
          </a:bodyPr>
          <a:lstStyle>
            <a:lvl1pPr algn="l">
              <a:defRPr sz="5500" b="1">
                <a:solidFill>
                  <a:schemeClr val="accent4"/>
                </a:solidFill>
              </a:defRPr>
            </a:lvl1pPr>
          </a:lstStyle>
          <a:p>
            <a:r>
              <a:rPr lang="nb-NO" dirty="0"/>
              <a:t>KLIKK FOR Å REDIGERE TITTELSTIL</a:t>
            </a:r>
            <a:endParaRPr lang="en-US" dirty="0"/>
          </a:p>
        </p:txBody>
      </p:sp>
      <p:sp>
        <p:nvSpPr>
          <p:cNvPr id="11" name="Plassholder for tekst 10">
            <a:extLst>
              <a:ext uri="{FF2B5EF4-FFF2-40B4-BE49-F238E27FC236}">
                <a16:creationId xmlns:a16="http://schemas.microsoft.com/office/drawing/2014/main" id="{7ADC013F-BC6D-ED43-A62D-9E045F9E6861}"/>
              </a:ext>
            </a:extLst>
          </p:cNvPr>
          <p:cNvSpPr>
            <a:spLocks noGrp="1"/>
          </p:cNvSpPr>
          <p:nvPr>
            <p:ph type="body" sz="quarter" idx="10"/>
          </p:nvPr>
        </p:nvSpPr>
        <p:spPr>
          <a:xfrm>
            <a:off x="306046" y="5756993"/>
            <a:ext cx="10291763" cy="755650"/>
          </a:xfrm>
        </p:spPr>
        <p:txBody>
          <a:bodyPr>
            <a:normAutofit/>
          </a:bodyPr>
          <a:lstStyle>
            <a:lvl1pPr marL="0" indent="0">
              <a:buNone/>
              <a:defRPr sz="3000" b="1">
                <a:solidFill>
                  <a:schemeClr val="accent3"/>
                </a:solidFill>
              </a:defRPr>
            </a:lvl1pPr>
          </a:lstStyle>
          <a:p>
            <a:pPr lvl="0"/>
            <a:r>
              <a:rPr lang="nb-NO"/>
              <a:t>Klikk for å redigere tekststiler i malen</a:t>
            </a:r>
          </a:p>
        </p:txBody>
      </p:sp>
    </p:spTree>
    <p:extLst>
      <p:ext uri="{BB962C8B-B14F-4D97-AF65-F5344CB8AC3E}">
        <p14:creationId xmlns:p14="http://schemas.microsoft.com/office/powerpoint/2010/main" val="3607489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Oppsett for tre innholddeler">
    <p:bg>
      <p:bgPr>
        <a:solidFill>
          <a:srgbClr val="ED7933">
            <a:alpha val="10000"/>
          </a:srgbClr>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3EE93C69-C9C7-E24C-96BF-83675CE1FB61}"/>
              </a:ext>
            </a:extLst>
          </p:cNvPr>
          <p:cNvSpPr/>
          <p:nvPr userDrawn="1"/>
        </p:nvSpPr>
        <p:spPr>
          <a:xfrm>
            <a:off x="424097" y="1601520"/>
            <a:ext cx="3539067" cy="2330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ktangel 9">
            <a:extLst>
              <a:ext uri="{FF2B5EF4-FFF2-40B4-BE49-F238E27FC236}">
                <a16:creationId xmlns:a16="http://schemas.microsoft.com/office/drawing/2014/main" id="{CEA0BA90-2C77-3742-A6D9-6147FC75A8BF}"/>
              </a:ext>
            </a:extLst>
          </p:cNvPr>
          <p:cNvSpPr/>
          <p:nvPr userDrawn="1"/>
        </p:nvSpPr>
        <p:spPr>
          <a:xfrm>
            <a:off x="4326775" y="1601520"/>
            <a:ext cx="3539067" cy="2330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ktangel 10">
            <a:extLst>
              <a:ext uri="{FF2B5EF4-FFF2-40B4-BE49-F238E27FC236}">
                <a16:creationId xmlns:a16="http://schemas.microsoft.com/office/drawing/2014/main" id="{50DA99E8-C451-8D44-8562-52C8E1D7EB07}"/>
              </a:ext>
            </a:extLst>
          </p:cNvPr>
          <p:cNvSpPr/>
          <p:nvPr userDrawn="1"/>
        </p:nvSpPr>
        <p:spPr>
          <a:xfrm>
            <a:off x="8211736" y="1601520"/>
            <a:ext cx="3539067" cy="2330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lassholder for innhold 2">
            <a:extLst>
              <a:ext uri="{FF2B5EF4-FFF2-40B4-BE49-F238E27FC236}">
                <a16:creationId xmlns:a16="http://schemas.microsoft.com/office/drawing/2014/main" id="{7543B21C-EFC5-5A4F-8AFB-903651A09414}"/>
              </a:ext>
            </a:extLst>
          </p:cNvPr>
          <p:cNvSpPr>
            <a:spLocks noGrp="1"/>
          </p:cNvSpPr>
          <p:nvPr>
            <p:ph sz="half" idx="1"/>
          </p:nvPr>
        </p:nvSpPr>
        <p:spPr>
          <a:xfrm>
            <a:off x="677068" y="2807127"/>
            <a:ext cx="3015668" cy="945193"/>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21" name="Plassholder for tekst 2">
            <a:extLst>
              <a:ext uri="{FF2B5EF4-FFF2-40B4-BE49-F238E27FC236}">
                <a16:creationId xmlns:a16="http://schemas.microsoft.com/office/drawing/2014/main" id="{1F8648E7-7E9E-DC4A-AE85-1AC37F545740}"/>
              </a:ext>
            </a:extLst>
          </p:cNvPr>
          <p:cNvSpPr>
            <a:spLocks noGrp="1"/>
          </p:cNvSpPr>
          <p:nvPr>
            <p:ph type="body" idx="11"/>
          </p:nvPr>
        </p:nvSpPr>
        <p:spPr>
          <a:xfrm>
            <a:off x="677067" y="1796230"/>
            <a:ext cx="3015669" cy="823912"/>
          </a:xfrm>
        </p:spPr>
        <p:txBody>
          <a:bodyPr anchor="b"/>
          <a:lstStyle>
            <a:lvl1pPr marL="0" indent="0" algn="ctr">
              <a:buNone/>
              <a:defRPr sz="2400" b="0">
                <a:solidFill>
                  <a:schemeClr val="accent3"/>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22" name="Plassholder for innhold 2">
            <a:extLst>
              <a:ext uri="{FF2B5EF4-FFF2-40B4-BE49-F238E27FC236}">
                <a16:creationId xmlns:a16="http://schemas.microsoft.com/office/drawing/2014/main" id="{4CB9F357-8AE2-524A-8B1C-A1C52D7B1470}"/>
              </a:ext>
            </a:extLst>
          </p:cNvPr>
          <p:cNvSpPr>
            <a:spLocks noGrp="1"/>
          </p:cNvSpPr>
          <p:nvPr>
            <p:ph sz="half" idx="12"/>
          </p:nvPr>
        </p:nvSpPr>
        <p:spPr>
          <a:xfrm>
            <a:off x="4588476" y="2807127"/>
            <a:ext cx="3015668" cy="945193"/>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23" name="Plassholder for tekst 2">
            <a:extLst>
              <a:ext uri="{FF2B5EF4-FFF2-40B4-BE49-F238E27FC236}">
                <a16:creationId xmlns:a16="http://schemas.microsoft.com/office/drawing/2014/main" id="{E2B84E0E-0B7D-8341-A086-4345FEEB6266}"/>
              </a:ext>
            </a:extLst>
          </p:cNvPr>
          <p:cNvSpPr>
            <a:spLocks noGrp="1"/>
          </p:cNvSpPr>
          <p:nvPr>
            <p:ph type="body" idx="13"/>
          </p:nvPr>
        </p:nvSpPr>
        <p:spPr>
          <a:xfrm>
            <a:off x="4588475" y="1796230"/>
            <a:ext cx="3015669" cy="823912"/>
          </a:xfrm>
        </p:spPr>
        <p:txBody>
          <a:bodyPr anchor="b"/>
          <a:lstStyle>
            <a:lvl1pPr marL="0" indent="0" algn="ctr">
              <a:buNone/>
              <a:defRPr sz="2400" b="0">
                <a:solidFill>
                  <a:schemeClr val="accent3"/>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24" name="Plassholder for innhold 2">
            <a:extLst>
              <a:ext uri="{FF2B5EF4-FFF2-40B4-BE49-F238E27FC236}">
                <a16:creationId xmlns:a16="http://schemas.microsoft.com/office/drawing/2014/main" id="{6FCEB760-1028-D54A-ABEF-6D7A24F3C4E3}"/>
              </a:ext>
            </a:extLst>
          </p:cNvPr>
          <p:cNvSpPr>
            <a:spLocks noGrp="1"/>
          </p:cNvSpPr>
          <p:nvPr>
            <p:ph sz="half" idx="14"/>
          </p:nvPr>
        </p:nvSpPr>
        <p:spPr>
          <a:xfrm>
            <a:off x="8482787" y="2798421"/>
            <a:ext cx="3015668" cy="953899"/>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25" name="Plassholder for tekst 2">
            <a:extLst>
              <a:ext uri="{FF2B5EF4-FFF2-40B4-BE49-F238E27FC236}">
                <a16:creationId xmlns:a16="http://schemas.microsoft.com/office/drawing/2014/main" id="{101451F7-D896-1B4A-80D5-473D760EBB18}"/>
              </a:ext>
            </a:extLst>
          </p:cNvPr>
          <p:cNvSpPr>
            <a:spLocks noGrp="1"/>
          </p:cNvSpPr>
          <p:nvPr>
            <p:ph type="body" idx="15"/>
          </p:nvPr>
        </p:nvSpPr>
        <p:spPr>
          <a:xfrm>
            <a:off x="8482786" y="1787524"/>
            <a:ext cx="3015669" cy="823912"/>
          </a:xfrm>
        </p:spPr>
        <p:txBody>
          <a:bodyPr anchor="b"/>
          <a:lstStyle>
            <a:lvl1pPr marL="0" indent="0" algn="ctr">
              <a:buNone/>
              <a:defRPr sz="2400" b="0">
                <a:solidFill>
                  <a:schemeClr val="accent3"/>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pic>
        <p:nvPicPr>
          <p:cNvPr id="13" name="Bilde 12">
            <a:extLst>
              <a:ext uri="{FF2B5EF4-FFF2-40B4-BE49-F238E27FC236}">
                <a16:creationId xmlns:a16="http://schemas.microsoft.com/office/drawing/2014/main" id="{EECEEE74-10C1-D74D-995B-0ED2FA43117B}"/>
              </a:ext>
            </a:extLst>
          </p:cNvPr>
          <p:cNvPicPr>
            <a:picLocks noChangeAspect="1"/>
          </p:cNvPicPr>
          <p:nvPr userDrawn="1"/>
        </p:nvPicPr>
        <p:blipFill>
          <a:blip r:embed="rId2"/>
          <a:srcRect/>
          <a:stretch/>
        </p:blipFill>
        <p:spPr>
          <a:xfrm>
            <a:off x="11353799" y="280164"/>
            <a:ext cx="599001" cy="599001"/>
          </a:xfrm>
          <a:prstGeom prst="rect">
            <a:avLst/>
          </a:prstGeom>
        </p:spPr>
      </p:pic>
      <p:pic>
        <p:nvPicPr>
          <p:cNvPr id="14" name="Bilde 13">
            <a:extLst>
              <a:ext uri="{FF2B5EF4-FFF2-40B4-BE49-F238E27FC236}">
                <a16:creationId xmlns:a16="http://schemas.microsoft.com/office/drawing/2014/main" id="{13ADE22A-E0A3-5348-BA22-8DD08BCE214C}"/>
              </a:ext>
            </a:extLst>
          </p:cNvPr>
          <p:cNvPicPr>
            <a:picLocks noChangeAspect="1"/>
          </p:cNvPicPr>
          <p:nvPr userDrawn="1"/>
        </p:nvPicPr>
        <p:blipFill>
          <a:blip r:embed="rId3"/>
          <a:srcRect/>
          <a:stretch/>
        </p:blipFill>
        <p:spPr>
          <a:xfrm rot="16200000">
            <a:off x="10926215" y="545125"/>
            <a:ext cx="599001" cy="69079"/>
          </a:xfrm>
          <a:prstGeom prst="rect">
            <a:avLst/>
          </a:prstGeom>
        </p:spPr>
      </p:pic>
      <p:sp>
        <p:nvSpPr>
          <p:cNvPr id="15" name="Rektangel 14">
            <a:extLst>
              <a:ext uri="{FF2B5EF4-FFF2-40B4-BE49-F238E27FC236}">
                <a16:creationId xmlns:a16="http://schemas.microsoft.com/office/drawing/2014/main" id="{ABF7F14E-EEE6-8347-9DE9-FD2CD5FB805A}"/>
              </a:ext>
            </a:extLst>
          </p:cNvPr>
          <p:cNvSpPr/>
          <p:nvPr userDrawn="1"/>
        </p:nvSpPr>
        <p:spPr>
          <a:xfrm>
            <a:off x="441194" y="4158418"/>
            <a:ext cx="3539067" cy="2330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ktangel 15">
            <a:extLst>
              <a:ext uri="{FF2B5EF4-FFF2-40B4-BE49-F238E27FC236}">
                <a16:creationId xmlns:a16="http://schemas.microsoft.com/office/drawing/2014/main" id="{65DF0267-749A-4848-879B-2F5ECF259415}"/>
              </a:ext>
            </a:extLst>
          </p:cNvPr>
          <p:cNvSpPr/>
          <p:nvPr userDrawn="1"/>
        </p:nvSpPr>
        <p:spPr>
          <a:xfrm>
            <a:off x="4343872" y="4158418"/>
            <a:ext cx="3539067" cy="2330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ktangel 16">
            <a:extLst>
              <a:ext uri="{FF2B5EF4-FFF2-40B4-BE49-F238E27FC236}">
                <a16:creationId xmlns:a16="http://schemas.microsoft.com/office/drawing/2014/main" id="{4306BE64-541C-124E-AF6B-9504664D7C98}"/>
              </a:ext>
            </a:extLst>
          </p:cNvPr>
          <p:cNvSpPr/>
          <p:nvPr userDrawn="1"/>
        </p:nvSpPr>
        <p:spPr>
          <a:xfrm>
            <a:off x="8228833" y="4158418"/>
            <a:ext cx="3539067" cy="2330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lassholder for innhold 2">
            <a:extLst>
              <a:ext uri="{FF2B5EF4-FFF2-40B4-BE49-F238E27FC236}">
                <a16:creationId xmlns:a16="http://schemas.microsoft.com/office/drawing/2014/main" id="{222E62D0-66DD-664D-AA61-F5214BB90DCD}"/>
              </a:ext>
            </a:extLst>
          </p:cNvPr>
          <p:cNvSpPr>
            <a:spLocks noGrp="1"/>
          </p:cNvSpPr>
          <p:nvPr>
            <p:ph sz="half" idx="16"/>
          </p:nvPr>
        </p:nvSpPr>
        <p:spPr>
          <a:xfrm>
            <a:off x="694165" y="5364025"/>
            <a:ext cx="3015668" cy="945193"/>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26" name="Plassholder for tekst 2">
            <a:extLst>
              <a:ext uri="{FF2B5EF4-FFF2-40B4-BE49-F238E27FC236}">
                <a16:creationId xmlns:a16="http://schemas.microsoft.com/office/drawing/2014/main" id="{9889994B-C063-8347-BF1B-52E88E321B8E}"/>
              </a:ext>
            </a:extLst>
          </p:cNvPr>
          <p:cNvSpPr>
            <a:spLocks noGrp="1"/>
          </p:cNvSpPr>
          <p:nvPr>
            <p:ph type="body" idx="17"/>
          </p:nvPr>
        </p:nvSpPr>
        <p:spPr>
          <a:xfrm>
            <a:off x="694164" y="4353128"/>
            <a:ext cx="3015669" cy="823912"/>
          </a:xfrm>
        </p:spPr>
        <p:txBody>
          <a:bodyPr anchor="b"/>
          <a:lstStyle>
            <a:lvl1pPr marL="0" indent="0" algn="ctr">
              <a:buNone/>
              <a:defRPr sz="2400" b="0">
                <a:solidFill>
                  <a:schemeClr val="accent3"/>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27" name="Plassholder for innhold 2">
            <a:extLst>
              <a:ext uri="{FF2B5EF4-FFF2-40B4-BE49-F238E27FC236}">
                <a16:creationId xmlns:a16="http://schemas.microsoft.com/office/drawing/2014/main" id="{A9A7D2C0-382C-844D-BCC5-9866F8F8E3CD}"/>
              </a:ext>
            </a:extLst>
          </p:cNvPr>
          <p:cNvSpPr>
            <a:spLocks noGrp="1"/>
          </p:cNvSpPr>
          <p:nvPr>
            <p:ph sz="half" idx="18"/>
          </p:nvPr>
        </p:nvSpPr>
        <p:spPr>
          <a:xfrm>
            <a:off x="4605573" y="5364025"/>
            <a:ext cx="3015668" cy="945193"/>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28" name="Plassholder for tekst 2">
            <a:extLst>
              <a:ext uri="{FF2B5EF4-FFF2-40B4-BE49-F238E27FC236}">
                <a16:creationId xmlns:a16="http://schemas.microsoft.com/office/drawing/2014/main" id="{072A21FE-4E2E-2844-B9BC-FC96088080A8}"/>
              </a:ext>
            </a:extLst>
          </p:cNvPr>
          <p:cNvSpPr>
            <a:spLocks noGrp="1"/>
          </p:cNvSpPr>
          <p:nvPr>
            <p:ph type="body" idx="19"/>
          </p:nvPr>
        </p:nvSpPr>
        <p:spPr>
          <a:xfrm>
            <a:off x="4605572" y="4353128"/>
            <a:ext cx="3015669" cy="823912"/>
          </a:xfrm>
        </p:spPr>
        <p:txBody>
          <a:bodyPr anchor="b"/>
          <a:lstStyle>
            <a:lvl1pPr marL="0" indent="0" algn="ctr">
              <a:buNone/>
              <a:defRPr sz="2400" b="0">
                <a:solidFill>
                  <a:schemeClr val="accent3"/>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29" name="Plassholder for innhold 2">
            <a:extLst>
              <a:ext uri="{FF2B5EF4-FFF2-40B4-BE49-F238E27FC236}">
                <a16:creationId xmlns:a16="http://schemas.microsoft.com/office/drawing/2014/main" id="{D4572613-4CCB-5F46-B254-1E6D0AED447B}"/>
              </a:ext>
            </a:extLst>
          </p:cNvPr>
          <p:cNvSpPr>
            <a:spLocks noGrp="1"/>
          </p:cNvSpPr>
          <p:nvPr>
            <p:ph sz="half" idx="20"/>
          </p:nvPr>
        </p:nvSpPr>
        <p:spPr>
          <a:xfrm>
            <a:off x="8499884" y="5355319"/>
            <a:ext cx="3015668" cy="953899"/>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30" name="Plassholder for tekst 2">
            <a:extLst>
              <a:ext uri="{FF2B5EF4-FFF2-40B4-BE49-F238E27FC236}">
                <a16:creationId xmlns:a16="http://schemas.microsoft.com/office/drawing/2014/main" id="{F3A514DC-D7B2-7E4D-8763-2E0201F4FFBD}"/>
              </a:ext>
            </a:extLst>
          </p:cNvPr>
          <p:cNvSpPr>
            <a:spLocks noGrp="1"/>
          </p:cNvSpPr>
          <p:nvPr>
            <p:ph type="body" idx="21"/>
          </p:nvPr>
        </p:nvSpPr>
        <p:spPr>
          <a:xfrm>
            <a:off x="8499883" y="4344422"/>
            <a:ext cx="3015669" cy="823912"/>
          </a:xfrm>
        </p:spPr>
        <p:txBody>
          <a:bodyPr anchor="b"/>
          <a:lstStyle>
            <a:lvl1pPr marL="0" indent="0" algn="ctr">
              <a:buNone/>
              <a:defRPr sz="2400" b="0">
                <a:solidFill>
                  <a:schemeClr val="accent3"/>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31" name="Plassholder for tittel 1">
            <a:extLst>
              <a:ext uri="{FF2B5EF4-FFF2-40B4-BE49-F238E27FC236}">
                <a16:creationId xmlns:a16="http://schemas.microsoft.com/office/drawing/2014/main" id="{15B1D0F1-6D06-594A-B95D-E314A1E50D07}"/>
              </a:ext>
            </a:extLst>
          </p:cNvPr>
          <p:cNvSpPr>
            <a:spLocks noGrp="1"/>
          </p:cNvSpPr>
          <p:nvPr>
            <p:ph type="title" hasCustomPrompt="1"/>
          </p:nvPr>
        </p:nvSpPr>
        <p:spPr>
          <a:xfrm>
            <a:off x="894080" y="586443"/>
            <a:ext cx="9996315" cy="765279"/>
          </a:xfrm>
          <a:prstGeom prst="rect">
            <a:avLst/>
          </a:prstGeom>
        </p:spPr>
        <p:txBody>
          <a:bodyPr vert="horz" lIns="91440" tIns="45720" rIns="91440" bIns="45720" rtlCol="0" anchor="ctr">
            <a:normAutofit/>
          </a:bodyPr>
          <a:lstStyle>
            <a:lvl1pPr algn="ctr">
              <a:defRPr sz="3500" b="1">
                <a:solidFill>
                  <a:schemeClr val="accent4"/>
                </a:solidFill>
              </a:defRPr>
            </a:lvl1pPr>
          </a:lstStyle>
          <a:p>
            <a:r>
              <a:rPr lang="nb-NO" dirty="0"/>
              <a:t>KLIKK FOR Å REDIGERE TITTELSTIL</a:t>
            </a:r>
            <a:endParaRPr lang="en-US" dirty="0"/>
          </a:p>
        </p:txBody>
      </p:sp>
    </p:spTree>
    <p:extLst>
      <p:ext uri="{BB962C8B-B14F-4D97-AF65-F5344CB8AC3E}">
        <p14:creationId xmlns:p14="http://schemas.microsoft.com/office/powerpoint/2010/main" val="1522296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mt ar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877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nhold i presentasjon/forklarende tekst til bilde/figur/tabell">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EE067295-4F1B-3240-BD1E-FB94EDAF6E15}"/>
              </a:ext>
            </a:extLst>
          </p:cNvPr>
          <p:cNvSpPr/>
          <p:nvPr userDrawn="1"/>
        </p:nvSpPr>
        <p:spPr>
          <a:xfrm>
            <a:off x="0" y="1"/>
            <a:ext cx="6096001" cy="6858000"/>
          </a:xfrm>
          <a:prstGeom prst="rect">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2" name="Plassholder for tittel 1">
            <a:extLst>
              <a:ext uri="{FF2B5EF4-FFF2-40B4-BE49-F238E27FC236}">
                <a16:creationId xmlns:a16="http://schemas.microsoft.com/office/drawing/2014/main" id="{2DEFC923-91E1-AB45-A121-EFC20BCA9DF0}"/>
              </a:ext>
            </a:extLst>
          </p:cNvPr>
          <p:cNvSpPr>
            <a:spLocks noGrp="1"/>
          </p:cNvSpPr>
          <p:nvPr>
            <p:ph type="title" hasCustomPrompt="1"/>
          </p:nvPr>
        </p:nvSpPr>
        <p:spPr>
          <a:xfrm>
            <a:off x="550619" y="882176"/>
            <a:ext cx="5260902" cy="3000935"/>
          </a:xfrm>
          <a:prstGeom prst="rect">
            <a:avLst/>
          </a:prstGeom>
        </p:spPr>
        <p:txBody>
          <a:bodyPr vert="horz" lIns="91440" tIns="45720" rIns="91440" bIns="45720" rtlCol="0" anchor="b">
            <a:normAutofit/>
          </a:bodyPr>
          <a:lstStyle>
            <a:lvl1pPr algn="ctr">
              <a:defRPr sz="3500" b="1">
                <a:solidFill>
                  <a:schemeClr val="accent4"/>
                </a:solidFill>
              </a:defRPr>
            </a:lvl1pPr>
          </a:lstStyle>
          <a:p>
            <a:r>
              <a:rPr lang="nb-NO" dirty="0"/>
              <a:t>KLIKK FOR Å REDIGERE TITTELSTIL</a:t>
            </a:r>
            <a:endParaRPr lang="en-US" dirty="0"/>
          </a:p>
        </p:txBody>
      </p:sp>
      <p:sp>
        <p:nvSpPr>
          <p:cNvPr id="13" name="Plassholder for innhold 2">
            <a:extLst>
              <a:ext uri="{FF2B5EF4-FFF2-40B4-BE49-F238E27FC236}">
                <a16:creationId xmlns:a16="http://schemas.microsoft.com/office/drawing/2014/main" id="{14EB6FBA-189C-0147-B430-222B8324B3EC}"/>
              </a:ext>
            </a:extLst>
          </p:cNvPr>
          <p:cNvSpPr>
            <a:spLocks noGrp="1"/>
          </p:cNvSpPr>
          <p:nvPr>
            <p:ph sz="half" idx="10"/>
          </p:nvPr>
        </p:nvSpPr>
        <p:spPr>
          <a:xfrm>
            <a:off x="6362138" y="879165"/>
            <a:ext cx="5279243" cy="5096660"/>
          </a:xfrm>
        </p:spPr>
        <p:txBody>
          <a:bodyPr anchor="t"/>
          <a:lstStyle>
            <a:lvl1pPr marL="0" indent="0" algn="l">
              <a:buNone/>
              <a:defRPr>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14" name="Plassholder for innhold 2">
            <a:extLst>
              <a:ext uri="{FF2B5EF4-FFF2-40B4-BE49-F238E27FC236}">
                <a16:creationId xmlns:a16="http://schemas.microsoft.com/office/drawing/2014/main" id="{F4D3FFC8-5C58-C14F-82B4-5265A4C29E17}"/>
              </a:ext>
            </a:extLst>
          </p:cNvPr>
          <p:cNvSpPr>
            <a:spLocks noGrp="1"/>
          </p:cNvSpPr>
          <p:nvPr>
            <p:ph sz="half" idx="1"/>
          </p:nvPr>
        </p:nvSpPr>
        <p:spPr>
          <a:xfrm>
            <a:off x="550619" y="4040373"/>
            <a:ext cx="5260902" cy="1935452"/>
          </a:xfrm>
        </p:spPr>
        <p:txBody>
          <a:bodyPr anchor="t"/>
          <a:lstStyle>
            <a:lvl1pPr marL="0" indent="0" algn="ctr">
              <a:buNone/>
              <a:defRPr>
                <a:solidFill>
                  <a:schemeClr val="accent3"/>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pic>
        <p:nvPicPr>
          <p:cNvPr id="7" name="Bilde 6">
            <a:extLst>
              <a:ext uri="{FF2B5EF4-FFF2-40B4-BE49-F238E27FC236}">
                <a16:creationId xmlns:a16="http://schemas.microsoft.com/office/drawing/2014/main" id="{2BC3E3B0-F612-984F-8EE1-7A13BA8774FB}"/>
              </a:ext>
            </a:extLst>
          </p:cNvPr>
          <p:cNvPicPr>
            <a:picLocks noChangeAspect="1"/>
          </p:cNvPicPr>
          <p:nvPr userDrawn="1"/>
        </p:nvPicPr>
        <p:blipFill>
          <a:blip r:embed="rId2"/>
          <a:srcRect/>
          <a:stretch/>
        </p:blipFill>
        <p:spPr>
          <a:xfrm>
            <a:off x="11353799" y="280164"/>
            <a:ext cx="599001" cy="599001"/>
          </a:xfrm>
          <a:prstGeom prst="rect">
            <a:avLst/>
          </a:prstGeom>
        </p:spPr>
      </p:pic>
      <p:pic>
        <p:nvPicPr>
          <p:cNvPr id="8" name="Bilde 7">
            <a:extLst>
              <a:ext uri="{FF2B5EF4-FFF2-40B4-BE49-F238E27FC236}">
                <a16:creationId xmlns:a16="http://schemas.microsoft.com/office/drawing/2014/main" id="{B6E46BC0-684E-754C-9D0A-35BC0163B9E1}"/>
              </a:ext>
            </a:extLst>
          </p:cNvPr>
          <p:cNvPicPr>
            <a:picLocks noChangeAspect="1"/>
          </p:cNvPicPr>
          <p:nvPr userDrawn="1"/>
        </p:nvPicPr>
        <p:blipFill>
          <a:blip r:embed="rId3"/>
          <a:srcRect/>
          <a:stretch/>
        </p:blipFill>
        <p:spPr>
          <a:xfrm rot="16200000">
            <a:off x="10926215" y="545125"/>
            <a:ext cx="599001" cy="69079"/>
          </a:xfrm>
          <a:prstGeom prst="rect">
            <a:avLst/>
          </a:prstGeom>
        </p:spPr>
      </p:pic>
    </p:spTree>
    <p:extLst>
      <p:ext uri="{BB962C8B-B14F-4D97-AF65-F5344CB8AC3E}">
        <p14:creationId xmlns:p14="http://schemas.microsoft.com/office/powerpoint/2010/main" val="107267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oppsett for tittel og tekst">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8931D3D7-EBFA-CE42-97B6-78B05669E011}"/>
              </a:ext>
            </a:extLst>
          </p:cNvPr>
          <p:cNvSpPr>
            <a:spLocks noGrp="1"/>
          </p:cNvSpPr>
          <p:nvPr>
            <p:ph idx="1"/>
          </p:nvPr>
        </p:nvSpPr>
        <p:spPr>
          <a:xfrm>
            <a:off x="564203" y="1729409"/>
            <a:ext cx="11063593" cy="4393095"/>
          </a:xfrm>
        </p:spPr>
        <p:txBody>
          <a:bodyPr/>
          <a:lstStyle>
            <a:lvl1pPr>
              <a:defRPr b="1">
                <a:solidFill>
                  <a:srgbClr val="CE2645"/>
                </a:solidFill>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1" name="Plassholder for tittel 1">
            <a:extLst>
              <a:ext uri="{FF2B5EF4-FFF2-40B4-BE49-F238E27FC236}">
                <a16:creationId xmlns:a16="http://schemas.microsoft.com/office/drawing/2014/main" id="{298AC7A0-FB63-BE4A-A602-BF5FA54D2C00}"/>
              </a:ext>
            </a:extLst>
          </p:cNvPr>
          <p:cNvSpPr>
            <a:spLocks noGrp="1"/>
          </p:cNvSpPr>
          <p:nvPr>
            <p:ph type="title" hasCustomPrompt="1"/>
          </p:nvPr>
        </p:nvSpPr>
        <p:spPr>
          <a:xfrm>
            <a:off x="894080" y="586443"/>
            <a:ext cx="9996315" cy="765279"/>
          </a:xfrm>
          <a:prstGeom prst="rect">
            <a:avLst/>
          </a:prstGeom>
        </p:spPr>
        <p:txBody>
          <a:bodyPr vert="horz" lIns="91440" tIns="45720" rIns="91440" bIns="45720" rtlCol="0" anchor="ctr">
            <a:normAutofit/>
          </a:bodyPr>
          <a:lstStyle>
            <a:lvl1pPr>
              <a:defRPr sz="3500" b="1">
                <a:solidFill>
                  <a:schemeClr val="accent4"/>
                </a:solidFill>
              </a:defRPr>
            </a:lvl1pPr>
          </a:lstStyle>
          <a:p>
            <a:r>
              <a:rPr lang="nb-NO" dirty="0"/>
              <a:t>KLIKK FOR Å REDIGERE TITTELSTIL</a:t>
            </a:r>
            <a:endParaRPr lang="en-US" dirty="0"/>
          </a:p>
        </p:txBody>
      </p:sp>
      <p:sp>
        <p:nvSpPr>
          <p:cNvPr id="2" name="Rektangel 1">
            <a:extLst>
              <a:ext uri="{FF2B5EF4-FFF2-40B4-BE49-F238E27FC236}">
                <a16:creationId xmlns:a16="http://schemas.microsoft.com/office/drawing/2014/main" id="{40331EF3-C93F-B348-BB73-B48A1C68D01C}"/>
              </a:ext>
            </a:extLst>
          </p:cNvPr>
          <p:cNvSpPr/>
          <p:nvPr userDrawn="1"/>
        </p:nvSpPr>
        <p:spPr>
          <a:xfrm>
            <a:off x="564203" y="586443"/>
            <a:ext cx="171293" cy="765279"/>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a:extLst>
              <a:ext uri="{FF2B5EF4-FFF2-40B4-BE49-F238E27FC236}">
                <a16:creationId xmlns:a16="http://schemas.microsoft.com/office/drawing/2014/main" id="{463462C6-26EA-3E49-8151-3766D0556FBE}"/>
              </a:ext>
            </a:extLst>
          </p:cNvPr>
          <p:cNvPicPr>
            <a:picLocks noChangeAspect="1"/>
          </p:cNvPicPr>
          <p:nvPr userDrawn="1"/>
        </p:nvPicPr>
        <p:blipFill>
          <a:blip r:embed="rId2"/>
          <a:srcRect/>
          <a:stretch/>
        </p:blipFill>
        <p:spPr>
          <a:xfrm>
            <a:off x="11353799" y="280164"/>
            <a:ext cx="599001" cy="599001"/>
          </a:xfrm>
          <a:prstGeom prst="rect">
            <a:avLst/>
          </a:prstGeom>
        </p:spPr>
      </p:pic>
      <p:pic>
        <p:nvPicPr>
          <p:cNvPr id="6" name="Bilde 5">
            <a:extLst>
              <a:ext uri="{FF2B5EF4-FFF2-40B4-BE49-F238E27FC236}">
                <a16:creationId xmlns:a16="http://schemas.microsoft.com/office/drawing/2014/main" id="{43F63A3A-22C9-F747-BDA5-6342E9E89C24}"/>
              </a:ext>
            </a:extLst>
          </p:cNvPr>
          <p:cNvPicPr>
            <a:picLocks noChangeAspect="1"/>
          </p:cNvPicPr>
          <p:nvPr userDrawn="1"/>
        </p:nvPicPr>
        <p:blipFill>
          <a:blip r:embed="rId3"/>
          <a:srcRect/>
          <a:stretch/>
        </p:blipFill>
        <p:spPr>
          <a:xfrm rot="16200000">
            <a:off x="10926215" y="545125"/>
            <a:ext cx="599001" cy="69079"/>
          </a:xfrm>
          <a:prstGeom prst="rect">
            <a:avLst/>
          </a:prstGeom>
        </p:spPr>
      </p:pic>
    </p:spTree>
    <p:extLst>
      <p:ext uri="{BB962C8B-B14F-4D97-AF65-F5344CB8AC3E}">
        <p14:creationId xmlns:p14="http://schemas.microsoft.com/office/powerpoint/2010/main" val="655228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ternativt oppsett for tittel og teks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AF99CE1-9EDB-BB44-A431-C18A35A1219C}"/>
              </a:ext>
            </a:extLst>
          </p:cNvPr>
          <p:cNvSpPr/>
          <p:nvPr userDrawn="1"/>
        </p:nvSpPr>
        <p:spPr>
          <a:xfrm>
            <a:off x="6341165" y="0"/>
            <a:ext cx="5850835" cy="6858000"/>
          </a:xfrm>
          <a:prstGeom prst="rect">
            <a:avLst/>
          </a:prstGeom>
          <a:solidFill>
            <a:srgbClr val="ED793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ktangel 5">
            <a:extLst>
              <a:ext uri="{FF2B5EF4-FFF2-40B4-BE49-F238E27FC236}">
                <a16:creationId xmlns:a16="http://schemas.microsoft.com/office/drawing/2014/main" id="{52247A95-538C-7D45-B31B-3296B7894240}"/>
              </a:ext>
            </a:extLst>
          </p:cNvPr>
          <p:cNvSpPr/>
          <p:nvPr userDrawn="1"/>
        </p:nvSpPr>
        <p:spPr>
          <a:xfrm>
            <a:off x="429021" y="524620"/>
            <a:ext cx="550615" cy="5914575"/>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lassholder for tittel 1">
            <a:extLst>
              <a:ext uri="{FF2B5EF4-FFF2-40B4-BE49-F238E27FC236}">
                <a16:creationId xmlns:a16="http://schemas.microsoft.com/office/drawing/2014/main" id="{2DEFC923-91E1-AB45-A121-EFC20BCA9DF0}"/>
              </a:ext>
            </a:extLst>
          </p:cNvPr>
          <p:cNvSpPr>
            <a:spLocks noGrp="1"/>
          </p:cNvSpPr>
          <p:nvPr>
            <p:ph type="title" hasCustomPrompt="1"/>
          </p:nvPr>
        </p:nvSpPr>
        <p:spPr>
          <a:xfrm>
            <a:off x="1241041" y="524620"/>
            <a:ext cx="4538218" cy="3183673"/>
          </a:xfrm>
          <a:prstGeom prst="rect">
            <a:avLst/>
          </a:prstGeom>
        </p:spPr>
        <p:txBody>
          <a:bodyPr vert="horz" lIns="91440" tIns="45720" rIns="91440" bIns="45720" rtlCol="0" anchor="b">
            <a:normAutofit/>
          </a:bodyPr>
          <a:lstStyle>
            <a:lvl1pPr algn="l">
              <a:defRPr sz="3500"/>
            </a:lvl1pPr>
          </a:lstStyle>
          <a:p>
            <a:r>
              <a:rPr lang="nb-NO" dirty="0"/>
              <a:t>KLIKK FOR Å REDIGERE TITTELSTIL</a:t>
            </a:r>
            <a:endParaRPr lang="en-US" dirty="0"/>
          </a:p>
        </p:txBody>
      </p:sp>
      <p:sp>
        <p:nvSpPr>
          <p:cNvPr id="13" name="Plassholder for innhold 2">
            <a:extLst>
              <a:ext uri="{FF2B5EF4-FFF2-40B4-BE49-F238E27FC236}">
                <a16:creationId xmlns:a16="http://schemas.microsoft.com/office/drawing/2014/main" id="{14EB6FBA-189C-0147-B430-222B8324B3EC}"/>
              </a:ext>
            </a:extLst>
          </p:cNvPr>
          <p:cNvSpPr>
            <a:spLocks noGrp="1"/>
          </p:cNvSpPr>
          <p:nvPr>
            <p:ph sz="half" idx="10"/>
          </p:nvPr>
        </p:nvSpPr>
        <p:spPr>
          <a:xfrm>
            <a:off x="6874891" y="879165"/>
            <a:ext cx="4783382" cy="5595265"/>
          </a:xfrm>
        </p:spPr>
        <p:txBody>
          <a:bodyPr anchor="t"/>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14" name="Plassholder for innhold 2">
            <a:extLst>
              <a:ext uri="{FF2B5EF4-FFF2-40B4-BE49-F238E27FC236}">
                <a16:creationId xmlns:a16="http://schemas.microsoft.com/office/drawing/2014/main" id="{F4D3FFC8-5C58-C14F-82B4-5265A4C29E17}"/>
              </a:ext>
            </a:extLst>
          </p:cNvPr>
          <p:cNvSpPr>
            <a:spLocks noGrp="1"/>
          </p:cNvSpPr>
          <p:nvPr>
            <p:ph sz="half" idx="1"/>
          </p:nvPr>
        </p:nvSpPr>
        <p:spPr>
          <a:xfrm>
            <a:off x="1241041" y="3803078"/>
            <a:ext cx="4538218" cy="2636117"/>
          </a:xfrm>
        </p:spPr>
        <p:txBody>
          <a:bodyPr anchor="t"/>
          <a:lstStyle>
            <a:lvl1pPr marL="0" indent="0" algn="l">
              <a:buNone/>
              <a:defRPr b="1">
                <a:solidFill>
                  <a:srgbClr val="CE264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pic>
        <p:nvPicPr>
          <p:cNvPr id="7" name="Bilde 6">
            <a:extLst>
              <a:ext uri="{FF2B5EF4-FFF2-40B4-BE49-F238E27FC236}">
                <a16:creationId xmlns:a16="http://schemas.microsoft.com/office/drawing/2014/main" id="{20CA8D3F-BF34-C847-8876-22F7703A7714}"/>
              </a:ext>
            </a:extLst>
          </p:cNvPr>
          <p:cNvPicPr>
            <a:picLocks noChangeAspect="1"/>
          </p:cNvPicPr>
          <p:nvPr userDrawn="1"/>
        </p:nvPicPr>
        <p:blipFill>
          <a:blip r:embed="rId2"/>
          <a:srcRect/>
          <a:stretch/>
        </p:blipFill>
        <p:spPr>
          <a:xfrm>
            <a:off x="11353799" y="280164"/>
            <a:ext cx="599001" cy="599001"/>
          </a:xfrm>
          <a:prstGeom prst="rect">
            <a:avLst/>
          </a:prstGeom>
        </p:spPr>
      </p:pic>
      <p:pic>
        <p:nvPicPr>
          <p:cNvPr id="8" name="Bilde 7">
            <a:extLst>
              <a:ext uri="{FF2B5EF4-FFF2-40B4-BE49-F238E27FC236}">
                <a16:creationId xmlns:a16="http://schemas.microsoft.com/office/drawing/2014/main" id="{C15568AC-F52E-3147-A218-723EFAF6162B}"/>
              </a:ext>
            </a:extLst>
          </p:cNvPr>
          <p:cNvPicPr>
            <a:picLocks noChangeAspect="1"/>
          </p:cNvPicPr>
          <p:nvPr userDrawn="1"/>
        </p:nvPicPr>
        <p:blipFill>
          <a:blip r:embed="rId3"/>
          <a:srcRect/>
          <a:stretch/>
        </p:blipFill>
        <p:spPr>
          <a:xfrm rot="16200000">
            <a:off x="10926215" y="545125"/>
            <a:ext cx="599001" cy="69079"/>
          </a:xfrm>
          <a:prstGeom prst="rect">
            <a:avLst/>
          </a:prstGeom>
        </p:spPr>
      </p:pic>
    </p:spTree>
    <p:extLst>
      <p:ext uri="{BB962C8B-B14F-4D97-AF65-F5344CB8AC3E}">
        <p14:creationId xmlns:p14="http://schemas.microsoft.com/office/powerpoint/2010/main" val="2261965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psett for to innholdsdeler">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BB3BB5B9-C72B-B34C-ADCF-258D6297CA5C}"/>
              </a:ext>
            </a:extLst>
          </p:cNvPr>
          <p:cNvSpPr>
            <a:spLocks noGrp="1"/>
          </p:cNvSpPr>
          <p:nvPr>
            <p:ph sz="half" idx="1"/>
          </p:nvPr>
        </p:nvSpPr>
        <p:spPr>
          <a:xfrm>
            <a:off x="564203" y="2678705"/>
            <a:ext cx="5181600" cy="3443799"/>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cxnSp>
        <p:nvCxnSpPr>
          <p:cNvPr id="16" name="Rett linje 15">
            <a:extLst>
              <a:ext uri="{FF2B5EF4-FFF2-40B4-BE49-F238E27FC236}">
                <a16:creationId xmlns:a16="http://schemas.microsoft.com/office/drawing/2014/main" id="{E3856BCB-B319-5D47-992D-855C74177170}"/>
              </a:ext>
            </a:extLst>
          </p:cNvPr>
          <p:cNvCxnSpPr/>
          <p:nvPr userDrawn="1"/>
        </p:nvCxnSpPr>
        <p:spPr>
          <a:xfrm>
            <a:off x="6096000" y="2308767"/>
            <a:ext cx="0" cy="3443799"/>
          </a:xfrm>
          <a:prstGeom prst="line">
            <a:avLst/>
          </a:prstGeom>
          <a:ln>
            <a:solidFill>
              <a:srgbClr val="ED7933"/>
            </a:solidFill>
          </a:ln>
        </p:spPr>
        <p:style>
          <a:lnRef idx="1">
            <a:schemeClr val="accent1"/>
          </a:lnRef>
          <a:fillRef idx="0">
            <a:schemeClr val="accent1"/>
          </a:fillRef>
          <a:effectRef idx="0">
            <a:schemeClr val="accent1"/>
          </a:effectRef>
          <a:fontRef idx="minor">
            <a:schemeClr val="tx1"/>
          </a:fontRef>
        </p:style>
      </p:cxnSp>
      <p:sp>
        <p:nvSpPr>
          <p:cNvPr id="17" name="Plassholder for innhold 2">
            <a:extLst>
              <a:ext uri="{FF2B5EF4-FFF2-40B4-BE49-F238E27FC236}">
                <a16:creationId xmlns:a16="http://schemas.microsoft.com/office/drawing/2014/main" id="{9E505F51-1479-1941-B46A-7523E31B86E0}"/>
              </a:ext>
            </a:extLst>
          </p:cNvPr>
          <p:cNvSpPr>
            <a:spLocks noGrp="1"/>
          </p:cNvSpPr>
          <p:nvPr>
            <p:ph sz="half" idx="10"/>
          </p:nvPr>
        </p:nvSpPr>
        <p:spPr>
          <a:xfrm>
            <a:off x="6456530" y="2678705"/>
            <a:ext cx="5181600" cy="3443799"/>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18" name="Plassholder for tekst 2">
            <a:extLst>
              <a:ext uri="{FF2B5EF4-FFF2-40B4-BE49-F238E27FC236}">
                <a16:creationId xmlns:a16="http://schemas.microsoft.com/office/drawing/2014/main" id="{5034E28F-612D-0643-8E33-B0ECA9114AB7}"/>
              </a:ext>
            </a:extLst>
          </p:cNvPr>
          <p:cNvSpPr>
            <a:spLocks noGrp="1"/>
          </p:cNvSpPr>
          <p:nvPr>
            <p:ph type="body" idx="11"/>
          </p:nvPr>
        </p:nvSpPr>
        <p:spPr>
          <a:xfrm>
            <a:off x="564203" y="1711588"/>
            <a:ext cx="5157787" cy="823912"/>
          </a:xfrm>
        </p:spPr>
        <p:txBody>
          <a:bodyPr anchor="b"/>
          <a:lstStyle>
            <a:lvl1pPr marL="0" indent="0" algn="ctr">
              <a:buNone/>
              <a:defRPr sz="2400" b="0">
                <a:solidFill>
                  <a:srgbClr val="CE2645"/>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9" name="Plassholder for tekst 4">
            <a:extLst>
              <a:ext uri="{FF2B5EF4-FFF2-40B4-BE49-F238E27FC236}">
                <a16:creationId xmlns:a16="http://schemas.microsoft.com/office/drawing/2014/main" id="{E63777B1-D249-6440-9348-9E6DC0E6A0FC}"/>
              </a:ext>
            </a:extLst>
          </p:cNvPr>
          <p:cNvSpPr>
            <a:spLocks noGrp="1"/>
          </p:cNvSpPr>
          <p:nvPr>
            <p:ph type="body" sz="quarter" idx="3"/>
          </p:nvPr>
        </p:nvSpPr>
        <p:spPr>
          <a:xfrm>
            <a:off x="6480343" y="1711588"/>
            <a:ext cx="5183188" cy="823912"/>
          </a:xfrm>
        </p:spPr>
        <p:txBody>
          <a:bodyPr anchor="b"/>
          <a:lstStyle>
            <a:lvl1pPr marL="0" indent="0" algn="ctr">
              <a:buNone/>
              <a:defRPr sz="2400" b="0">
                <a:solidFill>
                  <a:srgbClr val="CE2645"/>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1" name="Plassholder for tittel 1">
            <a:extLst>
              <a:ext uri="{FF2B5EF4-FFF2-40B4-BE49-F238E27FC236}">
                <a16:creationId xmlns:a16="http://schemas.microsoft.com/office/drawing/2014/main" id="{3AA11D0F-CF5C-8A4A-BDB8-2401B4B74C1B}"/>
              </a:ext>
            </a:extLst>
          </p:cNvPr>
          <p:cNvSpPr>
            <a:spLocks noGrp="1"/>
          </p:cNvSpPr>
          <p:nvPr>
            <p:ph type="title" hasCustomPrompt="1"/>
          </p:nvPr>
        </p:nvSpPr>
        <p:spPr>
          <a:xfrm>
            <a:off x="894080" y="586443"/>
            <a:ext cx="9996315" cy="765279"/>
          </a:xfrm>
          <a:prstGeom prst="rect">
            <a:avLst/>
          </a:prstGeom>
        </p:spPr>
        <p:txBody>
          <a:bodyPr vert="horz" lIns="91440" tIns="45720" rIns="91440" bIns="45720" rtlCol="0" anchor="ctr">
            <a:normAutofit/>
          </a:bodyPr>
          <a:lstStyle>
            <a:lvl1pPr>
              <a:defRPr sz="3500" b="1">
                <a:solidFill>
                  <a:schemeClr val="accent4"/>
                </a:solidFill>
              </a:defRPr>
            </a:lvl1pPr>
          </a:lstStyle>
          <a:p>
            <a:r>
              <a:rPr lang="nb-NO" dirty="0"/>
              <a:t>KLIKK FOR Å REDIGERE TITTELSTIL</a:t>
            </a:r>
            <a:endParaRPr lang="en-US" dirty="0"/>
          </a:p>
        </p:txBody>
      </p:sp>
      <p:sp>
        <p:nvSpPr>
          <p:cNvPr id="12" name="Rektangel 11">
            <a:extLst>
              <a:ext uri="{FF2B5EF4-FFF2-40B4-BE49-F238E27FC236}">
                <a16:creationId xmlns:a16="http://schemas.microsoft.com/office/drawing/2014/main" id="{63D2B2FF-C30B-654C-891C-7537A5F9A0FA}"/>
              </a:ext>
            </a:extLst>
          </p:cNvPr>
          <p:cNvSpPr/>
          <p:nvPr userDrawn="1"/>
        </p:nvSpPr>
        <p:spPr>
          <a:xfrm>
            <a:off x="564203" y="586443"/>
            <a:ext cx="171293" cy="765279"/>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Bilde 14">
            <a:extLst>
              <a:ext uri="{FF2B5EF4-FFF2-40B4-BE49-F238E27FC236}">
                <a16:creationId xmlns:a16="http://schemas.microsoft.com/office/drawing/2014/main" id="{ACBFE2D9-77B1-0C4A-9362-8859FE568054}"/>
              </a:ext>
            </a:extLst>
          </p:cNvPr>
          <p:cNvPicPr>
            <a:picLocks noChangeAspect="1"/>
          </p:cNvPicPr>
          <p:nvPr userDrawn="1"/>
        </p:nvPicPr>
        <p:blipFill>
          <a:blip r:embed="rId2"/>
          <a:srcRect/>
          <a:stretch/>
        </p:blipFill>
        <p:spPr>
          <a:xfrm>
            <a:off x="11353799" y="280164"/>
            <a:ext cx="599001" cy="599001"/>
          </a:xfrm>
          <a:prstGeom prst="rect">
            <a:avLst/>
          </a:prstGeom>
        </p:spPr>
      </p:pic>
      <p:pic>
        <p:nvPicPr>
          <p:cNvPr id="20" name="Bilde 19">
            <a:extLst>
              <a:ext uri="{FF2B5EF4-FFF2-40B4-BE49-F238E27FC236}">
                <a16:creationId xmlns:a16="http://schemas.microsoft.com/office/drawing/2014/main" id="{0F6AE39F-E4B3-434D-B8E9-DC202FD461FD}"/>
              </a:ext>
            </a:extLst>
          </p:cNvPr>
          <p:cNvPicPr>
            <a:picLocks noChangeAspect="1"/>
          </p:cNvPicPr>
          <p:nvPr userDrawn="1"/>
        </p:nvPicPr>
        <p:blipFill>
          <a:blip r:embed="rId3"/>
          <a:srcRect/>
          <a:stretch/>
        </p:blipFill>
        <p:spPr>
          <a:xfrm rot="16200000">
            <a:off x="10926215" y="545125"/>
            <a:ext cx="599001" cy="69079"/>
          </a:xfrm>
          <a:prstGeom prst="rect">
            <a:avLst/>
          </a:prstGeom>
        </p:spPr>
      </p:pic>
    </p:spTree>
    <p:extLst>
      <p:ext uri="{BB962C8B-B14F-4D97-AF65-F5344CB8AC3E}">
        <p14:creationId xmlns:p14="http://schemas.microsoft.com/office/powerpoint/2010/main" val="214102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psett for bilde m/forklarende tittel og tekst">
    <p:spTree>
      <p:nvGrpSpPr>
        <p:cNvPr id="1" name=""/>
        <p:cNvGrpSpPr/>
        <p:nvPr/>
      </p:nvGrpSpPr>
      <p:grpSpPr>
        <a:xfrm>
          <a:off x="0" y="0"/>
          <a:ext cx="0" cy="0"/>
          <a:chOff x="0" y="0"/>
          <a:chExt cx="0" cy="0"/>
        </a:xfrm>
      </p:grpSpPr>
      <p:sp>
        <p:nvSpPr>
          <p:cNvPr id="12" name="Plassholder for tittel 1">
            <a:extLst>
              <a:ext uri="{FF2B5EF4-FFF2-40B4-BE49-F238E27FC236}">
                <a16:creationId xmlns:a16="http://schemas.microsoft.com/office/drawing/2014/main" id="{2DEFC923-91E1-AB45-A121-EFC20BCA9DF0}"/>
              </a:ext>
            </a:extLst>
          </p:cNvPr>
          <p:cNvSpPr>
            <a:spLocks noGrp="1"/>
          </p:cNvSpPr>
          <p:nvPr>
            <p:ph type="title" hasCustomPrompt="1"/>
          </p:nvPr>
        </p:nvSpPr>
        <p:spPr>
          <a:xfrm>
            <a:off x="6594956" y="695740"/>
            <a:ext cx="4935782" cy="2733259"/>
          </a:xfrm>
          <a:prstGeom prst="rect">
            <a:avLst/>
          </a:prstGeom>
        </p:spPr>
        <p:txBody>
          <a:bodyPr vert="horz" lIns="91440" tIns="45720" rIns="91440" bIns="45720" rtlCol="0" anchor="b">
            <a:normAutofit/>
          </a:bodyPr>
          <a:lstStyle>
            <a:lvl1pPr algn="ctr">
              <a:defRPr sz="3500"/>
            </a:lvl1pPr>
          </a:lstStyle>
          <a:p>
            <a:r>
              <a:rPr lang="nb-NO" dirty="0"/>
              <a:t>KLIKK FOR Å REDIGERE TITTELSTIL</a:t>
            </a:r>
            <a:endParaRPr lang="en-US" dirty="0"/>
          </a:p>
        </p:txBody>
      </p:sp>
      <p:sp>
        <p:nvSpPr>
          <p:cNvPr id="14" name="Plassholder for innhold 2">
            <a:extLst>
              <a:ext uri="{FF2B5EF4-FFF2-40B4-BE49-F238E27FC236}">
                <a16:creationId xmlns:a16="http://schemas.microsoft.com/office/drawing/2014/main" id="{F4D3FFC8-5C58-C14F-82B4-5265A4C29E17}"/>
              </a:ext>
            </a:extLst>
          </p:cNvPr>
          <p:cNvSpPr>
            <a:spLocks noGrp="1"/>
          </p:cNvSpPr>
          <p:nvPr>
            <p:ph sz="half" idx="1"/>
          </p:nvPr>
        </p:nvSpPr>
        <p:spPr>
          <a:xfrm>
            <a:off x="6594956" y="3712038"/>
            <a:ext cx="4935782" cy="2450222"/>
          </a:xfrm>
        </p:spPr>
        <p:txBody>
          <a:bodyPr anchor="t"/>
          <a:lstStyle>
            <a:lvl1pPr marL="0" indent="0" algn="ctr">
              <a:buNone/>
              <a:defRPr b="1">
                <a:solidFill>
                  <a:srgbClr val="CE264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pic>
        <p:nvPicPr>
          <p:cNvPr id="5" name="Bilde 4">
            <a:extLst>
              <a:ext uri="{FF2B5EF4-FFF2-40B4-BE49-F238E27FC236}">
                <a16:creationId xmlns:a16="http://schemas.microsoft.com/office/drawing/2014/main" id="{062F2152-3D55-AB41-8379-DEA31A323112}"/>
              </a:ext>
            </a:extLst>
          </p:cNvPr>
          <p:cNvPicPr>
            <a:picLocks noChangeAspect="1"/>
          </p:cNvPicPr>
          <p:nvPr userDrawn="1"/>
        </p:nvPicPr>
        <p:blipFill>
          <a:blip r:embed="rId2"/>
          <a:srcRect/>
          <a:stretch/>
        </p:blipFill>
        <p:spPr>
          <a:xfrm>
            <a:off x="11353799" y="280164"/>
            <a:ext cx="599001" cy="599001"/>
          </a:xfrm>
          <a:prstGeom prst="rect">
            <a:avLst/>
          </a:prstGeom>
        </p:spPr>
      </p:pic>
      <p:pic>
        <p:nvPicPr>
          <p:cNvPr id="6" name="Bilde 5">
            <a:extLst>
              <a:ext uri="{FF2B5EF4-FFF2-40B4-BE49-F238E27FC236}">
                <a16:creationId xmlns:a16="http://schemas.microsoft.com/office/drawing/2014/main" id="{FA7E386B-EC41-D342-8581-72FDBDB8388F}"/>
              </a:ext>
            </a:extLst>
          </p:cNvPr>
          <p:cNvPicPr>
            <a:picLocks noChangeAspect="1"/>
          </p:cNvPicPr>
          <p:nvPr userDrawn="1"/>
        </p:nvPicPr>
        <p:blipFill>
          <a:blip r:embed="rId3"/>
          <a:srcRect/>
          <a:stretch/>
        </p:blipFill>
        <p:spPr>
          <a:xfrm rot="16200000">
            <a:off x="10926215" y="545125"/>
            <a:ext cx="599001" cy="69079"/>
          </a:xfrm>
          <a:prstGeom prst="rect">
            <a:avLst/>
          </a:prstGeom>
        </p:spPr>
      </p:pic>
      <p:sp>
        <p:nvSpPr>
          <p:cNvPr id="3" name="Plassholder for innhold 2">
            <a:extLst>
              <a:ext uri="{FF2B5EF4-FFF2-40B4-BE49-F238E27FC236}">
                <a16:creationId xmlns:a16="http://schemas.microsoft.com/office/drawing/2014/main" id="{825B65DF-3FBB-9042-BDA6-E050A8686FE6}"/>
              </a:ext>
            </a:extLst>
          </p:cNvPr>
          <p:cNvSpPr>
            <a:spLocks noGrp="1"/>
          </p:cNvSpPr>
          <p:nvPr>
            <p:ph sz="quarter" idx="10"/>
          </p:nvPr>
        </p:nvSpPr>
        <p:spPr>
          <a:xfrm>
            <a:off x="0" y="0"/>
            <a:ext cx="6095999" cy="6858000"/>
          </a:xfrm>
        </p:spPr>
        <p:txBody>
          <a:bodyPr/>
          <a:lstStyle>
            <a:lvl1pPr marL="0" indent="0">
              <a:buNone/>
              <a:defRPr/>
            </a:lvl1pPr>
          </a:lstStyle>
          <a:p>
            <a:pPr lvl="0"/>
            <a:r>
              <a:rPr lang="nb-NO"/>
              <a:t>Klikk for å redigere tekststiler i malen</a:t>
            </a:r>
          </a:p>
        </p:txBody>
      </p:sp>
    </p:spTree>
    <p:extLst>
      <p:ext uri="{BB962C8B-B14F-4D97-AF65-F5344CB8AC3E}">
        <p14:creationId xmlns:p14="http://schemas.microsoft.com/office/powerpoint/2010/main" val="4082023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psett for flere bilder m/forklarende tittel og tekst">
    <p:spTree>
      <p:nvGrpSpPr>
        <p:cNvPr id="1" name=""/>
        <p:cNvGrpSpPr/>
        <p:nvPr/>
      </p:nvGrpSpPr>
      <p:grpSpPr>
        <a:xfrm>
          <a:off x="0" y="0"/>
          <a:ext cx="0" cy="0"/>
          <a:chOff x="0" y="0"/>
          <a:chExt cx="0" cy="0"/>
        </a:xfrm>
      </p:grpSpPr>
      <p:sp>
        <p:nvSpPr>
          <p:cNvPr id="12" name="Plassholder for tittel 1">
            <a:extLst>
              <a:ext uri="{FF2B5EF4-FFF2-40B4-BE49-F238E27FC236}">
                <a16:creationId xmlns:a16="http://schemas.microsoft.com/office/drawing/2014/main" id="{2DEFC923-91E1-AB45-A121-EFC20BCA9DF0}"/>
              </a:ext>
            </a:extLst>
          </p:cNvPr>
          <p:cNvSpPr>
            <a:spLocks noGrp="1"/>
          </p:cNvSpPr>
          <p:nvPr>
            <p:ph type="title" hasCustomPrompt="1"/>
          </p:nvPr>
        </p:nvSpPr>
        <p:spPr>
          <a:xfrm>
            <a:off x="6564004" y="450567"/>
            <a:ext cx="5388796" cy="2969762"/>
          </a:xfrm>
          <a:prstGeom prst="rect">
            <a:avLst/>
          </a:prstGeom>
        </p:spPr>
        <p:txBody>
          <a:bodyPr vert="horz" lIns="91440" tIns="45720" rIns="91440" bIns="45720" rtlCol="0" anchor="b">
            <a:normAutofit/>
          </a:bodyPr>
          <a:lstStyle>
            <a:lvl1pPr algn="ctr">
              <a:defRPr sz="3500"/>
            </a:lvl1pPr>
          </a:lstStyle>
          <a:p>
            <a:r>
              <a:rPr lang="nb-NO" dirty="0"/>
              <a:t>KLIKK FOR Å REDIGERE TITTELSTIL</a:t>
            </a:r>
            <a:endParaRPr lang="en-US" dirty="0"/>
          </a:p>
        </p:txBody>
      </p:sp>
      <p:sp>
        <p:nvSpPr>
          <p:cNvPr id="14" name="Plassholder for innhold 2">
            <a:extLst>
              <a:ext uri="{FF2B5EF4-FFF2-40B4-BE49-F238E27FC236}">
                <a16:creationId xmlns:a16="http://schemas.microsoft.com/office/drawing/2014/main" id="{F4D3FFC8-5C58-C14F-82B4-5265A4C29E17}"/>
              </a:ext>
            </a:extLst>
          </p:cNvPr>
          <p:cNvSpPr>
            <a:spLocks noGrp="1"/>
          </p:cNvSpPr>
          <p:nvPr>
            <p:ph sz="half" idx="1"/>
          </p:nvPr>
        </p:nvSpPr>
        <p:spPr>
          <a:xfrm>
            <a:off x="6564004" y="3525563"/>
            <a:ext cx="5388796" cy="2977622"/>
          </a:xfrm>
        </p:spPr>
        <p:txBody>
          <a:bodyPr anchor="t"/>
          <a:lstStyle>
            <a:lvl1pPr marL="0" indent="0" algn="ctr">
              <a:buNone/>
              <a:defRPr b="1">
                <a:solidFill>
                  <a:srgbClr val="CE264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pic>
        <p:nvPicPr>
          <p:cNvPr id="9" name="Bilde 8">
            <a:extLst>
              <a:ext uri="{FF2B5EF4-FFF2-40B4-BE49-F238E27FC236}">
                <a16:creationId xmlns:a16="http://schemas.microsoft.com/office/drawing/2014/main" id="{9793172A-2DEB-604D-A2DE-DF9F060D067F}"/>
              </a:ext>
            </a:extLst>
          </p:cNvPr>
          <p:cNvPicPr>
            <a:picLocks noChangeAspect="1"/>
          </p:cNvPicPr>
          <p:nvPr userDrawn="1"/>
        </p:nvPicPr>
        <p:blipFill>
          <a:blip r:embed="rId2"/>
          <a:srcRect/>
          <a:stretch/>
        </p:blipFill>
        <p:spPr>
          <a:xfrm>
            <a:off x="11353799" y="280164"/>
            <a:ext cx="599001" cy="599001"/>
          </a:xfrm>
          <a:prstGeom prst="rect">
            <a:avLst/>
          </a:prstGeom>
        </p:spPr>
      </p:pic>
      <p:pic>
        <p:nvPicPr>
          <p:cNvPr id="10" name="Bilde 9">
            <a:extLst>
              <a:ext uri="{FF2B5EF4-FFF2-40B4-BE49-F238E27FC236}">
                <a16:creationId xmlns:a16="http://schemas.microsoft.com/office/drawing/2014/main" id="{8E76DF1E-F799-7D40-959C-9E91F83A9F6A}"/>
              </a:ext>
            </a:extLst>
          </p:cNvPr>
          <p:cNvPicPr>
            <a:picLocks noChangeAspect="1"/>
          </p:cNvPicPr>
          <p:nvPr userDrawn="1"/>
        </p:nvPicPr>
        <p:blipFill>
          <a:blip r:embed="rId3"/>
          <a:srcRect/>
          <a:stretch/>
        </p:blipFill>
        <p:spPr>
          <a:xfrm rot="16200000">
            <a:off x="10926215" y="545125"/>
            <a:ext cx="599001" cy="69079"/>
          </a:xfrm>
          <a:prstGeom prst="rect">
            <a:avLst/>
          </a:prstGeom>
        </p:spPr>
      </p:pic>
      <p:sp>
        <p:nvSpPr>
          <p:cNvPr id="3" name="Plassholder for innhold 2">
            <a:extLst>
              <a:ext uri="{FF2B5EF4-FFF2-40B4-BE49-F238E27FC236}">
                <a16:creationId xmlns:a16="http://schemas.microsoft.com/office/drawing/2014/main" id="{30B38805-0EFE-0541-953F-203076602712}"/>
              </a:ext>
            </a:extLst>
          </p:cNvPr>
          <p:cNvSpPr>
            <a:spLocks noGrp="1"/>
          </p:cNvSpPr>
          <p:nvPr>
            <p:ph sz="quarter" idx="15"/>
          </p:nvPr>
        </p:nvSpPr>
        <p:spPr>
          <a:xfrm>
            <a:off x="238950" y="418904"/>
            <a:ext cx="3063875" cy="2987675"/>
          </a:xfrm>
        </p:spPr>
        <p:txBody>
          <a:bodyPr/>
          <a:lstStyle/>
          <a:p>
            <a:pPr lvl="0"/>
            <a:r>
              <a:rPr lang="nb-NO"/>
              <a:t>Klikk for å redigere tekststiler i malen</a:t>
            </a:r>
          </a:p>
        </p:txBody>
      </p:sp>
      <p:sp>
        <p:nvSpPr>
          <p:cNvPr id="17" name="Plassholder for innhold 2">
            <a:extLst>
              <a:ext uri="{FF2B5EF4-FFF2-40B4-BE49-F238E27FC236}">
                <a16:creationId xmlns:a16="http://schemas.microsoft.com/office/drawing/2014/main" id="{DCE3E1AE-4C1C-614D-8DDF-0B12250314D5}"/>
              </a:ext>
            </a:extLst>
          </p:cNvPr>
          <p:cNvSpPr>
            <a:spLocks noGrp="1"/>
          </p:cNvSpPr>
          <p:nvPr>
            <p:ph sz="quarter" idx="16"/>
          </p:nvPr>
        </p:nvSpPr>
        <p:spPr>
          <a:xfrm>
            <a:off x="3396369" y="418904"/>
            <a:ext cx="3063875" cy="2987675"/>
          </a:xfrm>
        </p:spPr>
        <p:txBody>
          <a:bodyPr/>
          <a:lstStyle/>
          <a:p>
            <a:pPr lvl="0"/>
            <a:r>
              <a:rPr lang="nb-NO"/>
              <a:t>Klikk for å redigere tekststiler i malen</a:t>
            </a:r>
          </a:p>
        </p:txBody>
      </p:sp>
      <p:sp>
        <p:nvSpPr>
          <p:cNvPr id="18" name="Plassholder for innhold 2">
            <a:extLst>
              <a:ext uri="{FF2B5EF4-FFF2-40B4-BE49-F238E27FC236}">
                <a16:creationId xmlns:a16="http://schemas.microsoft.com/office/drawing/2014/main" id="{A9ECD1F6-C5D6-C548-B007-796385D5D6A5}"/>
              </a:ext>
            </a:extLst>
          </p:cNvPr>
          <p:cNvSpPr>
            <a:spLocks noGrp="1"/>
          </p:cNvSpPr>
          <p:nvPr>
            <p:ph sz="quarter" idx="17"/>
          </p:nvPr>
        </p:nvSpPr>
        <p:spPr>
          <a:xfrm>
            <a:off x="3401145" y="3515510"/>
            <a:ext cx="3063875" cy="2987675"/>
          </a:xfrm>
        </p:spPr>
        <p:txBody>
          <a:bodyPr/>
          <a:lstStyle/>
          <a:p>
            <a:pPr lvl="0"/>
            <a:r>
              <a:rPr lang="nb-NO"/>
              <a:t>Klikk for å redigere tekststiler i malen</a:t>
            </a:r>
          </a:p>
        </p:txBody>
      </p:sp>
      <p:sp>
        <p:nvSpPr>
          <p:cNvPr id="19" name="Plassholder for innhold 2">
            <a:extLst>
              <a:ext uri="{FF2B5EF4-FFF2-40B4-BE49-F238E27FC236}">
                <a16:creationId xmlns:a16="http://schemas.microsoft.com/office/drawing/2014/main" id="{B40598CC-EB44-AC4E-8288-5189B48A607F}"/>
              </a:ext>
            </a:extLst>
          </p:cNvPr>
          <p:cNvSpPr>
            <a:spLocks noGrp="1"/>
          </p:cNvSpPr>
          <p:nvPr>
            <p:ph sz="quarter" idx="18"/>
          </p:nvPr>
        </p:nvSpPr>
        <p:spPr>
          <a:xfrm>
            <a:off x="238286" y="3515509"/>
            <a:ext cx="3063875" cy="2987675"/>
          </a:xfrm>
        </p:spPr>
        <p:txBody>
          <a:bodyPr/>
          <a:lstStyle/>
          <a:p>
            <a:pPr lvl="0"/>
            <a:r>
              <a:rPr lang="nb-NO"/>
              <a:t>Klikk for å redigere tekststiler i malen</a:t>
            </a:r>
          </a:p>
        </p:txBody>
      </p:sp>
    </p:spTree>
    <p:extLst>
      <p:ext uri="{BB962C8B-B14F-4D97-AF65-F5344CB8AC3E}">
        <p14:creationId xmlns:p14="http://schemas.microsoft.com/office/powerpoint/2010/main" val="3308917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maskifte/hovedpunkter i programmet">
    <p:bg>
      <p:bgPr>
        <a:solidFill>
          <a:srgbClr val="ED7933">
            <a:alpha val="10000"/>
          </a:srgbClr>
        </a:solidFill>
        <a:effectLst/>
      </p:bgPr>
    </p:bg>
    <p:spTree>
      <p:nvGrpSpPr>
        <p:cNvPr id="1" name=""/>
        <p:cNvGrpSpPr/>
        <p:nvPr/>
      </p:nvGrpSpPr>
      <p:grpSpPr>
        <a:xfrm>
          <a:off x="0" y="0"/>
          <a:ext cx="0" cy="0"/>
          <a:chOff x="0" y="0"/>
          <a:chExt cx="0" cy="0"/>
        </a:xfrm>
      </p:grpSpPr>
      <p:sp>
        <p:nvSpPr>
          <p:cNvPr id="9" name="Plassholder for tittel 1">
            <a:extLst>
              <a:ext uri="{FF2B5EF4-FFF2-40B4-BE49-F238E27FC236}">
                <a16:creationId xmlns:a16="http://schemas.microsoft.com/office/drawing/2014/main" id="{14C5F508-D0AD-9C43-A462-0FF928E621D5}"/>
              </a:ext>
            </a:extLst>
          </p:cNvPr>
          <p:cNvSpPr>
            <a:spLocks noGrp="1"/>
          </p:cNvSpPr>
          <p:nvPr>
            <p:ph type="title" hasCustomPrompt="1"/>
          </p:nvPr>
        </p:nvSpPr>
        <p:spPr>
          <a:xfrm>
            <a:off x="629185" y="1512876"/>
            <a:ext cx="10933627" cy="3832245"/>
          </a:xfrm>
          <a:prstGeom prst="rect">
            <a:avLst/>
          </a:prstGeom>
        </p:spPr>
        <p:txBody>
          <a:bodyPr vert="horz" lIns="91440" tIns="45720" rIns="91440" bIns="45720" rtlCol="0" anchor="ctr">
            <a:normAutofit/>
          </a:bodyPr>
          <a:lstStyle>
            <a:lvl1pPr algn="ctr">
              <a:defRPr sz="5000"/>
            </a:lvl1pPr>
          </a:lstStyle>
          <a:p>
            <a:r>
              <a:rPr lang="nb-NO" dirty="0"/>
              <a:t>KLIKK FOR Å REDIGERE TITTELSTIL</a:t>
            </a:r>
            <a:endParaRPr lang="en-US" dirty="0"/>
          </a:p>
        </p:txBody>
      </p:sp>
      <p:pic>
        <p:nvPicPr>
          <p:cNvPr id="4" name="Bilde 3">
            <a:extLst>
              <a:ext uri="{FF2B5EF4-FFF2-40B4-BE49-F238E27FC236}">
                <a16:creationId xmlns:a16="http://schemas.microsoft.com/office/drawing/2014/main" id="{AEDFEDD7-1743-C743-AA57-4D73D54F6247}"/>
              </a:ext>
            </a:extLst>
          </p:cNvPr>
          <p:cNvPicPr>
            <a:picLocks noChangeAspect="1"/>
          </p:cNvPicPr>
          <p:nvPr userDrawn="1"/>
        </p:nvPicPr>
        <p:blipFill>
          <a:blip r:embed="rId2"/>
          <a:srcRect/>
          <a:stretch/>
        </p:blipFill>
        <p:spPr>
          <a:xfrm>
            <a:off x="11353799" y="280164"/>
            <a:ext cx="599001" cy="599001"/>
          </a:xfrm>
          <a:prstGeom prst="rect">
            <a:avLst/>
          </a:prstGeom>
        </p:spPr>
      </p:pic>
      <p:pic>
        <p:nvPicPr>
          <p:cNvPr id="6" name="Bilde 5">
            <a:extLst>
              <a:ext uri="{FF2B5EF4-FFF2-40B4-BE49-F238E27FC236}">
                <a16:creationId xmlns:a16="http://schemas.microsoft.com/office/drawing/2014/main" id="{7B6B754A-229C-3C43-9027-F282AB8963BE}"/>
              </a:ext>
            </a:extLst>
          </p:cNvPr>
          <p:cNvPicPr>
            <a:picLocks noChangeAspect="1"/>
          </p:cNvPicPr>
          <p:nvPr userDrawn="1"/>
        </p:nvPicPr>
        <p:blipFill>
          <a:blip r:embed="rId3"/>
          <a:srcRect/>
          <a:stretch/>
        </p:blipFill>
        <p:spPr>
          <a:xfrm rot="16200000">
            <a:off x="10926215" y="545125"/>
            <a:ext cx="599001" cy="69079"/>
          </a:xfrm>
          <a:prstGeom prst="rect">
            <a:avLst/>
          </a:prstGeom>
        </p:spPr>
      </p:pic>
    </p:spTree>
    <p:extLst>
      <p:ext uri="{BB962C8B-B14F-4D97-AF65-F5344CB8AC3E}">
        <p14:creationId xmlns:p14="http://schemas.microsoft.com/office/powerpoint/2010/main" val="1193781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psett for tre innholddeler">
    <p:bg>
      <p:bgPr>
        <a:solidFill>
          <a:schemeClr val="accent2">
            <a:alpha val="10000"/>
          </a:schemeClr>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3EE93C69-C9C7-E24C-96BF-83675CE1FB61}"/>
              </a:ext>
            </a:extLst>
          </p:cNvPr>
          <p:cNvSpPr/>
          <p:nvPr userDrawn="1"/>
        </p:nvSpPr>
        <p:spPr>
          <a:xfrm>
            <a:off x="441194" y="1649186"/>
            <a:ext cx="3539067" cy="4347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ktangel 9">
            <a:extLst>
              <a:ext uri="{FF2B5EF4-FFF2-40B4-BE49-F238E27FC236}">
                <a16:creationId xmlns:a16="http://schemas.microsoft.com/office/drawing/2014/main" id="{CEA0BA90-2C77-3742-A6D9-6147FC75A8BF}"/>
              </a:ext>
            </a:extLst>
          </p:cNvPr>
          <p:cNvSpPr/>
          <p:nvPr userDrawn="1"/>
        </p:nvSpPr>
        <p:spPr>
          <a:xfrm>
            <a:off x="4343872" y="1649186"/>
            <a:ext cx="3539067" cy="4347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ktangel 10">
            <a:extLst>
              <a:ext uri="{FF2B5EF4-FFF2-40B4-BE49-F238E27FC236}">
                <a16:creationId xmlns:a16="http://schemas.microsoft.com/office/drawing/2014/main" id="{50DA99E8-C451-8D44-8562-52C8E1D7EB07}"/>
              </a:ext>
            </a:extLst>
          </p:cNvPr>
          <p:cNvSpPr/>
          <p:nvPr userDrawn="1"/>
        </p:nvSpPr>
        <p:spPr>
          <a:xfrm>
            <a:off x="8228833" y="1649186"/>
            <a:ext cx="3539067" cy="4347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lassholder for innhold 2">
            <a:extLst>
              <a:ext uri="{FF2B5EF4-FFF2-40B4-BE49-F238E27FC236}">
                <a16:creationId xmlns:a16="http://schemas.microsoft.com/office/drawing/2014/main" id="{7543B21C-EFC5-5A4F-8AFB-903651A09414}"/>
              </a:ext>
            </a:extLst>
          </p:cNvPr>
          <p:cNvSpPr>
            <a:spLocks noGrp="1"/>
          </p:cNvSpPr>
          <p:nvPr>
            <p:ph sz="half" idx="1"/>
          </p:nvPr>
        </p:nvSpPr>
        <p:spPr>
          <a:xfrm>
            <a:off x="694165" y="2882535"/>
            <a:ext cx="3015668" cy="2825288"/>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21" name="Plassholder for tekst 2">
            <a:extLst>
              <a:ext uri="{FF2B5EF4-FFF2-40B4-BE49-F238E27FC236}">
                <a16:creationId xmlns:a16="http://schemas.microsoft.com/office/drawing/2014/main" id="{1F8648E7-7E9E-DC4A-AE85-1AC37F545740}"/>
              </a:ext>
            </a:extLst>
          </p:cNvPr>
          <p:cNvSpPr>
            <a:spLocks noGrp="1"/>
          </p:cNvSpPr>
          <p:nvPr>
            <p:ph type="body" idx="11"/>
          </p:nvPr>
        </p:nvSpPr>
        <p:spPr>
          <a:xfrm>
            <a:off x="694164" y="1929509"/>
            <a:ext cx="3015669" cy="823912"/>
          </a:xfrm>
        </p:spPr>
        <p:txBody>
          <a:bodyPr anchor="b"/>
          <a:lstStyle>
            <a:lvl1pPr marL="0" indent="0" algn="ctr">
              <a:buNone/>
              <a:defRPr sz="2400" b="0">
                <a:solidFill>
                  <a:srgbClr val="CE2645"/>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22" name="Plassholder for innhold 2">
            <a:extLst>
              <a:ext uri="{FF2B5EF4-FFF2-40B4-BE49-F238E27FC236}">
                <a16:creationId xmlns:a16="http://schemas.microsoft.com/office/drawing/2014/main" id="{4CB9F357-8AE2-524A-8B1C-A1C52D7B1470}"/>
              </a:ext>
            </a:extLst>
          </p:cNvPr>
          <p:cNvSpPr>
            <a:spLocks noGrp="1"/>
          </p:cNvSpPr>
          <p:nvPr>
            <p:ph sz="half" idx="12"/>
          </p:nvPr>
        </p:nvSpPr>
        <p:spPr>
          <a:xfrm>
            <a:off x="4605573" y="2882535"/>
            <a:ext cx="3015668" cy="2825288"/>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23" name="Plassholder for tekst 2">
            <a:extLst>
              <a:ext uri="{FF2B5EF4-FFF2-40B4-BE49-F238E27FC236}">
                <a16:creationId xmlns:a16="http://schemas.microsoft.com/office/drawing/2014/main" id="{E2B84E0E-0B7D-8341-A086-4345FEEB6266}"/>
              </a:ext>
            </a:extLst>
          </p:cNvPr>
          <p:cNvSpPr>
            <a:spLocks noGrp="1"/>
          </p:cNvSpPr>
          <p:nvPr>
            <p:ph type="body" idx="13"/>
          </p:nvPr>
        </p:nvSpPr>
        <p:spPr>
          <a:xfrm>
            <a:off x="4588164" y="1929509"/>
            <a:ext cx="3015669" cy="823912"/>
          </a:xfrm>
        </p:spPr>
        <p:txBody>
          <a:bodyPr anchor="b"/>
          <a:lstStyle>
            <a:lvl1pPr marL="0" indent="0" algn="ctr">
              <a:buNone/>
              <a:defRPr sz="2400" b="0">
                <a:solidFill>
                  <a:srgbClr val="CE2645"/>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24" name="Plassholder for innhold 2">
            <a:extLst>
              <a:ext uri="{FF2B5EF4-FFF2-40B4-BE49-F238E27FC236}">
                <a16:creationId xmlns:a16="http://schemas.microsoft.com/office/drawing/2014/main" id="{6FCEB760-1028-D54A-ABEF-6D7A24F3C4E3}"/>
              </a:ext>
            </a:extLst>
          </p:cNvPr>
          <p:cNvSpPr>
            <a:spLocks noGrp="1"/>
          </p:cNvSpPr>
          <p:nvPr>
            <p:ph sz="half" idx="14"/>
          </p:nvPr>
        </p:nvSpPr>
        <p:spPr>
          <a:xfrm>
            <a:off x="8499884" y="2873829"/>
            <a:ext cx="3015668" cy="2825288"/>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25" name="Plassholder for tekst 2">
            <a:extLst>
              <a:ext uri="{FF2B5EF4-FFF2-40B4-BE49-F238E27FC236}">
                <a16:creationId xmlns:a16="http://schemas.microsoft.com/office/drawing/2014/main" id="{101451F7-D896-1B4A-80D5-473D760EBB18}"/>
              </a:ext>
            </a:extLst>
          </p:cNvPr>
          <p:cNvSpPr>
            <a:spLocks noGrp="1"/>
          </p:cNvSpPr>
          <p:nvPr>
            <p:ph type="body" idx="15"/>
          </p:nvPr>
        </p:nvSpPr>
        <p:spPr>
          <a:xfrm>
            <a:off x="8499883" y="1924352"/>
            <a:ext cx="3015669" cy="823912"/>
          </a:xfrm>
        </p:spPr>
        <p:txBody>
          <a:bodyPr anchor="b"/>
          <a:lstStyle>
            <a:lvl1pPr marL="0" indent="0" algn="ctr">
              <a:buNone/>
              <a:defRPr sz="2400" b="0">
                <a:solidFill>
                  <a:srgbClr val="CE2645"/>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pic>
        <p:nvPicPr>
          <p:cNvPr id="13" name="Bilde 12">
            <a:extLst>
              <a:ext uri="{FF2B5EF4-FFF2-40B4-BE49-F238E27FC236}">
                <a16:creationId xmlns:a16="http://schemas.microsoft.com/office/drawing/2014/main" id="{EECEEE74-10C1-D74D-995B-0ED2FA43117B}"/>
              </a:ext>
            </a:extLst>
          </p:cNvPr>
          <p:cNvPicPr>
            <a:picLocks noChangeAspect="1"/>
          </p:cNvPicPr>
          <p:nvPr userDrawn="1"/>
        </p:nvPicPr>
        <p:blipFill>
          <a:blip r:embed="rId2"/>
          <a:srcRect/>
          <a:stretch/>
        </p:blipFill>
        <p:spPr>
          <a:xfrm>
            <a:off x="11353799" y="280164"/>
            <a:ext cx="599001" cy="599001"/>
          </a:xfrm>
          <a:prstGeom prst="rect">
            <a:avLst/>
          </a:prstGeom>
        </p:spPr>
      </p:pic>
      <p:pic>
        <p:nvPicPr>
          <p:cNvPr id="14" name="Bilde 13">
            <a:extLst>
              <a:ext uri="{FF2B5EF4-FFF2-40B4-BE49-F238E27FC236}">
                <a16:creationId xmlns:a16="http://schemas.microsoft.com/office/drawing/2014/main" id="{13ADE22A-E0A3-5348-BA22-8DD08BCE214C}"/>
              </a:ext>
            </a:extLst>
          </p:cNvPr>
          <p:cNvPicPr>
            <a:picLocks noChangeAspect="1"/>
          </p:cNvPicPr>
          <p:nvPr userDrawn="1"/>
        </p:nvPicPr>
        <p:blipFill>
          <a:blip r:embed="rId3"/>
          <a:srcRect/>
          <a:stretch/>
        </p:blipFill>
        <p:spPr>
          <a:xfrm rot="16200000">
            <a:off x="10926215" y="545125"/>
            <a:ext cx="599001" cy="69079"/>
          </a:xfrm>
          <a:prstGeom prst="rect">
            <a:avLst/>
          </a:prstGeom>
        </p:spPr>
      </p:pic>
      <p:sp>
        <p:nvSpPr>
          <p:cNvPr id="32" name="Plassholder for tittel 1">
            <a:extLst>
              <a:ext uri="{FF2B5EF4-FFF2-40B4-BE49-F238E27FC236}">
                <a16:creationId xmlns:a16="http://schemas.microsoft.com/office/drawing/2014/main" id="{734642DF-A099-C448-B7D6-D85D6F4EE113}"/>
              </a:ext>
            </a:extLst>
          </p:cNvPr>
          <p:cNvSpPr>
            <a:spLocks noGrp="1"/>
          </p:cNvSpPr>
          <p:nvPr>
            <p:ph type="title" hasCustomPrompt="1"/>
          </p:nvPr>
        </p:nvSpPr>
        <p:spPr>
          <a:xfrm>
            <a:off x="894080" y="586443"/>
            <a:ext cx="9996315" cy="765279"/>
          </a:xfrm>
          <a:prstGeom prst="rect">
            <a:avLst/>
          </a:prstGeom>
        </p:spPr>
        <p:txBody>
          <a:bodyPr vert="horz" lIns="91440" tIns="45720" rIns="91440" bIns="45720" rtlCol="0" anchor="ctr">
            <a:normAutofit/>
          </a:bodyPr>
          <a:lstStyle>
            <a:lvl1pPr algn="ctr">
              <a:defRPr sz="3500" b="1">
                <a:solidFill>
                  <a:schemeClr val="accent4"/>
                </a:solidFill>
              </a:defRPr>
            </a:lvl1pPr>
          </a:lstStyle>
          <a:p>
            <a:r>
              <a:rPr lang="nb-NO" dirty="0"/>
              <a:t>KLIKK FOR Å REDIGERE TITTELSTIL</a:t>
            </a:r>
            <a:endParaRPr lang="en-US" dirty="0"/>
          </a:p>
        </p:txBody>
      </p:sp>
    </p:spTree>
    <p:extLst>
      <p:ext uri="{BB962C8B-B14F-4D97-AF65-F5344CB8AC3E}">
        <p14:creationId xmlns:p14="http://schemas.microsoft.com/office/powerpoint/2010/main" val="2721514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06A86EE-C3A1-B747-8E49-BF5F733853C1}"/>
              </a:ext>
            </a:extLst>
          </p:cNvPr>
          <p:cNvSpPr>
            <a:spLocks noGrp="1"/>
          </p:cNvSpPr>
          <p:nvPr>
            <p:ph type="title"/>
          </p:nvPr>
        </p:nvSpPr>
        <p:spPr>
          <a:xfrm>
            <a:off x="564203" y="586443"/>
            <a:ext cx="11056989" cy="1048719"/>
          </a:xfrm>
          <a:prstGeom prst="rect">
            <a:avLst/>
          </a:prstGeom>
        </p:spPr>
        <p:txBody>
          <a:bodyPr vert="horz" lIns="91440" tIns="45720" rIns="91440" bIns="45720" rtlCol="0" anchor="ctr">
            <a:normAutofit/>
          </a:bodyPr>
          <a:lstStyle/>
          <a:p>
            <a:r>
              <a:rPr lang="nb-NO" dirty="0"/>
              <a:t>KLIKK FOR Å REDIGERE TITTELSTIL</a:t>
            </a:r>
            <a:endParaRPr lang="en-US" dirty="0"/>
          </a:p>
        </p:txBody>
      </p:sp>
      <p:sp>
        <p:nvSpPr>
          <p:cNvPr id="3" name="Plassholder for tekst 2">
            <a:extLst>
              <a:ext uri="{FF2B5EF4-FFF2-40B4-BE49-F238E27FC236}">
                <a16:creationId xmlns:a16="http://schemas.microsoft.com/office/drawing/2014/main" id="{EA94E550-8653-1E4B-971E-F1C892F5268B}"/>
              </a:ext>
            </a:extLst>
          </p:cNvPr>
          <p:cNvSpPr>
            <a:spLocks noGrp="1"/>
          </p:cNvSpPr>
          <p:nvPr>
            <p:ph type="body" idx="1"/>
          </p:nvPr>
        </p:nvSpPr>
        <p:spPr>
          <a:xfrm>
            <a:off x="564203" y="2022104"/>
            <a:ext cx="11063593" cy="4100400"/>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Tree>
    <p:extLst>
      <p:ext uri="{BB962C8B-B14F-4D97-AF65-F5344CB8AC3E}">
        <p14:creationId xmlns:p14="http://schemas.microsoft.com/office/powerpoint/2010/main" val="80097433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0" r:id="rId3"/>
    <p:sldLayoutId id="2147483659" r:id="rId4"/>
    <p:sldLayoutId id="2147483652" r:id="rId5"/>
    <p:sldLayoutId id="2147483660" r:id="rId6"/>
    <p:sldLayoutId id="2147483661" r:id="rId7"/>
    <p:sldLayoutId id="2147483655" r:id="rId8"/>
    <p:sldLayoutId id="2147483657" r:id="rId9"/>
    <p:sldLayoutId id="2147483662" r:id="rId10"/>
    <p:sldLayoutId id="2147483658" r:id="rId11"/>
  </p:sldLayoutIdLst>
  <p:txStyles>
    <p:titleStyle>
      <a:lvl1pPr algn="l" defTabSz="914400" rtl="0" eaLnBrk="1" latinLnBrk="0" hangingPunct="1">
        <a:lnSpc>
          <a:spcPct val="90000"/>
        </a:lnSpc>
        <a:spcBef>
          <a:spcPct val="0"/>
        </a:spcBef>
        <a:buNone/>
        <a:defRPr sz="4000" b="1" kern="1200">
          <a:solidFill>
            <a:schemeClr val="accent4"/>
          </a:solidFill>
          <a:latin typeface="Tw Cen MT" panose="020B06020201040206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kern="1200">
          <a:solidFill>
            <a:srgbClr val="11181D"/>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rgbClr val="11181D"/>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11181D"/>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kern="1200">
          <a:solidFill>
            <a:srgbClr val="11181D"/>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kern="1200">
          <a:solidFill>
            <a:srgbClr val="11181D"/>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www.nrk.no/skole/?mediaId=21462&amp;page=search&amp;q=forelskelse"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s://www.nrk.no/skole/?mediaId=24141&amp;page=search&amp;program=Kort%20fortalt%20-%20livsmestrin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youtube.com/watch?v=UYDUocIGep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6CABBE-AE4F-1E47-9AB1-D3F1135903EE}"/>
              </a:ext>
            </a:extLst>
          </p:cNvPr>
          <p:cNvSpPr>
            <a:spLocks noGrp="1"/>
          </p:cNvSpPr>
          <p:nvPr>
            <p:ph type="title"/>
          </p:nvPr>
        </p:nvSpPr>
        <p:spPr>
          <a:xfrm>
            <a:off x="306046" y="4363892"/>
            <a:ext cx="11579908" cy="1152464"/>
          </a:xfrm>
        </p:spPr>
        <p:txBody>
          <a:bodyPr/>
          <a:lstStyle/>
          <a:p>
            <a:r>
              <a:rPr lang="en-US" dirty="0"/>
              <a:t>FØLELSER: HVA ER DET?</a:t>
            </a:r>
          </a:p>
        </p:txBody>
      </p:sp>
      <p:sp>
        <p:nvSpPr>
          <p:cNvPr id="3" name="Plassholder for tekst 2">
            <a:extLst>
              <a:ext uri="{FF2B5EF4-FFF2-40B4-BE49-F238E27FC236}">
                <a16:creationId xmlns:a16="http://schemas.microsoft.com/office/drawing/2014/main" id="{9BAFD73B-D8E8-7344-ADF3-AA127DC983CF}"/>
              </a:ext>
            </a:extLst>
          </p:cNvPr>
          <p:cNvSpPr>
            <a:spLocks noGrp="1"/>
          </p:cNvSpPr>
          <p:nvPr>
            <p:ph type="body" sz="quarter" idx="10"/>
          </p:nvPr>
        </p:nvSpPr>
        <p:spPr>
          <a:xfrm>
            <a:off x="306046" y="5516356"/>
            <a:ext cx="10291763" cy="996287"/>
          </a:xfrm>
        </p:spPr>
        <p:txBody>
          <a:bodyPr>
            <a:normAutofit/>
          </a:bodyPr>
          <a:lstStyle/>
          <a:p>
            <a:r>
              <a:rPr lang="nb-NO" dirty="0"/>
              <a:t>Uke 6 2020 | 1.-4. trinn</a:t>
            </a:r>
          </a:p>
        </p:txBody>
      </p:sp>
    </p:spTree>
    <p:extLst>
      <p:ext uri="{BB962C8B-B14F-4D97-AF65-F5344CB8AC3E}">
        <p14:creationId xmlns:p14="http://schemas.microsoft.com/office/powerpoint/2010/main" val="1393087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5E907F-3541-467A-8C42-C27623FDB7C5}"/>
              </a:ext>
            </a:extLst>
          </p:cNvPr>
          <p:cNvSpPr>
            <a:spLocks noGrp="1"/>
          </p:cNvSpPr>
          <p:nvPr>
            <p:ph type="title"/>
          </p:nvPr>
        </p:nvSpPr>
        <p:spPr>
          <a:xfrm>
            <a:off x="1283571" y="1837162"/>
            <a:ext cx="4538218" cy="3183673"/>
          </a:xfrm>
        </p:spPr>
        <p:txBody>
          <a:bodyPr anchor="ctr">
            <a:normAutofit/>
          </a:bodyPr>
          <a:lstStyle/>
          <a:p>
            <a:r>
              <a:rPr lang="nb-NO" sz="5000" dirty="0"/>
              <a:t>ER JEG SLEM HVIS JEG ER SINT? </a:t>
            </a:r>
          </a:p>
        </p:txBody>
      </p:sp>
      <p:sp>
        <p:nvSpPr>
          <p:cNvPr id="3" name="Plassholder for innhold 2">
            <a:extLst>
              <a:ext uri="{FF2B5EF4-FFF2-40B4-BE49-F238E27FC236}">
                <a16:creationId xmlns:a16="http://schemas.microsoft.com/office/drawing/2014/main" id="{95D4F49A-D3E0-4366-B943-90DAFC153D3B}"/>
              </a:ext>
            </a:extLst>
          </p:cNvPr>
          <p:cNvSpPr>
            <a:spLocks noGrp="1"/>
          </p:cNvSpPr>
          <p:nvPr>
            <p:ph sz="half" idx="10"/>
          </p:nvPr>
        </p:nvSpPr>
        <p:spPr>
          <a:xfrm>
            <a:off x="6874891" y="631367"/>
            <a:ext cx="4783382" cy="5595265"/>
          </a:xfrm>
        </p:spPr>
        <p:txBody>
          <a:bodyPr anchor="ctr">
            <a:normAutofit/>
          </a:bodyPr>
          <a:lstStyle/>
          <a:p>
            <a:pPr marL="457200" indent="-457200">
              <a:buFont typeface="Arial" panose="020B0604020202020204" pitchFamily="34" charset="0"/>
              <a:buChar char="•"/>
            </a:pPr>
            <a:r>
              <a:rPr lang="nb-NO" dirty="0"/>
              <a:t>Det kan være bra å være sint</a:t>
            </a:r>
          </a:p>
          <a:p>
            <a:pPr marL="457200" indent="-457200">
              <a:buFont typeface="Arial" panose="020B0604020202020204" pitchFamily="34" charset="0"/>
              <a:buChar char="•"/>
            </a:pPr>
            <a:endParaRPr lang="nb-NO" dirty="0"/>
          </a:p>
          <a:p>
            <a:pPr marL="457200" indent="-457200">
              <a:buFont typeface="Arial" panose="020B0604020202020204" pitchFamily="34" charset="0"/>
              <a:buChar char="•"/>
            </a:pPr>
            <a:r>
              <a:rPr lang="nb-NO" dirty="0"/>
              <a:t>Det er sunt å kunne stå opp for seg selv og sette grenser</a:t>
            </a:r>
          </a:p>
          <a:p>
            <a:endParaRPr lang="nb-NO" dirty="0"/>
          </a:p>
          <a:p>
            <a:pPr marL="457200" indent="-457200">
              <a:buFont typeface="Arial" panose="020B0604020202020204" pitchFamily="34" charset="0"/>
              <a:buChar char="•"/>
            </a:pPr>
            <a:r>
              <a:rPr lang="nb-NO" dirty="0"/>
              <a:t>Sinne får oss til å ville handle ved å si ifra og forsvare egne grenser</a:t>
            </a:r>
          </a:p>
          <a:p>
            <a:pPr marL="457200" indent="-457200">
              <a:buFont typeface="Arial" panose="020B0604020202020204" pitchFamily="34" charset="0"/>
              <a:buChar char="•"/>
            </a:pPr>
            <a:endParaRPr lang="nb-NO" dirty="0"/>
          </a:p>
          <a:p>
            <a:pPr marL="457200" indent="-457200">
              <a:buFont typeface="Arial" panose="020B0604020202020204" pitchFamily="34" charset="0"/>
              <a:buChar char="•"/>
            </a:pPr>
            <a:r>
              <a:rPr lang="nb-NO" b="1" dirty="0"/>
              <a:t>Man kan være sint uten å være aggressiv</a:t>
            </a:r>
          </a:p>
        </p:txBody>
      </p:sp>
    </p:spTree>
    <p:extLst>
      <p:ext uri="{BB962C8B-B14F-4D97-AF65-F5344CB8AC3E}">
        <p14:creationId xmlns:p14="http://schemas.microsoft.com/office/powerpoint/2010/main" val="2559627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01CE44-7ECA-49ED-9F62-A39A25EF4B3C}"/>
              </a:ext>
            </a:extLst>
          </p:cNvPr>
          <p:cNvSpPr>
            <a:spLocks noGrp="1"/>
          </p:cNvSpPr>
          <p:nvPr>
            <p:ph type="title"/>
          </p:nvPr>
        </p:nvSpPr>
        <p:spPr>
          <a:xfrm>
            <a:off x="1041400" y="1512876"/>
            <a:ext cx="9889067" cy="4219057"/>
          </a:xfrm>
        </p:spPr>
        <p:txBody>
          <a:bodyPr/>
          <a:lstStyle/>
          <a:p>
            <a:r>
              <a:rPr lang="nb-NO" dirty="0"/>
              <a:t>Mange tenker ofte på sinne som noe dårlig, som for eksempel kjefting eller aggresjon. </a:t>
            </a:r>
            <a:br>
              <a:rPr lang="nb-NO" dirty="0"/>
            </a:br>
            <a:br>
              <a:rPr lang="nb-NO" dirty="0"/>
            </a:br>
            <a:r>
              <a:rPr lang="nb-NO" dirty="0"/>
              <a:t>Dette er handlinger, ikke følelser.</a:t>
            </a:r>
            <a:br>
              <a:rPr lang="nb-NO" dirty="0"/>
            </a:br>
            <a:endParaRPr lang="nb-NO" dirty="0"/>
          </a:p>
        </p:txBody>
      </p:sp>
    </p:spTree>
    <p:extLst>
      <p:ext uri="{BB962C8B-B14F-4D97-AF65-F5344CB8AC3E}">
        <p14:creationId xmlns:p14="http://schemas.microsoft.com/office/powerpoint/2010/main" val="2032737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tel 15">
            <a:extLst>
              <a:ext uri="{FF2B5EF4-FFF2-40B4-BE49-F238E27FC236}">
                <a16:creationId xmlns:a16="http://schemas.microsoft.com/office/drawing/2014/main" id="{F99C5469-8783-1E4A-8C3B-C6C7AA71839A}"/>
              </a:ext>
            </a:extLst>
          </p:cNvPr>
          <p:cNvSpPr>
            <a:spLocks noGrp="1"/>
          </p:cNvSpPr>
          <p:nvPr>
            <p:ph type="title"/>
          </p:nvPr>
        </p:nvSpPr>
        <p:spPr/>
        <p:txBody>
          <a:bodyPr>
            <a:normAutofit/>
          </a:bodyPr>
          <a:lstStyle/>
          <a:p>
            <a:r>
              <a:rPr lang="en-US" sz="4000" dirty="0"/>
              <a:t>FORELSKELSE</a:t>
            </a:r>
          </a:p>
        </p:txBody>
      </p:sp>
      <p:sp>
        <p:nvSpPr>
          <p:cNvPr id="7" name="Plassholder for innhold 1">
            <a:extLst>
              <a:ext uri="{FF2B5EF4-FFF2-40B4-BE49-F238E27FC236}">
                <a16:creationId xmlns:a16="http://schemas.microsoft.com/office/drawing/2014/main" id="{BF0ED8A4-60CB-5446-9B18-D7230E48FC79}"/>
              </a:ext>
            </a:extLst>
          </p:cNvPr>
          <p:cNvSpPr txBox="1">
            <a:spLocks/>
          </p:cNvSpPr>
          <p:nvPr/>
        </p:nvSpPr>
        <p:spPr>
          <a:xfrm>
            <a:off x="894080" y="1584955"/>
            <a:ext cx="4280171" cy="375190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rgbClr val="CE2645"/>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kern="1200">
                <a:solidFill>
                  <a:srgbClr val="11181D"/>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b="0" kern="1200">
                <a:solidFill>
                  <a:srgbClr val="11181D"/>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b="0" kern="1200">
                <a:solidFill>
                  <a:srgbClr val="11181D"/>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b="0" kern="1200">
                <a:solidFill>
                  <a:srgbClr val="11181D"/>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Kan gjøre at man:</a:t>
            </a:r>
          </a:p>
          <a:p>
            <a:pPr marL="342900" indent="-342900">
              <a:buFont typeface="Arial" panose="020B0604020202020204" pitchFamily="34" charset="0"/>
              <a:buChar char="•"/>
            </a:pPr>
            <a:r>
              <a:rPr lang="nb-NO" b="0" dirty="0"/>
              <a:t>Smiler mer</a:t>
            </a:r>
          </a:p>
          <a:p>
            <a:pPr marL="342900" indent="-342900">
              <a:buFont typeface="Arial" panose="020B0604020202020204" pitchFamily="34" charset="0"/>
              <a:buChar char="•"/>
            </a:pPr>
            <a:r>
              <a:rPr lang="nb-NO" b="0" dirty="0"/>
              <a:t>Har lyst til å være i nærheten av personen</a:t>
            </a:r>
          </a:p>
          <a:p>
            <a:pPr marL="342900" indent="-342900">
              <a:buFont typeface="Arial" panose="020B0604020202020204" pitchFamily="34" charset="0"/>
              <a:buChar char="•"/>
            </a:pPr>
            <a:r>
              <a:rPr lang="nb-NO" b="0" dirty="0"/>
              <a:t>Ønsker å bli bedre kjent med personen</a:t>
            </a:r>
          </a:p>
          <a:p>
            <a:pPr marL="342900" indent="-342900">
              <a:buFont typeface="Arial" panose="020B0604020202020204" pitchFamily="34" charset="0"/>
              <a:buChar char="•"/>
            </a:pPr>
            <a:r>
              <a:rPr lang="nb-NO" b="0" dirty="0"/>
              <a:t>Får sommerfugler i magen når man er sammen med eller tenker på personen</a:t>
            </a:r>
          </a:p>
          <a:p>
            <a:pPr marL="342900" indent="-342900">
              <a:buFont typeface="Arial" panose="020B0604020202020204" pitchFamily="34" charset="0"/>
              <a:buChar char="•"/>
            </a:pPr>
            <a:endParaRPr lang="nb-NO" b="0" dirty="0"/>
          </a:p>
          <a:p>
            <a:pPr marL="342900" indent="-342900">
              <a:buFont typeface="Arial" panose="020B0604020202020204" pitchFamily="34" charset="0"/>
              <a:buChar char="•"/>
            </a:pPr>
            <a:r>
              <a:rPr lang="nb-NO" b="0" dirty="0"/>
              <a:t>Se gjerne noen minutter av denne: </a:t>
            </a:r>
            <a:r>
              <a:rPr lang="nb-NO" dirty="0">
                <a:hlinkClick r:id="rId3"/>
              </a:rPr>
              <a:t>https://www.nrk.no/skole/?mediaId=21462&amp;page=search&amp;q=forelskelse</a:t>
            </a:r>
            <a:endParaRPr lang="nb-NO" b="0" dirty="0"/>
          </a:p>
          <a:p>
            <a:endParaRPr lang="nb-NO" b="0" dirty="0"/>
          </a:p>
        </p:txBody>
      </p:sp>
      <p:pic>
        <p:nvPicPr>
          <p:cNvPr id="6" name="Plassholder for innhold 5" descr="Et bilde som inneholder utendørs, person, liten, jente&#10;&#10;Automatisk generert beskrivelse">
            <a:extLst>
              <a:ext uri="{FF2B5EF4-FFF2-40B4-BE49-F238E27FC236}">
                <a16:creationId xmlns:a16="http://schemas.microsoft.com/office/drawing/2014/main" id="{E2B13A54-F870-BF49-A00F-F48E19CE30D8}"/>
              </a:ext>
            </a:extLst>
          </p:cNvPr>
          <p:cNvPicPr>
            <a:picLocks noGrp="1" noChangeAspect="1"/>
          </p:cNvPicPr>
          <p:nvPr>
            <p:ph sz="half" idx="1"/>
          </p:nvPr>
        </p:nvPicPr>
        <p:blipFill rotWithShape="1">
          <a:blip r:embed="rId4"/>
          <a:srcRect l="23821" t="514" r="17483" b="-514"/>
          <a:stretch/>
        </p:blipFill>
        <p:spPr>
          <a:xfrm>
            <a:off x="6096000" y="1"/>
            <a:ext cx="6096000" cy="6921814"/>
          </a:xfrm>
        </p:spPr>
      </p:pic>
    </p:spTree>
    <p:extLst>
      <p:ext uri="{BB962C8B-B14F-4D97-AF65-F5344CB8AC3E}">
        <p14:creationId xmlns:p14="http://schemas.microsoft.com/office/powerpoint/2010/main" val="2922273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E65E3C8-DA81-4F1A-B701-C00AF5B23927}"/>
              </a:ext>
            </a:extLst>
          </p:cNvPr>
          <p:cNvSpPr>
            <a:spLocks noGrp="1"/>
          </p:cNvSpPr>
          <p:nvPr>
            <p:ph type="title"/>
          </p:nvPr>
        </p:nvSpPr>
        <p:spPr/>
        <p:txBody>
          <a:bodyPr/>
          <a:lstStyle/>
          <a:p>
            <a:br>
              <a:rPr lang="nb-NO" dirty="0"/>
            </a:br>
            <a:r>
              <a:rPr lang="nb-NO" dirty="0"/>
              <a:t>SPØRSMÅL OM FØLELSER</a:t>
            </a:r>
            <a:br>
              <a:rPr lang="nb-NO" dirty="0"/>
            </a:br>
            <a:endParaRPr lang="nb-NO" dirty="0"/>
          </a:p>
        </p:txBody>
      </p:sp>
      <p:sp>
        <p:nvSpPr>
          <p:cNvPr id="3" name="Plassholder for innhold 2">
            <a:extLst>
              <a:ext uri="{FF2B5EF4-FFF2-40B4-BE49-F238E27FC236}">
                <a16:creationId xmlns:a16="http://schemas.microsoft.com/office/drawing/2014/main" id="{090FF7DF-C9C0-4F73-8829-F3EA4C10A95F}"/>
              </a:ext>
            </a:extLst>
          </p:cNvPr>
          <p:cNvSpPr>
            <a:spLocks noGrp="1"/>
          </p:cNvSpPr>
          <p:nvPr>
            <p:ph sz="half" idx="10"/>
          </p:nvPr>
        </p:nvSpPr>
        <p:spPr>
          <a:xfrm>
            <a:off x="6380481" y="1148106"/>
            <a:ext cx="5279243" cy="5427506"/>
          </a:xfrm>
        </p:spPr>
        <p:txBody>
          <a:bodyPr>
            <a:normAutofit lnSpcReduction="10000"/>
          </a:bodyPr>
          <a:lstStyle/>
          <a:p>
            <a:pPr marL="342900" indent="-342900">
              <a:buFont typeface="Arial" panose="020B0604020202020204" pitchFamily="34" charset="0"/>
              <a:buChar char="•"/>
            </a:pPr>
            <a:r>
              <a:rPr lang="nb-NO" dirty="0"/>
              <a:t>Hvilke følelser synes du det er greit å vise?</a:t>
            </a:r>
          </a:p>
          <a:p>
            <a:pPr marL="342900" indent="-342900">
              <a:buFont typeface="Arial" panose="020B0604020202020204" pitchFamily="34" charset="0"/>
              <a:buChar char="•"/>
            </a:pPr>
            <a:r>
              <a:rPr lang="nb-NO" dirty="0"/>
              <a:t>Føler du at du må være glad? </a:t>
            </a:r>
          </a:p>
          <a:p>
            <a:pPr marL="342900" indent="-342900">
              <a:buFont typeface="Arial" panose="020B0604020202020204" pitchFamily="34" charset="0"/>
              <a:buChar char="•"/>
            </a:pPr>
            <a:r>
              <a:rPr lang="nb-NO" dirty="0"/>
              <a:t>Er det like lett for guttene å gråte som jentene? </a:t>
            </a:r>
          </a:p>
          <a:p>
            <a:pPr marL="342900" indent="-342900">
              <a:buFont typeface="Arial" panose="020B0604020202020204" pitchFamily="34" charset="0"/>
              <a:buChar char="•"/>
            </a:pPr>
            <a:r>
              <a:rPr lang="nb-NO" dirty="0"/>
              <a:t>Tror du det er like lett for jenter å være sint som guttene? </a:t>
            </a:r>
          </a:p>
          <a:p>
            <a:pPr marL="342900" indent="-342900">
              <a:buFont typeface="Arial" panose="020B0604020202020204" pitchFamily="34" charset="0"/>
              <a:buChar char="•"/>
            </a:pPr>
            <a:endParaRPr lang="nb-NO" dirty="0"/>
          </a:p>
          <a:p>
            <a:pPr marL="342900" indent="-342900">
              <a:buFont typeface="Arial" panose="020B0604020202020204" pitchFamily="34" charset="0"/>
              <a:buChar char="•"/>
            </a:pPr>
            <a:r>
              <a:rPr lang="nb-NO" dirty="0"/>
              <a:t>Hvordan føles det når noen sier noe pent om hvordan du ser ut? </a:t>
            </a:r>
          </a:p>
          <a:p>
            <a:pPr marL="342900" indent="-342900">
              <a:buFont typeface="Arial" panose="020B0604020202020204" pitchFamily="34" charset="0"/>
              <a:buChar char="•"/>
            </a:pPr>
            <a:r>
              <a:rPr lang="nb-NO" dirty="0"/>
              <a:t>Tenker du over hva andre mener om deg?</a:t>
            </a:r>
          </a:p>
          <a:p>
            <a:pPr marL="342900" indent="-342900">
              <a:buFont typeface="Arial" panose="020B0604020202020204" pitchFamily="34" charset="0"/>
              <a:buChar char="•"/>
            </a:pPr>
            <a:r>
              <a:rPr lang="nb-NO" dirty="0"/>
              <a:t>Er det greit å ikke være «typisk» gutt eller jente?</a:t>
            </a:r>
          </a:p>
          <a:p>
            <a:pPr marL="342900" indent="-342900">
              <a:buFont typeface="Arial" panose="020B0604020202020204" pitchFamily="34" charset="0"/>
              <a:buChar char="•"/>
            </a:pPr>
            <a:endParaRPr lang="nb-NO" dirty="0"/>
          </a:p>
          <a:p>
            <a:pPr marL="342900" indent="-342900">
              <a:buFont typeface="Arial" panose="020B0604020202020204" pitchFamily="34" charset="0"/>
              <a:buChar char="•"/>
            </a:pPr>
            <a:endParaRPr lang="nb-NO" dirty="0"/>
          </a:p>
          <a:p>
            <a:pPr algn="ctr"/>
            <a:r>
              <a:rPr lang="nb-NO" b="1" dirty="0">
                <a:solidFill>
                  <a:srgbClr val="CE2645"/>
                </a:solidFill>
              </a:rPr>
              <a:t>Hvorfor er det sånn, og kan vi forandre dette? </a:t>
            </a:r>
          </a:p>
          <a:p>
            <a:r>
              <a:rPr lang="nb-NO" dirty="0"/>
              <a:t> </a:t>
            </a:r>
          </a:p>
        </p:txBody>
      </p:sp>
    </p:spTree>
    <p:extLst>
      <p:ext uri="{BB962C8B-B14F-4D97-AF65-F5344CB8AC3E}">
        <p14:creationId xmlns:p14="http://schemas.microsoft.com/office/powerpoint/2010/main" val="2516201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99026C1D-B578-481B-BA6E-A7F6F5A86303}"/>
              </a:ext>
            </a:extLst>
          </p:cNvPr>
          <p:cNvSpPr>
            <a:spLocks noGrp="1"/>
          </p:cNvSpPr>
          <p:nvPr>
            <p:ph type="title"/>
          </p:nvPr>
        </p:nvSpPr>
        <p:spPr/>
        <p:txBody>
          <a:bodyPr>
            <a:normAutofit fontScale="90000"/>
          </a:bodyPr>
          <a:lstStyle/>
          <a:p>
            <a:r>
              <a:rPr lang="nb-NO" dirty="0"/>
              <a:t>SE GJERNE FLERE FILMER OG GJØR OPPGAVER I UKE 6!</a:t>
            </a:r>
          </a:p>
        </p:txBody>
      </p:sp>
      <p:pic>
        <p:nvPicPr>
          <p:cNvPr id="4" name="Plassholder for innhold 3">
            <a:extLst>
              <a:ext uri="{FF2B5EF4-FFF2-40B4-BE49-F238E27FC236}">
                <a16:creationId xmlns:a16="http://schemas.microsoft.com/office/drawing/2014/main" id="{8F36426E-13D2-4A52-B76F-6D7B94262ADE}"/>
              </a:ext>
            </a:extLst>
          </p:cNvPr>
          <p:cNvPicPr>
            <a:picLocks noGrp="1"/>
          </p:cNvPicPr>
          <p:nvPr>
            <p:ph idx="1"/>
          </p:nvPr>
        </p:nvPicPr>
        <p:blipFill>
          <a:blip r:embed="rId3"/>
          <a:srcRect/>
          <a:stretch/>
        </p:blipFill>
        <p:spPr bwMode="auto">
          <a:xfrm>
            <a:off x="1625870" y="2028825"/>
            <a:ext cx="8940260" cy="37941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55817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EBCE8C-99B6-DE4F-A157-DFB4CB04A12B}"/>
              </a:ext>
            </a:extLst>
          </p:cNvPr>
          <p:cNvSpPr>
            <a:spLocks noGrp="1"/>
          </p:cNvSpPr>
          <p:nvPr>
            <p:ph type="title"/>
          </p:nvPr>
        </p:nvSpPr>
        <p:spPr>
          <a:xfrm>
            <a:off x="4842933" y="1512876"/>
            <a:ext cx="6719879" cy="3832245"/>
          </a:xfrm>
        </p:spPr>
        <p:txBody>
          <a:bodyPr/>
          <a:lstStyle/>
          <a:p>
            <a:r>
              <a:rPr lang="en-US" dirty="0"/>
              <a:t>HVA ER FØLELSER?</a:t>
            </a:r>
          </a:p>
        </p:txBody>
      </p:sp>
      <p:pic>
        <p:nvPicPr>
          <p:cNvPr id="3" name="Bilde 2" descr="Et bilde som inneholder person, innendørs, ung, gutt&#10;&#10;Automatisk generert beskrivelse">
            <a:extLst>
              <a:ext uri="{FF2B5EF4-FFF2-40B4-BE49-F238E27FC236}">
                <a16:creationId xmlns:a16="http://schemas.microsoft.com/office/drawing/2014/main" id="{251940BD-125B-48B8-B7D1-32EC0E1AFD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42" y="-1"/>
            <a:ext cx="4554415" cy="6858001"/>
          </a:xfrm>
          <a:prstGeom prst="rect">
            <a:avLst/>
          </a:prstGeom>
        </p:spPr>
      </p:pic>
    </p:spTree>
    <p:extLst>
      <p:ext uri="{BB962C8B-B14F-4D97-AF65-F5344CB8AC3E}">
        <p14:creationId xmlns:p14="http://schemas.microsoft.com/office/powerpoint/2010/main" val="338415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1FAB77B-4D1E-9B4F-A84D-F535F224F376}"/>
              </a:ext>
            </a:extLst>
          </p:cNvPr>
          <p:cNvSpPr>
            <a:spLocks noGrp="1"/>
          </p:cNvSpPr>
          <p:nvPr>
            <p:ph type="title"/>
          </p:nvPr>
        </p:nvSpPr>
        <p:spPr>
          <a:xfrm>
            <a:off x="413084" y="1928532"/>
            <a:ext cx="5260902" cy="3000935"/>
          </a:xfrm>
        </p:spPr>
        <p:txBody>
          <a:bodyPr anchor="ctr">
            <a:normAutofit/>
          </a:bodyPr>
          <a:lstStyle/>
          <a:p>
            <a:r>
              <a:rPr lang="en-US" sz="5000" dirty="0"/>
              <a:t>EN KORT FILM </a:t>
            </a:r>
            <a:br>
              <a:rPr lang="en-US" sz="5000" dirty="0"/>
            </a:br>
            <a:r>
              <a:rPr lang="en-US" sz="5000" dirty="0"/>
              <a:t>OM FØLELSER</a:t>
            </a:r>
          </a:p>
        </p:txBody>
      </p:sp>
      <p:sp>
        <p:nvSpPr>
          <p:cNvPr id="3" name="Plassholder for innhold 2">
            <a:extLst>
              <a:ext uri="{FF2B5EF4-FFF2-40B4-BE49-F238E27FC236}">
                <a16:creationId xmlns:a16="http://schemas.microsoft.com/office/drawing/2014/main" id="{5F1E5F7C-661B-EF49-AE72-B853E570BF06}"/>
              </a:ext>
            </a:extLst>
          </p:cNvPr>
          <p:cNvSpPr>
            <a:spLocks noGrp="1"/>
          </p:cNvSpPr>
          <p:nvPr>
            <p:ph sz="half" idx="10"/>
          </p:nvPr>
        </p:nvSpPr>
        <p:spPr>
          <a:xfrm>
            <a:off x="6380481" y="900947"/>
            <a:ext cx="5398435" cy="5056106"/>
          </a:xfrm>
        </p:spPr>
        <p:txBody>
          <a:bodyPr anchor="ctr">
            <a:normAutofit/>
          </a:bodyPr>
          <a:lstStyle/>
          <a:p>
            <a:r>
              <a:rPr lang="nb-NO" b="1" dirty="0"/>
              <a:t>Kort fortalt: Hva er følelser?                 </a:t>
            </a:r>
          </a:p>
          <a:p>
            <a:r>
              <a:rPr lang="nb-NO" dirty="0"/>
              <a:t>2 minutter </a:t>
            </a:r>
            <a:r>
              <a:rPr lang="nb-NO" dirty="0">
                <a:hlinkClick r:id="rId3">
                  <a:extLst>
                    <a:ext uri="{A12FA001-AC4F-418D-AE19-62706E023703}">
                      <ahyp:hlinkClr xmlns:ahyp="http://schemas.microsoft.com/office/drawing/2018/hyperlinkcolor" val="tx"/>
                    </a:ext>
                  </a:extLst>
                </a:hlinkClick>
              </a:rPr>
              <a:t>https://www.nrk.no/skole/?mediaId=24141&amp;page=search&amp;program=Kort%20fortalt%20-%20livsmestring</a:t>
            </a:r>
            <a:endParaRPr lang="nb-NO" dirty="0"/>
          </a:p>
          <a:p>
            <a:endParaRPr lang="nb-NO" dirty="0"/>
          </a:p>
          <a:p>
            <a:r>
              <a:rPr lang="nb-NO" b="1" dirty="0"/>
              <a:t>Eller </a:t>
            </a:r>
          </a:p>
          <a:p>
            <a:endParaRPr lang="nb-NO" dirty="0"/>
          </a:p>
          <a:p>
            <a:r>
              <a:rPr lang="nb-NO" b="1" dirty="0"/>
              <a:t>Alfred og skyggen- en liten film om følelser</a:t>
            </a:r>
          </a:p>
          <a:p>
            <a:r>
              <a:rPr lang="nb-NO" dirty="0"/>
              <a:t>7 minutter</a:t>
            </a:r>
          </a:p>
          <a:p>
            <a:pPr marL="158750"/>
            <a:r>
              <a:rPr lang="nb-NO" dirty="0">
                <a:hlinkClick r:id="rId4">
                  <a:extLst>
                    <a:ext uri="{A12FA001-AC4F-418D-AE19-62706E023703}">
                      <ahyp:hlinkClr xmlns:ahyp="http://schemas.microsoft.com/office/drawing/2018/hyperlinkcolor" val="tx"/>
                    </a:ext>
                  </a:extLst>
                </a:hlinkClick>
              </a:rPr>
              <a:t>https://www.youtube.com/watch?v=UYDUocIGep4</a:t>
            </a:r>
            <a:endParaRPr lang="nb-NO" dirty="0"/>
          </a:p>
        </p:txBody>
      </p:sp>
    </p:spTree>
    <p:extLst>
      <p:ext uri="{BB962C8B-B14F-4D97-AF65-F5344CB8AC3E}">
        <p14:creationId xmlns:p14="http://schemas.microsoft.com/office/powerpoint/2010/main" val="1020485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2A8795-DDF8-4C63-A3C2-AA49C6B78ED6}"/>
              </a:ext>
            </a:extLst>
          </p:cNvPr>
          <p:cNvSpPr>
            <a:spLocks noGrp="1"/>
          </p:cNvSpPr>
          <p:nvPr>
            <p:ph type="title"/>
          </p:nvPr>
        </p:nvSpPr>
        <p:spPr>
          <a:xfrm>
            <a:off x="6989558" y="2096288"/>
            <a:ext cx="4239145" cy="2665424"/>
          </a:xfrm>
        </p:spPr>
        <p:txBody>
          <a:bodyPr/>
          <a:lstStyle/>
          <a:p>
            <a:r>
              <a:rPr lang="nb-NO" dirty="0"/>
              <a:t>HVORFOR HAR VI FØLELSER? </a:t>
            </a:r>
          </a:p>
        </p:txBody>
      </p:sp>
      <p:pic>
        <p:nvPicPr>
          <p:cNvPr id="4" name="Bilde 3" descr="Et bilde som inneholder person, innendørs, mat, holder&#10;&#10;Automatisk generert beskrivelse">
            <a:extLst>
              <a:ext uri="{FF2B5EF4-FFF2-40B4-BE49-F238E27FC236}">
                <a16:creationId xmlns:a16="http://schemas.microsoft.com/office/drawing/2014/main" id="{587BD3F5-1691-45D5-91A4-C4893A8937FD}"/>
              </a:ext>
            </a:extLst>
          </p:cNvPr>
          <p:cNvPicPr>
            <a:picLocks noChangeAspect="1"/>
          </p:cNvPicPr>
          <p:nvPr/>
        </p:nvPicPr>
        <p:blipFill rotWithShape="1">
          <a:blip r:embed="rId3"/>
          <a:srcRect l="22199" t="448" r="23321" b="20752"/>
          <a:stretch/>
        </p:blipFill>
        <p:spPr>
          <a:xfrm>
            <a:off x="-1" y="0"/>
            <a:ext cx="6096001" cy="6858000"/>
          </a:xfrm>
          <a:prstGeom prst="rect">
            <a:avLst/>
          </a:prstGeom>
        </p:spPr>
      </p:pic>
    </p:spTree>
    <p:extLst>
      <p:ext uri="{BB962C8B-B14F-4D97-AF65-F5344CB8AC3E}">
        <p14:creationId xmlns:p14="http://schemas.microsoft.com/office/powerpoint/2010/main" val="2352007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lassholder for innhold 16">
            <a:extLst>
              <a:ext uri="{FF2B5EF4-FFF2-40B4-BE49-F238E27FC236}">
                <a16:creationId xmlns:a16="http://schemas.microsoft.com/office/drawing/2014/main" id="{C3E825C6-E9A8-7040-9A74-8F18B14EB845}"/>
              </a:ext>
            </a:extLst>
          </p:cNvPr>
          <p:cNvSpPr>
            <a:spLocks noGrp="1"/>
          </p:cNvSpPr>
          <p:nvPr>
            <p:ph idx="1"/>
          </p:nvPr>
        </p:nvSpPr>
        <p:spPr>
          <a:xfrm>
            <a:off x="564204" y="1729409"/>
            <a:ext cx="5353996" cy="4845562"/>
          </a:xfrm>
        </p:spPr>
        <p:txBody>
          <a:bodyPr>
            <a:normAutofit/>
          </a:bodyPr>
          <a:lstStyle/>
          <a:p>
            <a:r>
              <a:rPr lang="nb-NO" b="0" dirty="0"/>
              <a:t>Varm følelse </a:t>
            </a:r>
          </a:p>
          <a:p>
            <a:r>
              <a:rPr lang="nb-NO" b="0" dirty="0"/>
              <a:t>Energi</a:t>
            </a:r>
          </a:p>
          <a:p>
            <a:r>
              <a:rPr lang="nb-NO" b="0" dirty="0"/>
              <a:t>Latter</a:t>
            </a:r>
          </a:p>
          <a:p>
            <a:r>
              <a:rPr lang="nb-NO" b="0" dirty="0"/>
              <a:t>Lek</a:t>
            </a:r>
          </a:p>
          <a:p>
            <a:r>
              <a:rPr lang="nb-NO" b="0" dirty="0"/>
              <a:t>Lett å uttrykke</a:t>
            </a:r>
          </a:p>
          <a:p>
            <a:r>
              <a:rPr lang="nb-NO" b="0" dirty="0"/>
              <a:t>Kjennes som en letthet i kroppen</a:t>
            </a:r>
          </a:p>
          <a:p>
            <a:r>
              <a:rPr lang="nb-NO" b="0" dirty="0"/>
              <a:t>En god kribling </a:t>
            </a:r>
          </a:p>
          <a:p>
            <a:r>
              <a:rPr lang="nb-NO" b="0" dirty="0"/>
              <a:t>Er som en indre belønning</a:t>
            </a:r>
          </a:p>
          <a:p>
            <a:r>
              <a:rPr lang="nb-NO" b="0" dirty="0"/>
              <a:t>Kan gir oss behov for å dele følelsen med andre </a:t>
            </a:r>
          </a:p>
          <a:p>
            <a:r>
              <a:rPr lang="nb-NO" b="0" dirty="0"/>
              <a:t>Kan gjøre deg rolig og fornøyd</a:t>
            </a:r>
            <a:endParaRPr lang="en-US" dirty="0"/>
          </a:p>
        </p:txBody>
      </p:sp>
      <p:sp>
        <p:nvSpPr>
          <p:cNvPr id="16" name="Tittel 15">
            <a:extLst>
              <a:ext uri="{FF2B5EF4-FFF2-40B4-BE49-F238E27FC236}">
                <a16:creationId xmlns:a16="http://schemas.microsoft.com/office/drawing/2014/main" id="{F99C5469-8783-1E4A-8C3B-C6C7AA71839A}"/>
              </a:ext>
            </a:extLst>
          </p:cNvPr>
          <p:cNvSpPr>
            <a:spLocks noGrp="1"/>
          </p:cNvSpPr>
          <p:nvPr>
            <p:ph type="title"/>
          </p:nvPr>
        </p:nvSpPr>
        <p:spPr/>
        <p:txBody>
          <a:bodyPr>
            <a:normAutofit/>
          </a:bodyPr>
          <a:lstStyle/>
          <a:p>
            <a:r>
              <a:rPr lang="en-US" sz="4000" dirty="0"/>
              <a:t>GLEDE </a:t>
            </a:r>
          </a:p>
        </p:txBody>
      </p:sp>
      <p:pic>
        <p:nvPicPr>
          <p:cNvPr id="3" name="Bilde 2" descr="Et bilde som inneholder person, innendørs, sitter, mann&#10;&#10;Automatisk generert beskrivelse">
            <a:extLst>
              <a:ext uri="{FF2B5EF4-FFF2-40B4-BE49-F238E27FC236}">
                <a16:creationId xmlns:a16="http://schemas.microsoft.com/office/drawing/2014/main" id="{6CFAE0EA-7658-4A98-9233-3DD4DCE2C6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3086" y="6908"/>
            <a:ext cx="6008914" cy="6851092"/>
          </a:xfrm>
          <a:prstGeom prst="rect">
            <a:avLst/>
          </a:prstGeom>
        </p:spPr>
      </p:pic>
    </p:spTree>
    <p:extLst>
      <p:ext uri="{BB962C8B-B14F-4D97-AF65-F5344CB8AC3E}">
        <p14:creationId xmlns:p14="http://schemas.microsoft.com/office/powerpoint/2010/main" val="2742385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1ACE85FC-6A46-4C1E-A296-C56F099F3997}"/>
              </a:ext>
            </a:extLst>
          </p:cNvPr>
          <p:cNvSpPr>
            <a:spLocks noGrp="1"/>
          </p:cNvSpPr>
          <p:nvPr>
            <p:ph idx="1"/>
          </p:nvPr>
        </p:nvSpPr>
        <p:spPr>
          <a:xfrm>
            <a:off x="564203" y="1729409"/>
            <a:ext cx="4464997" cy="4823791"/>
          </a:xfrm>
        </p:spPr>
        <p:txBody>
          <a:bodyPr>
            <a:normAutofit/>
          </a:bodyPr>
          <a:lstStyle/>
          <a:p>
            <a:r>
              <a:rPr lang="nb-NO" b="0" dirty="0"/>
              <a:t>Kjennes tung i kroppen</a:t>
            </a:r>
          </a:p>
          <a:p>
            <a:r>
              <a:rPr lang="nb-NO" b="0" dirty="0"/>
              <a:t>Klump i magen</a:t>
            </a:r>
          </a:p>
          <a:p>
            <a:r>
              <a:rPr lang="nb-NO" b="0" dirty="0"/>
              <a:t>Halsen snører seg sammen</a:t>
            </a:r>
          </a:p>
          <a:p>
            <a:r>
              <a:rPr lang="nb-NO" b="0" dirty="0"/>
              <a:t>Hjelper oss etter at vi har mistet noe viktig for oss</a:t>
            </a:r>
          </a:p>
          <a:p>
            <a:r>
              <a:rPr lang="nb-NO" b="0" dirty="0"/>
              <a:t> Viktig å </a:t>
            </a:r>
            <a:r>
              <a:rPr lang="nb-NO" dirty="0"/>
              <a:t>tillate</a:t>
            </a:r>
            <a:r>
              <a:rPr lang="nb-NO" b="0" dirty="0"/>
              <a:t> tristheten å være der</a:t>
            </a:r>
          </a:p>
          <a:p>
            <a:endParaRPr lang="nb-NO" b="0" dirty="0"/>
          </a:p>
        </p:txBody>
      </p:sp>
      <p:sp>
        <p:nvSpPr>
          <p:cNvPr id="3" name="Tittel 2">
            <a:extLst>
              <a:ext uri="{FF2B5EF4-FFF2-40B4-BE49-F238E27FC236}">
                <a16:creationId xmlns:a16="http://schemas.microsoft.com/office/drawing/2014/main" id="{BD3B2656-6D41-4FBA-B375-4F5DB19C16B6}"/>
              </a:ext>
            </a:extLst>
          </p:cNvPr>
          <p:cNvSpPr>
            <a:spLocks noGrp="1"/>
          </p:cNvSpPr>
          <p:nvPr>
            <p:ph type="title"/>
          </p:nvPr>
        </p:nvSpPr>
        <p:spPr/>
        <p:txBody>
          <a:bodyPr>
            <a:normAutofit/>
          </a:bodyPr>
          <a:lstStyle/>
          <a:p>
            <a:r>
              <a:rPr lang="nb-NO" sz="4000" dirty="0"/>
              <a:t>TRISTHET</a:t>
            </a:r>
          </a:p>
        </p:txBody>
      </p:sp>
      <p:pic>
        <p:nvPicPr>
          <p:cNvPr id="5" name="Bilde 4" descr="Et bilde som inneholder person, innendørs, ser, mann&#10;&#10;Automatisk generert beskrivelse">
            <a:extLst>
              <a:ext uri="{FF2B5EF4-FFF2-40B4-BE49-F238E27FC236}">
                <a16:creationId xmlns:a16="http://schemas.microsoft.com/office/drawing/2014/main" id="{06A112CA-D43F-422C-97D8-66BB374493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22900" y="0"/>
            <a:ext cx="6769100" cy="6858000"/>
          </a:xfrm>
          <a:prstGeom prst="rect">
            <a:avLst/>
          </a:prstGeom>
        </p:spPr>
      </p:pic>
    </p:spTree>
    <p:extLst>
      <p:ext uri="{BB962C8B-B14F-4D97-AF65-F5344CB8AC3E}">
        <p14:creationId xmlns:p14="http://schemas.microsoft.com/office/powerpoint/2010/main" val="2146188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561A62E-6080-6146-8E71-F273B76FED28}"/>
              </a:ext>
            </a:extLst>
          </p:cNvPr>
          <p:cNvSpPr>
            <a:spLocks noGrp="1"/>
          </p:cNvSpPr>
          <p:nvPr>
            <p:ph type="title"/>
          </p:nvPr>
        </p:nvSpPr>
        <p:spPr>
          <a:xfrm>
            <a:off x="1241041" y="1005445"/>
            <a:ext cx="4538218" cy="3183673"/>
          </a:xfrm>
        </p:spPr>
        <p:txBody>
          <a:bodyPr>
            <a:normAutofit fontScale="90000"/>
          </a:bodyPr>
          <a:lstStyle/>
          <a:p>
            <a:r>
              <a:rPr lang="nb-NO" sz="5400" dirty="0"/>
              <a:t>Hva er fint å gjøre når man selv eller andre er lei seg? </a:t>
            </a:r>
          </a:p>
        </p:txBody>
      </p:sp>
      <p:sp>
        <p:nvSpPr>
          <p:cNvPr id="6" name="Plassholder for innhold 5">
            <a:extLst>
              <a:ext uri="{FF2B5EF4-FFF2-40B4-BE49-F238E27FC236}">
                <a16:creationId xmlns:a16="http://schemas.microsoft.com/office/drawing/2014/main" id="{B38408FB-B953-4E4A-9126-911D963D8322}"/>
              </a:ext>
            </a:extLst>
          </p:cNvPr>
          <p:cNvSpPr>
            <a:spLocks noGrp="1"/>
          </p:cNvSpPr>
          <p:nvPr>
            <p:ph sz="half" idx="10"/>
          </p:nvPr>
        </p:nvSpPr>
        <p:spPr>
          <a:xfrm>
            <a:off x="6874891" y="631367"/>
            <a:ext cx="4783382" cy="5595265"/>
          </a:xfrm>
        </p:spPr>
        <p:txBody>
          <a:bodyPr anchor="ctr">
            <a:normAutofit/>
          </a:bodyPr>
          <a:lstStyle/>
          <a:p>
            <a:pPr marL="571500" indent="-571500">
              <a:buFont typeface="Arial" panose="020B0604020202020204" pitchFamily="34" charset="0"/>
              <a:buChar char="•"/>
            </a:pPr>
            <a:r>
              <a:rPr lang="nb-NO" dirty="0"/>
              <a:t>Være snill med seg selv </a:t>
            </a:r>
          </a:p>
          <a:p>
            <a:pPr marL="571500" indent="-571500">
              <a:buFont typeface="Arial" panose="020B0604020202020204" pitchFamily="34" charset="0"/>
              <a:buChar char="•"/>
            </a:pPr>
            <a:r>
              <a:rPr lang="nb-NO" dirty="0"/>
              <a:t>Snakke med andre</a:t>
            </a:r>
          </a:p>
          <a:p>
            <a:pPr marL="571500" indent="-571500">
              <a:buFont typeface="Arial" panose="020B0604020202020204" pitchFamily="34" charset="0"/>
              <a:buChar char="•"/>
            </a:pPr>
            <a:r>
              <a:rPr lang="nb-NO" dirty="0"/>
              <a:t>Andre er støttende og lytter </a:t>
            </a:r>
          </a:p>
          <a:p>
            <a:pPr marL="571500" indent="-571500">
              <a:buFont typeface="Arial" panose="020B0604020202020204" pitchFamily="34" charset="0"/>
              <a:buChar char="•"/>
            </a:pPr>
            <a:r>
              <a:rPr lang="nb-NO" dirty="0"/>
              <a:t>Være sammen med andre</a:t>
            </a:r>
          </a:p>
          <a:p>
            <a:pPr marL="571500" indent="-571500">
              <a:buFont typeface="Arial" panose="020B0604020202020204" pitchFamily="34" charset="0"/>
              <a:buChar char="•"/>
            </a:pPr>
            <a:r>
              <a:rPr lang="nb-NO" dirty="0"/>
              <a:t>Si at det er greit å være lei seg til den som er det </a:t>
            </a:r>
          </a:p>
          <a:p>
            <a:pPr marL="571500" indent="-571500">
              <a:buFont typeface="Arial" panose="020B0604020202020204" pitchFamily="34" charset="0"/>
              <a:buChar char="•"/>
            </a:pPr>
            <a:r>
              <a:rPr lang="nb-NO" dirty="0"/>
              <a:t>Tristhet blir mindre vondt når man deler det med andre </a:t>
            </a:r>
          </a:p>
        </p:txBody>
      </p:sp>
      <p:sp>
        <p:nvSpPr>
          <p:cNvPr id="5" name="Plassholder for innhold 4">
            <a:extLst>
              <a:ext uri="{FF2B5EF4-FFF2-40B4-BE49-F238E27FC236}">
                <a16:creationId xmlns:a16="http://schemas.microsoft.com/office/drawing/2014/main" id="{346AC014-E9D9-1748-B912-E1A5D1684FAA}"/>
              </a:ext>
            </a:extLst>
          </p:cNvPr>
          <p:cNvSpPr>
            <a:spLocks noGrp="1"/>
          </p:cNvSpPr>
          <p:nvPr>
            <p:ph sz="half" idx="1"/>
          </p:nvPr>
        </p:nvSpPr>
        <p:spPr>
          <a:xfrm>
            <a:off x="1241041" y="4445418"/>
            <a:ext cx="3471637" cy="2636117"/>
          </a:xfrm>
        </p:spPr>
        <p:txBody>
          <a:bodyPr vert="horz" lIns="91440" tIns="45720" rIns="91440" bIns="45720" rtlCol="0" anchor="t">
            <a:normAutofit/>
          </a:bodyPr>
          <a:lstStyle/>
          <a:p>
            <a:r>
              <a:rPr lang="nb-NO" sz="2400" dirty="0"/>
              <a:t>Når vi er triste, har vi ofte behov for trøst</a:t>
            </a:r>
          </a:p>
          <a:p>
            <a:endParaRPr lang="en-US" sz="2400" dirty="0"/>
          </a:p>
        </p:txBody>
      </p:sp>
    </p:spTree>
    <p:extLst>
      <p:ext uri="{BB962C8B-B14F-4D97-AF65-F5344CB8AC3E}">
        <p14:creationId xmlns:p14="http://schemas.microsoft.com/office/powerpoint/2010/main" val="1381156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tel 15">
            <a:extLst>
              <a:ext uri="{FF2B5EF4-FFF2-40B4-BE49-F238E27FC236}">
                <a16:creationId xmlns:a16="http://schemas.microsoft.com/office/drawing/2014/main" id="{F99C5469-8783-1E4A-8C3B-C6C7AA71839A}"/>
              </a:ext>
            </a:extLst>
          </p:cNvPr>
          <p:cNvSpPr>
            <a:spLocks noGrp="1"/>
          </p:cNvSpPr>
          <p:nvPr>
            <p:ph type="title"/>
          </p:nvPr>
        </p:nvSpPr>
        <p:spPr/>
        <p:txBody>
          <a:bodyPr>
            <a:normAutofit/>
          </a:bodyPr>
          <a:lstStyle/>
          <a:p>
            <a:r>
              <a:rPr lang="en-US" sz="4000" dirty="0"/>
              <a:t>FRYKT </a:t>
            </a:r>
          </a:p>
        </p:txBody>
      </p:sp>
      <p:sp>
        <p:nvSpPr>
          <p:cNvPr id="7" name="Plassholder for innhold 1">
            <a:extLst>
              <a:ext uri="{FF2B5EF4-FFF2-40B4-BE49-F238E27FC236}">
                <a16:creationId xmlns:a16="http://schemas.microsoft.com/office/drawing/2014/main" id="{BF0ED8A4-60CB-5446-9B18-D7230E48FC79}"/>
              </a:ext>
            </a:extLst>
          </p:cNvPr>
          <p:cNvSpPr txBox="1">
            <a:spLocks/>
          </p:cNvSpPr>
          <p:nvPr/>
        </p:nvSpPr>
        <p:spPr>
          <a:xfrm>
            <a:off x="894080" y="1351722"/>
            <a:ext cx="4280171" cy="502068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rgbClr val="CE2645"/>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kern="1200">
                <a:solidFill>
                  <a:srgbClr val="11181D"/>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b="0" kern="1200">
                <a:solidFill>
                  <a:srgbClr val="11181D"/>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b="0" kern="1200">
                <a:solidFill>
                  <a:srgbClr val="11181D"/>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b="0" kern="1200">
                <a:solidFill>
                  <a:srgbClr val="11181D"/>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Frykt, eller det å være redd, er en livsviktig følelse for å unngå fare</a:t>
            </a:r>
          </a:p>
          <a:p>
            <a:pPr marL="342900" indent="-342900">
              <a:buFont typeface="Arial" panose="020B0604020202020204" pitchFamily="34" charset="0"/>
              <a:buChar char="•"/>
            </a:pPr>
            <a:r>
              <a:rPr lang="nb-NO" b="0" dirty="0"/>
              <a:t>Den aktiverer kroppen vår gjennom stress</a:t>
            </a:r>
          </a:p>
          <a:p>
            <a:pPr marL="342900" indent="-342900">
              <a:buFont typeface="Arial" panose="020B0604020202020204" pitchFamily="34" charset="0"/>
              <a:buChar char="•"/>
            </a:pPr>
            <a:r>
              <a:rPr lang="nb-NO" b="0" dirty="0"/>
              <a:t>Økt puls og hjertebank</a:t>
            </a:r>
          </a:p>
          <a:p>
            <a:pPr marL="342900" indent="-342900">
              <a:buFont typeface="Arial" panose="020B0604020202020204" pitchFamily="34" charset="0"/>
              <a:buChar char="•"/>
            </a:pPr>
            <a:r>
              <a:rPr lang="nb-NO" b="0" dirty="0"/>
              <a:t>Man puster kjappere og kan svette mer</a:t>
            </a:r>
          </a:p>
          <a:p>
            <a:endParaRPr lang="nb-NO" b="0" dirty="0"/>
          </a:p>
          <a:p>
            <a:pPr>
              <a:lnSpc>
                <a:spcPct val="100000"/>
              </a:lnSpc>
            </a:pPr>
            <a:r>
              <a:rPr lang="nb-NO" dirty="0"/>
              <a:t>Frykt kan gi: </a:t>
            </a:r>
          </a:p>
          <a:p>
            <a:pPr marL="342900" indent="-342900">
              <a:buFont typeface="Arial" panose="020B0604020202020204" pitchFamily="34" charset="0"/>
              <a:buChar char="•"/>
            </a:pPr>
            <a:r>
              <a:rPr lang="nb-NO" b="0" dirty="0"/>
              <a:t>Skjelving</a:t>
            </a:r>
          </a:p>
          <a:p>
            <a:pPr marL="342900" indent="-342900">
              <a:buFont typeface="Arial" panose="020B0604020202020204" pitchFamily="34" charset="0"/>
              <a:buChar char="•"/>
            </a:pPr>
            <a:r>
              <a:rPr lang="nb-NO" b="0" dirty="0"/>
              <a:t>Svimmelhet</a:t>
            </a:r>
          </a:p>
          <a:p>
            <a:pPr marL="342900" indent="-342900">
              <a:buFont typeface="Arial" panose="020B0604020202020204" pitchFamily="34" charset="0"/>
              <a:buChar char="•"/>
            </a:pPr>
            <a:r>
              <a:rPr lang="nb-NO" b="0" dirty="0"/>
              <a:t>Kvalme</a:t>
            </a:r>
          </a:p>
          <a:p>
            <a:pPr marL="342900" indent="-342900">
              <a:buFont typeface="Arial" panose="020B0604020202020204" pitchFamily="34" charset="0"/>
              <a:buChar char="•"/>
            </a:pPr>
            <a:r>
              <a:rPr lang="nb-NO" b="0" dirty="0"/>
              <a:t>Vondt i magen</a:t>
            </a:r>
          </a:p>
        </p:txBody>
      </p:sp>
      <p:pic>
        <p:nvPicPr>
          <p:cNvPr id="8" name="Bilde 7" descr="Et bilde som inneholder person, kvinne, stående, ung&#10;&#10;Automatisk generert beskrivelse">
            <a:extLst>
              <a:ext uri="{FF2B5EF4-FFF2-40B4-BE49-F238E27FC236}">
                <a16:creationId xmlns:a16="http://schemas.microsoft.com/office/drawing/2014/main" id="{B4B7BB33-A59F-3E44-ACD1-7AB776114A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425" r="32162"/>
          <a:stretch/>
        </p:blipFill>
        <p:spPr>
          <a:xfrm flipH="1">
            <a:off x="6183086" y="0"/>
            <a:ext cx="6008914" cy="6858000"/>
          </a:xfrm>
          <a:prstGeom prst="rect">
            <a:avLst/>
          </a:prstGeom>
        </p:spPr>
      </p:pic>
    </p:spTree>
    <p:extLst>
      <p:ext uri="{BB962C8B-B14F-4D97-AF65-F5344CB8AC3E}">
        <p14:creationId xmlns:p14="http://schemas.microsoft.com/office/powerpoint/2010/main" val="3366999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tel 15">
            <a:extLst>
              <a:ext uri="{FF2B5EF4-FFF2-40B4-BE49-F238E27FC236}">
                <a16:creationId xmlns:a16="http://schemas.microsoft.com/office/drawing/2014/main" id="{F99C5469-8783-1E4A-8C3B-C6C7AA71839A}"/>
              </a:ext>
            </a:extLst>
          </p:cNvPr>
          <p:cNvSpPr>
            <a:spLocks noGrp="1"/>
          </p:cNvSpPr>
          <p:nvPr>
            <p:ph type="title"/>
          </p:nvPr>
        </p:nvSpPr>
        <p:spPr/>
        <p:txBody>
          <a:bodyPr>
            <a:normAutofit/>
          </a:bodyPr>
          <a:lstStyle/>
          <a:p>
            <a:r>
              <a:rPr lang="en-US" sz="4000" dirty="0"/>
              <a:t>SINNE</a:t>
            </a:r>
          </a:p>
        </p:txBody>
      </p:sp>
      <p:sp>
        <p:nvSpPr>
          <p:cNvPr id="7" name="Plassholder for innhold 1">
            <a:extLst>
              <a:ext uri="{FF2B5EF4-FFF2-40B4-BE49-F238E27FC236}">
                <a16:creationId xmlns:a16="http://schemas.microsoft.com/office/drawing/2014/main" id="{BF0ED8A4-60CB-5446-9B18-D7230E48FC79}"/>
              </a:ext>
            </a:extLst>
          </p:cNvPr>
          <p:cNvSpPr txBox="1">
            <a:spLocks/>
          </p:cNvSpPr>
          <p:nvPr/>
        </p:nvSpPr>
        <p:spPr>
          <a:xfrm>
            <a:off x="894080" y="1531088"/>
            <a:ext cx="4280171" cy="484132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rgbClr val="CE2645"/>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kern="1200">
                <a:solidFill>
                  <a:srgbClr val="11181D"/>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b="0" kern="1200">
                <a:solidFill>
                  <a:srgbClr val="11181D"/>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b="0" kern="1200">
                <a:solidFill>
                  <a:srgbClr val="11181D"/>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b="0" kern="1200">
                <a:solidFill>
                  <a:srgbClr val="11181D"/>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Sinne i kroppen: </a:t>
            </a:r>
          </a:p>
          <a:p>
            <a:pPr marL="457200" indent="-457200">
              <a:buFont typeface="Arial" panose="020B0604020202020204" pitchFamily="34" charset="0"/>
              <a:buChar char="•"/>
            </a:pPr>
            <a:r>
              <a:rPr lang="nb-NO" b="0" dirty="0"/>
              <a:t>Høy puls</a:t>
            </a:r>
          </a:p>
          <a:p>
            <a:pPr marL="457200" indent="-457200">
              <a:buFont typeface="Arial" panose="020B0604020202020204" pitchFamily="34" charset="0"/>
              <a:buChar char="•"/>
            </a:pPr>
            <a:r>
              <a:rPr lang="nb-NO" b="0" dirty="0"/>
              <a:t>Blir varm i toppen </a:t>
            </a:r>
          </a:p>
          <a:p>
            <a:pPr marL="457200" indent="-457200">
              <a:buFont typeface="Arial" panose="020B0604020202020204" pitchFamily="34" charset="0"/>
              <a:buChar char="•"/>
            </a:pPr>
            <a:r>
              <a:rPr lang="nb-NO" b="0" dirty="0"/>
              <a:t>Spenner muskler </a:t>
            </a:r>
          </a:p>
          <a:p>
            <a:pPr marL="457200" indent="-457200">
              <a:buFont typeface="Arial" panose="020B0604020202020204" pitchFamily="34" charset="0"/>
              <a:buChar char="•"/>
            </a:pPr>
            <a:r>
              <a:rPr lang="nb-NO" b="0" dirty="0"/>
              <a:t>Gir kraft og styrke</a:t>
            </a:r>
          </a:p>
          <a:p>
            <a:r>
              <a:rPr lang="nb-NO" b="0" dirty="0"/>
              <a:t>Holder andre på avstand</a:t>
            </a:r>
          </a:p>
        </p:txBody>
      </p:sp>
      <p:pic>
        <p:nvPicPr>
          <p:cNvPr id="5" name="Bilde 4" descr="Et bilde som inneholder person, gutt, ung, barn&#10;&#10;Automatisk generert beskrivelse">
            <a:extLst>
              <a:ext uri="{FF2B5EF4-FFF2-40B4-BE49-F238E27FC236}">
                <a16:creationId xmlns:a16="http://schemas.microsoft.com/office/drawing/2014/main" id="{54917EE1-D1FA-084E-9EE8-CE037470B3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356" r="25989"/>
          <a:stretch/>
        </p:blipFill>
        <p:spPr>
          <a:xfrm>
            <a:off x="6183086" y="0"/>
            <a:ext cx="6008914" cy="6858000"/>
          </a:xfrm>
          <a:prstGeom prst="rect">
            <a:avLst/>
          </a:prstGeom>
        </p:spPr>
      </p:pic>
    </p:spTree>
    <p:extLst>
      <p:ext uri="{BB962C8B-B14F-4D97-AF65-F5344CB8AC3E}">
        <p14:creationId xmlns:p14="http://schemas.microsoft.com/office/powerpoint/2010/main" val="4294584860"/>
      </p:ext>
    </p:extLst>
  </p:cSld>
  <p:clrMapOvr>
    <a:masterClrMapping/>
  </p:clrMapOvr>
</p:sld>
</file>

<file path=ppt/theme/theme1.xml><?xml version="1.0" encoding="utf-8"?>
<a:theme xmlns:a="http://schemas.openxmlformats.org/drawingml/2006/main" name="Office-tema">
  <a:themeElements>
    <a:clrScheme name="Sex og Politikk">
      <a:dk1>
        <a:srgbClr val="11171D"/>
      </a:dk1>
      <a:lt1>
        <a:srgbClr val="FFFFFF"/>
      </a:lt1>
      <a:dk2>
        <a:srgbClr val="D8BDA8"/>
      </a:dk2>
      <a:lt2>
        <a:srgbClr val="F4ECE6"/>
      </a:lt2>
      <a:accent1>
        <a:srgbClr val="9B182F"/>
      </a:accent1>
      <a:accent2>
        <a:srgbClr val="EC7933"/>
      </a:accent2>
      <a:accent3>
        <a:srgbClr val="CD2645"/>
      </a:accent3>
      <a:accent4>
        <a:srgbClr val="7D2253"/>
      </a:accent4>
      <a:accent5>
        <a:srgbClr val="00A49B"/>
      </a:accent5>
      <a:accent6>
        <a:srgbClr val="0D1A6A"/>
      </a:accent6>
      <a:hlink>
        <a:srgbClr val="9B182F"/>
      </a:hlink>
      <a:folHlink>
        <a:srgbClr val="E2BAC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3" id="{E07975D9-95B3-624D-B4DE-6F0E3A5DC0B7}" vid="{FA92D50F-2201-524C-8592-6529F8A01EF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Uke 6 (2)</Template>
  <TotalTime>1577</TotalTime>
  <Words>1803</Words>
  <Application>Microsoft Macintosh PowerPoint</Application>
  <PresentationFormat>Widescreen</PresentationFormat>
  <Paragraphs>194</Paragraphs>
  <Slides>14</Slides>
  <Notes>14</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14</vt:i4>
      </vt:variant>
    </vt:vector>
  </HeadingPairs>
  <TitlesOfParts>
    <vt:vector size="19" baseType="lpstr">
      <vt:lpstr>Arial</vt:lpstr>
      <vt:lpstr>Calibri</vt:lpstr>
      <vt:lpstr>Calibri Light</vt:lpstr>
      <vt:lpstr>Tw Cen MT</vt:lpstr>
      <vt:lpstr>Office-tema</vt:lpstr>
      <vt:lpstr>FØLELSER: HVA ER DET?</vt:lpstr>
      <vt:lpstr>HVA ER FØLELSER?</vt:lpstr>
      <vt:lpstr>EN KORT FILM  OM FØLELSER</vt:lpstr>
      <vt:lpstr>HVORFOR HAR VI FØLELSER? </vt:lpstr>
      <vt:lpstr>GLEDE </vt:lpstr>
      <vt:lpstr>TRISTHET</vt:lpstr>
      <vt:lpstr>Hva er fint å gjøre når man selv eller andre er lei seg? </vt:lpstr>
      <vt:lpstr>FRYKT </vt:lpstr>
      <vt:lpstr>SINNE</vt:lpstr>
      <vt:lpstr>ER JEG SLEM HVIS JEG ER SINT? </vt:lpstr>
      <vt:lpstr>Mange tenker ofte på sinne som noe dårlig, som for eksempel kjefting eller aggresjon.   Dette er handlinger, ikke følelser. </vt:lpstr>
      <vt:lpstr>FORELSKELSE</vt:lpstr>
      <vt:lpstr> SPØRSMÅL OM FØLELSER </vt:lpstr>
      <vt:lpstr>SE GJERNE FLERE FILMER OG GJØR OPPGAVER I UKE 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Følelser</dc:title>
  <dc:creator>Kjersti Austli</dc:creator>
  <cp:lastModifiedBy>Stine Nygård</cp:lastModifiedBy>
  <cp:revision>96</cp:revision>
  <cp:lastPrinted>2020-01-03T09:08:54Z</cp:lastPrinted>
  <dcterms:created xsi:type="dcterms:W3CDTF">2019-12-19T12:21:03Z</dcterms:created>
  <dcterms:modified xsi:type="dcterms:W3CDTF">2020-01-03T14:21:34Z</dcterms:modified>
</cp:coreProperties>
</file>