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73" r:id="rId2"/>
    <p:sldId id="267" r:id="rId3"/>
    <p:sldId id="271" r:id="rId4"/>
    <p:sldId id="268" r:id="rId5"/>
    <p:sldId id="259" r:id="rId6"/>
    <p:sldId id="260" r:id="rId7"/>
    <p:sldId id="264" r:id="rId8"/>
    <p:sldId id="272" r:id="rId9"/>
    <p:sldId id="275" r:id="rId10"/>
    <p:sldId id="274" r:id="rId11"/>
    <p:sldId id="276" r:id="rId12"/>
    <p:sldId id="277" r:id="rId13"/>
    <p:sldId id="278" r:id="rId14"/>
  </p:sldIdLst>
  <p:sldSz cx="12192000" cy="6858000"/>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01982"/>
    <a:srgbClr val="FC474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49"/>
    <p:restoredTop sz="94737"/>
  </p:normalViewPr>
  <p:slideViewPr>
    <p:cSldViewPr snapToGrid="0" snapToObjects="1">
      <p:cViewPr varScale="1">
        <p:scale>
          <a:sx n="89" d="100"/>
          <a:sy n="89" d="100"/>
        </p:scale>
        <p:origin x="200" y="52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E6B78AA-F6D9-C14C-A5BF-D110EF5503A1}"/>
              </a:ext>
            </a:extLst>
          </p:cNvPr>
          <p:cNvSpPr>
            <a:spLocks noGrp="1"/>
          </p:cNvSpPr>
          <p:nvPr>
            <p:ph type="ctrTitle"/>
          </p:nvPr>
        </p:nvSpPr>
        <p:spPr>
          <a:xfrm>
            <a:off x="1524000" y="1122363"/>
            <a:ext cx="9144000" cy="2387600"/>
          </a:xfrm>
        </p:spPr>
        <p:txBody>
          <a:bodyPr anchor="b"/>
          <a:lstStyle>
            <a:lvl1pPr algn="ctr">
              <a:defRPr sz="6000"/>
            </a:lvl1pPr>
          </a:lstStyle>
          <a:p>
            <a:r>
              <a:rPr lang="nb-NO"/>
              <a:t>Klikk for å redigere tittelstil</a:t>
            </a:r>
          </a:p>
        </p:txBody>
      </p:sp>
      <p:sp>
        <p:nvSpPr>
          <p:cNvPr id="3" name="Undertittel 2">
            <a:extLst>
              <a:ext uri="{FF2B5EF4-FFF2-40B4-BE49-F238E27FC236}">
                <a16:creationId xmlns:a16="http://schemas.microsoft.com/office/drawing/2014/main" id="{775CDAFB-9119-8B49-9E25-482EF81E5E3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p>
        </p:txBody>
      </p:sp>
      <p:sp>
        <p:nvSpPr>
          <p:cNvPr id="4" name="Plassholder for dato 3">
            <a:extLst>
              <a:ext uri="{FF2B5EF4-FFF2-40B4-BE49-F238E27FC236}">
                <a16:creationId xmlns:a16="http://schemas.microsoft.com/office/drawing/2014/main" id="{4F4B7F5A-0513-0643-BD18-4E1165457BA7}"/>
              </a:ext>
            </a:extLst>
          </p:cNvPr>
          <p:cNvSpPr>
            <a:spLocks noGrp="1"/>
          </p:cNvSpPr>
          <p:nvPr>
            <p:ph type="dt" sz="half" idx="10"/>
          </p:nvPr>
        </p:nvSpPr>
        <p:spPr/>
        <p:txBody>
          <a:bodyPr/>
          <a:lstStyle/>
          <a:p>
            <a:fld id="{9483094D-543B-E94A-9A19-3C9E10353E5A}" type="datetimeFigureOut">
              <a:rPr lang="nb-NO" smtClean="0"/>
              <a:t>25.10.2018</a:t>
            </a:fld>
            <a:endParaRPr lang="nb-NO"/>
          </a:p>
        </p:txBody>
      </p:sp>
      <p:sp>
        <p:nvSpPr>
          <p:cNvPr id="5" name="Plassholder for bunntekst 4">
            <a:extLst>
              <a:ext uri="{FF2B5EF4-FFF2-40B4-BE49-F238E27FC236}">
                <a16:creationId xmlns:a16="http://schemas.microsoft.com/office/drawing/2014/main" id="{1F2F8582-9741-B246-9577-6FA8C91B7C47}"/>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3FC7C877-0E0F-514B-9D50-FA62EFE10829}"/>
              </a:ext>
            </a:extLst>
          </p:cNvPr>
          <p:cNvSpPr>
            <a:spLocks noGrp="1"/>
          </p:cNvSpPr>
          <p:nvPr>
            <p:ph type="sldNum" sz="quarter" idx="12"/>
          </p:nvPr>
        </p:nvSpPr>
        <p:spPr/>
        <p:txBody>
          <a:bodyPr/>
          <a:lstStyle/>
          <a:p>
            <a:fld id="{22475995-4939-E04D-A3DB-401E5DA7311E}" type="slidenum">
              <a:rPr lang="nb-NO" smtClean="0"/>
              <a:t>‹#›</a:t>
            </a:fld>
            <a:endParaRPr lang="nb-NO"/>
          </a:p>
        </p:txBody>
      </p:sp>
    </p:spTree>
    <p:extLst>
      <p:ext uri="{BB962C8B-B14F-4D97-AF65-F5344CB8AC3E}">
        <p14:creationId xmlns:p14="http://schemas.microsoft.com/office/powerpoint/2010/main" val="326630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1E9617E4-69D5-474E-84EE-234876AA73E4}"/>
              </a:ext>
            </a:extLst>
          </p:cNvPr>
          <p:cNvSpPr>
            <a:spLocks noGrp="1"/>
          </p:cNvSpPr>
          <p:nvPr>
            <p:ph type="title"/>
          </p:nvPr>
        </p:nvSpPr>
        <p:spPr/>
        <p:txBody>
          <a:bodyPr/>
          <a:lstStyle/>
          <a:p>
            <a:r>
              <a:rPr lang="nb-NO"/>
              <a:t>Klikk for å redigere tittelstil</a:t>
            </a:r>
          </a:p>
        </p:txBody>
      </p:sp>
      <p:sp>
        <p:nvSpPr>
          <p:cNvPr id="3" name="Plassholder for loddrett tekst 2">
            <a:extLst>
              <a:ext uri="{FF2B5EF4-FFF2-40B4-BE49-F238E27FC236}">
                <a16:creationId xmlns:a16="http://schemas.microsoft.com/office/drawing/2014/main" id="{84103A6C-08D5-114D-892C-84A4F1C996DF}"/>
              </a:ext>
            </a:extLst>
          </p:cNvPr>
          <p:cNvSpPr>
            <a:spLocks noGrp="1"/>
          </p:cNvSpPr>
          <p:nvPr>
            <p:ph type="body" orient="vert" idx="1"/>
          </p:nvPr>
        </p:nvSpPr>
        <p:spPr/>
        <p:txBody>
          <a:bodyPr vert="eaVert"/>
          <a:lstStyle/>
          <a:p>
            <a:r>
              <a:rPr lang="nb-NO"/>
              <a:t>Rediger tekststiler i malen
Andre nivå
Tredje nivå
Fjerde nivå
Femte nivå</a:t>
            </a:r>
          </a:p>
        </p:txBody>
      </p:sp>
      <p:sp>
        <p:nvSpPr>
          <p:cNvPr id="4" name="Plassholder for dato 3">
            <a:extLst>
              <a:ext uri="{FF2B5EF4-FFF2-40B4-BE49-F238E27FC236}">
                <a16:creationId xmlns:a16="http://schemas.microsoft.com/office/drawing/2014/main" id="{57999E2E-C84D-3240-8554-B3D5AB6ECEFF}"/>
              </a:ext>
            </a:extLst>
          </p:cNvPr>
          <p:cNvSpPr>
            <a:spLocks noGrp="1"/>
          </p:cNvSpPr>
          <p:nvPr>
            <p:ph type="dt" sz="half" idx="10"/>
          </p:nvPr>
        </p:nvSpPr>
        <p:spPr/>
        <p:txBody>
          <a:bodyPr/>
          <a:lstStyle/>
          <a:p>
            <a:fld id="{9483094D-543B-E94A-9A19-3C9E10353E5A}" type="datetimeFigureOut">
              <a:rPr lang="nb-NO" smtClean="0"/>
              <a:t>25.10.2018</a:t>
            </a:fld>
            <a:endParaRPr lang="nb-NO"/>
          </a:p>
        </p:txBody>
      </p:sp>
      <p:sp>
        <p:nvSpPr>
          <p:cNvPr id="5" name="Plassholder for bunntekst 4">
            <a:extLst>
              <a:ext uri="{FF2B5EF4-FFF2-40B4-BE49-F238E27FC236}">
                <a16:creationId xmlns:a16="http://schemas.microsoft.com/office/drawing/2014/main" id="{CC01E62B-1D92-9847-8FF2-52B2CEED667B}"/>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C8D257AD-C661-984F-A6AF-9086CB00AA40}"/>
              </a:ext>
            </a:extLst>
          </p:cNvPr>
          <p:cNvSpPr>
            <a:spLocks noGrp="1"/>
          </p:cNvSpPr>
          <p:nvPr>
            <p:ph type="sldNum" sz="quarter" idx="12"/>
          </p:nvPr>
        </p:nvSpPr>
        <p:spPr/>
        <p:txBody>
          <a:bodyPr/>
          <a:lstStyle/>
          <a:p>
            <a:fld id="{22475995-4939-E04D-A3DB-401E5DA7311E}" type="slidenum">
              <a:rPr lang="nb-NO" smtClean="0"/>
              <a:t>‹#›</a:t>
            </a:fld>
            <a:endParaRPr lang="nb-NO"/>
          </a:p>
        </p:txBody>
      </p:sp>
    </p:spTree>
    <p:extLst>
      <p:ext uri="{BB962C8B-B14F-4D97-AF65-F5344CB8AC3E}">
        <p14:creationId xmlns:p14="http://schemas.microsoft.com/office/powerpoint/2010/main" val="39793434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a:extLst>
              <a:ext uri="{FF2B5EF4-FFF2-40B4-BE49-F238E27FC236}">
                <a16:creationId xmlns:a16="http://schemas.microsoft.com/office/drawing/2014/main" id="{6762C45B-231F-5C43-8577-96A1DC3C79E6}"/>
              </a:ext>
            </a:extLst>
          </p:cNvPr>
          <p:cNvSpPr>
            <a:spLocks noGrp="1"/>
          </p:cNvSpPr>
          <p:nvPr>
            <p:ph type="title" orient="vert"/>
          </p:nvPr>
        </p:nvSpPr>
        <p:spPr>
          <a:xfrm>
            <a:off x="8724900" y="365125"/>
            <a:ext cx="2628900" cy="5811838"/>
          </a:xfrm>
        </p:spPr>
        <p:txBody>
          <a:bodyPr vert="eaVert"/>
          <a:lstStyle/>
          <a:p>
            <a:r>
              <a:rPr lang="nb-NO"/>
              <a:t>Klikk for å redigere tittelstil</a:t>
            </a:r>
          </a:p>
        </p:txBody>
      </p:sp>
      <p:sp>
        <p:nvSpPr>
          <p:cNvPr id="3" name="Plassholder for loddrett tekst 2">
            <a:extLst>
              <a:ext uri="{FF2B5EF4-FFF2-40B4-BE49-F238E27FC236}">
                <a16:creationId xmlns:a16="http://schemas.microsoft.com/office/drawing/2014/main" id="{0FDC98B3-AA5A-8449-90E7-443E7C683DFD}"/>
              </a:ext>
            </a:extLst>
          </p:cNvPr>
          <p:cNvSpPr>
            <a:spLocks noGrp="1"/>
          </p:cNvSpPr>
          <p:nvPr>
            <p:ph type="body" orient="vert" idx="1"/>
          </p:nvPr>
        </p:nvSpPr>
        <p:spPr>
          <a:xfrm>
            <a:off x="838200" y="365125"/>
            <a:ext cx="7734300" cy="5811838"/>
          </a:xfrm>
        </p:spPr>
        <p:txBody>
          <a:bodyPr vert="eaVert"/>
          <a:lstStyle/>
          <a:p>
            <a:r>
              <a:rPr lang="nb-NO"/>
              <a:t>Rediger tekststiler i malen
Andre nivå
Tredje nivå
Fjerde nivå
Femte nivå</a:t>
            </a:r>
          </a:p>
        </p:txBody>
      </p:sp>
      <p:sp>
        <p:nvSpPr>
          <p:cNvPr id="4" name="Plassholder for dato 3">
            <a:extLst>
              <a:ext uri="{FF2B5EF4-FFF2-40B4-BE49-F238E27FC236}">
                <a16:creationId xmlns:a16="http://schemas.microsoft.com/office/drawing/2014/main" id="{04AE2E84-04A6-1E4D-B3EC-707134E01CD3}"/>
              </a:ext>
            </a:extLst>
          </p:cNvPr>
          <p:cNvSpPr>
            <a:spLocks noGrp="1"/>
          </p:cNvSpPr>
          <p:nvPr>
            <p:ph type="dt" sz="half" idx="10"/>
          </p:nvPr>
        </p:nvSpPr>
        <p:spPr/>
        <p:txBody>
          <a:bodyPr/>
          <a:lstStyle/>
          <a:p>
            <a:fld id="{9483094D-543B-E94A-9A19-3C9E10353E5A}" type="datetimeFigureOut">
              <a:rPr lang="nb-NO" smtClean="0"/>
              <a:t>25.10.2018</a:t>
            </a:fld>
            <a:endParaRPr lang="nb-NO"/>
          </a:p>
        </p:txBody>
      </p:sp>
      <p:sp>
        <p:nvSpPr>
          <p:cNvPr id="5" name="Plassholder for bunntekst 4">
            <a:extLst>
              <a:ext uri="{FF2B5EF4-FFF2-40B4-BE49-F238E27FC236}">
                <a16:creationId xmlns:a16="http://schemas.microsoft.com/office/drawing/2014/main" id="{4C45C0F4-EA64-0E4B-AD25-EEAA0810A780}"/>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8A66B7EC-4BA7-AD4C-BA4F-C194CEE3AB46}"/>
              </a:ext>
            </a:extLst>
          </p:cNvPr>
          <p:cNvSpPr>
            <a:spLocks noGrp="1"/>
          </p:cNvSpPr>
          <p:nvPr>
            <p:ph type="sldNum" sz="quarter" idx="12"/>
          </p:nvPr>
        </p:nvSpPr>
        <p:spPr/>
        <p:txBody>
          <a:bodyPr/>
          <a:lstStyle/>
          <a:p>
            <a:fld id="{22475995-4939-E04D-A3DB-401E5DA7311E}" type="slidenum">
              <a:rPr lang="nb-NO" smtClean="0"/>
              <a:t>‹#›</a:t>
            </a:fld>
            <a:endParaRPr lang="nb-NO"/>
          </a:p>
        </p:txBody>
      </p:sp>
    </p:spTree>
    <p:extLst>
      <p:ext uri="{BB962C8B-B14F-4D97-AF65-F5344CB8AC3E}">
        <p14:creationId xmlns:p14="http://schemas.microsoft.com/office/powerpoint/2010/main" val="36146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0E6A651-C87B-784A-B5C4-5AF23569F718}"/>
              </a:ext>
            </a:extLst>
          </p:cNvPr>
          <p:cNvSpPr>
            <a:spLocks noGrp="1"/>
          </p:cNvSpPr>
          <p:nvPr>
            <p:ph type="title"/>
          </p:nvPr>
        </p:nvSpPr>
        <p:spPr/>
        <p:txBody>
          <a:bodyPr/>
          <a:lstStyle/>
          <a:p>
            <a:r>
              <a:rPr lang="nb-NO"/>
              <a:t>Klikk for å redigere tittelstil</a:t>
            </a:r>
          </a:p>
        </p:txBody>
      </p:sp>
      <p:sp>
        <p:nvSpPr>
          <p:cNvPr id="3" name="Plassholder for innhold 2">
            <a:extLst>
              <a:ext uri="{FF2B5EF4-FFF2-40B4-BE49-F238E27FC236}">
                <a16:creationId xmlns:a16="http://schemas.microsoft.com/office/drawing/2014/main" id="{889D73FF-72D2-E644-9430-9A4125EFD04B}"/>
              </a:ext>
            </a:extLst>
          </p:cNvPr>
          <p:cNvSpPr>
            <a:spLocks noGrp="1"/>
          </p:cNvSpPr>
          <p:nvPr>
            <p:ph idx="1"/>
          </p:nvPr>
        </p:nvSpPr>
        <p:spPr/>
        <p:txBody>
          <a:bodyPr/>
          <a:lstStyle/>
          <a:p>
            <a:r>
              <a:rPr lang="nb-NO"/>
              <a:t>Rediger tekststiler i malen
Andre nivå
Tredje nivå
Fjerde nivå
Femte nivå</a:t>
            </a:r>
          </a:p>
        </p:txBody>
      </p:sp>
      <p:sp>
        <p:nvSpPr>
          <p:cNvPr id="4" name="Plassholder for dato 3">
            <a:extLst>
              <a:ext uri="{FF2B5EF4-FFF2-40B4-BE49-F238E27FC236}">
                <a16:creationId xmlns:a16="http://schemas.microsoft.com/office/drawing/2014/main" id="{04CD4C49-D00D-E844-A76A-481EC284A2C3}"/>
              </a:ext>
            </a:extLst>
          </p:cNvPr>
          <p:cNvSpPr>
            <a:spLocks noGrp="1"/>
          </p:cNvSpPr>
          <p:nvPr>
            <p:ph type="dt" sz="half" idx="10"/>
          </p:nvPr>
        </p:nvSpPr>
        <p:spPr/>
        <p:txBody>
          <a:bodyPr/>
          <a:lstStyle/>
          <a:p>
            <a:fld id="{9483094D-543B-E94A-9A19-3C9E10353E5A}" type="datetimeFigureOut">
              <a:rPr lang="nb-NO" smtClean="0"/>
              <a:t>25.10.2018</a:t>
            </a:fld>
            <a:endParaRPr lang="nb-NO"/>
          </a:p>
        </p:txBody>
      </p:sp>
      <p:sp>
        <p:nvSpPr>
          <p:cNvPr id="5" name="Plassholder for bunntekst 4">
            <a:extLst>
              <a:ext uri="{FF2B5EF4-FFF2-40B4-BE49-F238E27FC236}">
                <a16:creationId xmlns:a16="http://schemas.microsoft.com/office/drawing/2014/main" id="{D44492FB-62BD-264B-9350-BCAD936D5891}"/>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51852BD1-E918-A342-80AC-793FF1EFA04C}"/>
              </a:ext>
            </a:extLst>
          </p:cNvPr>
          <p:cNvSpPr>
            <a:spLocks noGrp="1"/>
          </p:cNvSpPr>
          <p:nvPr>
            <p:ph type="sldNum" sz="quarter" idx="12"/>
          </p:nvPr>
        </p:nvSpPr>
        <p:spPr/>
        <p:txBody>
          <a:bodyPr/>
          <a:lstStyle/>
          <a:p>
            <a:fld id="{22475995-4939-E04D-A3DB-401E5DA7311E}" type="slidenum">
              <a:rPr lang="nb-NO" smtClean="0"/>
              <a:t>‹#›</a:t>
            </a:fld>
            <a:endParaRPr lang="nb-NO"/>
          </a:p>
        </p:txBody>
      </p:sp>
    </p:spTree>
    <p:extLst>
      <p:ext uri="{BB962C8B-B14F-4D97-AF65-F5344CB8AC3E}">
        <p14:creationId xmlns:p14="http://schemas.microsoft.com/office/powerpoint/2010/main" val="22450161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470719C2-3ADA-7B4B-ABFE-F83D522B6A08}"/>
              </a:ext>
            </a:extLst>
          </p:cNvPr>
          <p:cNvSpPr>
            <a:spLocks noGrp="1"/>
          </p:cNvSpPr>
          <p:nvPr>
            <p:ph type="title"/>
          </p:nvPr>
        </p:nvSpPr>
        <p:spPr>
          <a:xfrm>
            <a:off x="831850" y="1709738"/>
            <a:ext cx="10515600" cy="2852737"/>
          </a:xfrm>
        </p:spPr>
        <p:txBody>
          <a:bodyPr anchor="b"/>
          <a:lstStyle>
            <a:lvl1pPr>
              <a:defRPr sz="6000"/>
            </a:lvl1pPr>
          </a:lstStyle>
          <a:p>
            <a:r>
              <a:rPr lang="nb-NO"/>
              <a:t>Klikk for å redigere tittelstil</a:t>
            </a:r>
          </a:p>
        </p:txBody>
      </p:sp>
      <p:sp>
        <p:nvSpPr>
          <p:cNvPr id="3" name="Plassholder for tekst 2">
            <a:extLst>
              <a:ext uri="{FF2B5EF4-FFF2-40B4-BE49-F238E27FC236}">
                <a16:creationId xmlns:a16="http://schemas.microsoft.com/office/drawing/2014/main" id="{2360C3CF-4AF8-9941-ACD7-4E4DC4237AC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nb-NO"/>
              <a:t>Rediger tekststiler i malen
Andre nivå
Tredje nivå
Fjerde nivå
Femte nivå</a:t>
            </a:r>
          </a:p>
        </p:txBody>
      </p:sp>
      <p:sp>
        <p:nvSpPr>
          <p:cNvPr id="4" name="Plassholder for dato 3">
            <a:extLst>
              <a:ext uri="{FF2B5EF4-FFF2-40B4-BE49-F238E27FC236}">
                <a16:creationId xmlns:a16="http://schemas.microsoft.com/office/drawing/2014/main" id="{804C185D-A3FD-A440-BC49-A4A3DBA0C6A9}"/>
              </a:ext>
            </a:extLst>
          </p:cNvPr>
          <p:cNvSpPr>
            <a:spLocks noGrp="1"/>
          </p:cNvSpPr>
          <p:nvPr>
            <p:ph type="dt" sz="half" idx="10"/>
          </p:nvPr>
        </p:nvSpPr>
        <p:spPr/>
        <p:txBody>
          <a:bodyPr/>
          <a:lstStyle/>
          <a:p>
            <a:fld id="{9483094D-543B-E94A-9A19-3C9E10353E5A}" type="datetimeFigureOut">
              <a:rPr lang="nb-NO" smtClean="0"/>
              <a:t>25.10.2018</a:t>
            </a:fld>
            <a:endParaRPr lang="nb-NO"/>
          </a:p>
        </p:txBody>
      </p:sp>
      <p:sp>
        <p:nvSpPr>
          <p:cNvPr id="5" name="Plassholder for bunntekst 4">
            <a:extLst>
              <a:ext uri="{FF2B5EF4-FFF2-40B4-BE49-F238E27FC236}">
                <a16:creationId xmlns:a16="http://schemas.microsoft.com/office/drawing/2014/main" id="{ED590276-8159-A148-B4D6-5BB6D457C4AC}"/>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A5361C73-1AC6-E04B-B380-7B63A1CBFE38}"/>
              </a:ext>
            </a:extLst>
          </p:cNvPr>
          <p:cNvSpPr>
            <a:spLocks noGrp="1"/>
          </p:cNvSpPr>
          <p:nvPr>
            <p:ph type="sldNum" sz="quarter" idx="12"/>
          </p:nvPr>
        </p:nvSpPr>
        <p:spPr/>
        <p:txBody>
          <a:bodyPr/>
          <a:lstStyle/>
          <a:p>
            <a:fld id="{22475995-4939-E04D-A3DB-401E5DA7311E}" type="slidenum">
              <a:rPr lang="nb-NO" smtClean="0"/>
              <a:t>‹#›</a:t>
            </a:fld>
            <a:endParaRPr lang="nb-NO"/>
          </a:p>
        </p:txBody>
      </p:sp>
    </p:spTree>
    <p:extLst>
      <p:ext uri="{BB962C8B-B14F-4D97-AF65-F5344CB8AC3E}">
        <p14:creationId xmlns:p14="http://schemas.microsoft.com/office/powerpoint/2010/main" val="23014416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64CE7AA4-DF32-3140-9901-0FFD089C54C4}"/>
              </a:ext>
            </a:extLst>
          </p:cNvPr>
          <p:cNvSpPr>
            <a:spLocks noGrp="1"/>
          </p:cNvSpPr>
          <p:nvPr>
            <p:ph type="title"/>
          </p:nvPr>
        </p:nvSpPr>
        <p:spPr/>
        <p:txBody>
          <a:bodyPr/>
          <a:lstStyle/>
          <a:p>
            <a:r>
              <a:rPr lang="nb-NO"/>
              <a:t>Klikk for å redigere tittelstil</a:t>
            </a:r>
          </a:p>
        </p:txBody>
      </p:sp>
      <p:sp>
        <p:nvSpPr>
          <p:cNvPr id="3" name="Plassholder for innhold 2">
            <a:extLst>
              <a:ext uri="{FF2B5EF4-FFF2-40B4-BE49-F238E27FC236}">
                <a16:creationId xmlns:a16="http://schemas.microsoft.com/office/drawing/2014/main" id="{6B2953A8-0C01-A54E-B183-3AED4868697E}"/>
              </a:ext>
            </a:extLst>
          </p:cNvPr>
          <p:cNvSpPr>
            <a:spLocks noGrp="1"/>
          </p:cNvSpPr>
          <p:nvPr>
            <p:ph sz="half" idx="1"/>
          </p:nvPr>
        </p:nvSpPr>
        <p:spPr>
          <a:xfrm>
            <a:off x="838200" y="1825625"/>
            <a:ext cx="5181600" cy="4351338"/>
          </a:xfrm>
        </p:spPr>
        <p:txBody>
          <a:bodyPr/>
          <a:lstStyle/>
          <a:p>
            <a:r>
              <a:rPr lang="nb-NO"/>
              <a:t>Rediger tekststiler i malen
Andre nivå
Tredje nivå
Fjerde nivå
Femte nivå</a:t>
            </a:r>
          </a:p>
        </p:txBody>
      </p:sp>
      <p:sp>
        <p:nvSpPr>
          <p:cNvPr id="4" name="Plassholder for innhold 3">
            <a:extLst>
              <a:ext uri="{FF2B5EF4-FFF2-40B4-BE49-F238E27FC236}">
                <a16:creationId xmlns:a16="http://schemas.microsoft.com/office/drawing/2014/main" id="{54D566FE-91CF-164A-9AE2-9B1AD0ECE193}"/>
              </a:ext>
            </a:extLst>
          </p:cNvPr>
          <p:cNvSpPr>
            <a:spLocks noGrp="1"/>
          </p:cNvSpPr>
          <p:nvPr>
            <p:ph sz="half" idx="2"/>
          </p:nvPr>
        </p:nvSpPr>
        <p:spPr>
          <a:xfrm>
            <a:off x="6172200" y="1825625"/>
            <a:ext cx="5181600" cy="4351338"/>
          </a:xfrm>
        </p:spPr>
        <p:txBody>
          <a:bodyPr/>
          <a:lstStyle/>
          <a:p>
            <a:r>
              <a:rPr lang="nb-NO"/>
              <a:t>Rediger tekststiler i malen
Andre nivå
Tredje nivå
Fjerde nivå
Femte nivå</a:t>
            </a:r>
          </a:p>
        </p:txBody>
      </p:sp>
      <p:sp>
        <p:nvSpPr>
          <p:cNvPr id="5" name="Plassholder for dato 4">
            <a:extLst>
              <a:ext uri="{FF2B5EF4-FFF2-40B4-BE49-F238E27FC236}">
                <a16:creationId xmlns:a16="http://schemas.microsoft.com/office/drawing/2014/main" id="{4F2929C8-3593-1641-9593-70E824FF691C}"/>
              </a:ext>
            </a:extLst>
          </p:cNvPr>
          <p:cNvSpPr>
            <a:spLocks noGrp="1"/>
          </p:cNvSpPr>
          <p:nvPr>
            <p:ph type="dt" sz="half" idx="10"/>
          </p:nvPr>
        </p:nvSpPr>
        <p:spPr/>
        <p:txBody>
          <a:bodyPr/>
          <a:lstStyle/>
          <a:p>
            <a:fld id="{9483094D-543B-E94A-9A19-3C9E10353E5A}" type="datetimeFigureOut">
              <a:rPr lang="nb-NO" smtClean="0"/>
              <a:t>25.10.2018</a:t>
            </a:fld>
            <a:endParaRPr lang="nb-NO"/>
          </a:p>
        </p:txBody>
      </p:sp>
      <p:sp>
        <p:nvSpPr>
          <p:cNvPr id="6" name="Plassholder for bunntekst 5">
            <a:extLst>
              <a:ext uri="{FF2B5EF4-FFF2-40B4-BE49-F238E27FC236}">
                <a16:creationId xmlns:a16="http://schemas.microsoft.com/office/drawing/2014/main" id="{89EC87A0-CD20-774B-AB75-53BE81EDD519}"/>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E37C013F-0C93-F345-AFC7-E21C894D31E2}"/>
              </a:ext>
            </a:extLst>
          </p:cNvPr>
          <p:cNvSpPr>
            <a:spLocks noGrp="1"/>
          </p:cNvSpPr>
          <p:nvPr>
            <p:ph type="sldNum" sz="quarter" idx="12"/>
          </p:nvPr>
        </p:nvSpPr>
        <p:spPr/>
        <p:txBody>
          <a:bodyPr/>
          <a:lstStyle/>
          <a:p>
            <a:fld id="{22475995-4939-E04D-A3DB-401E5DA7311E}" type="slidenum">
              <a:rPr lang="nb-NO" smtClean="0"/>
              <a:t>‹#›</a:t>
            </a:fld>
            <a:endParaRPr lang="nb-NO"/>
          </a:p>
        </p:txBody>
      </p:sp>
    </p:spTree>
    <p:extLst>
      <p:ext uri="{BB962C8B-B14F-4D97-AF65-F5344CB8AC3E}">
        <p14:creationId xmlns:p14="http://schemas.microsoft.com/office/powerpoint/2010/main" val="24460242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84469E72-BD0C-3D41-8EC5-F4E77898140A}"/>
              </a:ext>
            </a:extLst>
          </p:cNvPr>
          <p:cNvSpPr>
            <a:spLocks noGrp="1"/>
          </p:cNvSpPr>
          <p:nvPr>
            <p:ph type="title"/>
          </p:nvPr>
        </p:nvSpPr>
        <p:spPr>
          <a:xfrm>
            <a:off x="839788" y="365125"/>
            <a:ext cx="10515600" cy="1325563"/>
          </a:xfrm>
        </p:spPr>
        <p:txBody>
          <a:bodyPr/>
          <a:lstStyle/>
          <a:p>
            <a:r>
              <a:rPr lang="nb-NO"/>
              <a:t>Klikk for å redigere tittelstil</a:t>
            </a:r>
          </a:p>
        </p:txBody>
      </p:sp>
      <p:sp>
        <p:nvSpPr>
          <p:cNvPr id="3" name="Plassholder for tekst 2">
            <a:extLst>
              <a:ext uri="{FF2B5EF4-FFF2-40B4-BE49-F238E27FC236}">
                <a16:creationId xmlns:a16="http://schemas.microsoft.com/office/drawing/2014/main" id="{06081950-CAC5-1948-901B-8608455FDF2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nb-NO"/>
              <a:t>Rediger tekststiler i malen
Andre nivå
Tredje nivå
Fjerde nivå
Femte nivå</a:t>
            </a:r>
          </a:p>
        </p:txBody>
      </p:sp>
      <p:sp>
        <p:nvSpPr>
          <p:cNvPr id="4" name="Plassholder for innhold 3">
            <a:extLst>
              <a:ext uri="{FF2B5EF4-FFF2-40B4-BE49-F238E27FC236}">
                <a16:creationId xmlns:a16="http://schemas.microsoft.com/office/drawing/2014/main" id="{8859C346-41AA-EE4D-B965-1A5BA6222AF5}"/>
              </a:ext>
            </a:extLst>
          </p:cNvPr>
          <p:cNvSpPr>
            <a:spLocks noGrp="1"/>
          </p:cNvSpPr>
          <p:nvPr>
            <p:ph sz="half" idx="2"/>
          </p:nvPr>
        </p:nvSpPr>
        <p:spPr>
          <a:xfrm>
            <a:off x="839788" y="2505075"/>
            <a:ext cx="5157787" cy="3684588"/>
          </a:xfrm>
        </p:spPr>
        <p:txBody>
          <a:bodyPr/>
          <a:lstStyle/>
          <a:p>
            <a:r>
              <a:rPr lang="nb-NO"/>
              <a:t>Rediger tekststiler i malen
Andre nivå
Tredje nivå
Fjerde nivå
Femte nivå</a:t>
            </a:r>
          </a:p>
        </p:txBody>
      </p:sp>
      <p:sp>
        <p:nvSpPr>
          <p:cNvPr id="5" name="Plassholder for tekst 4">
            <a:extLst>
              <a:ext uri="{FF2B5EF4-FFF2-40B4-BE49-F238E27FC236}">
                <a16:creationId xmlns:a16="http://schemas.microsoft.com/office/drawing/2014/main" id="{14859C8E-A48A-6549-923C-CF32E7B988A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nb-NO"/>
              <a:t>Rediger tekststiler i malen
Andre nivå
Tredje nivå
Fjerde nivå
Femte nivå</a:t>
            </a:r>
          </a:p>
        </p:txBody>
      </p:sp>
      <p:sp>
        <p:nvSpPr>
          <p:cNvPr id="6" name="Plassholder for innhold 5">
            <a:extLst>
              <a:ext uri="{FF2B5EF4-FFF2-40B4-BE49-F238E27FC236}">
                <a16:creationId xmlns:a16="http://schemas.microsoft.com/office/drawing/2014/main" id="{D17E1BA3-3E9A-6044-9812-8FE3BA5592DA}"/>
              </a:ext>
            </a:extLst>
          </p:cNvPr>
          <p:cNvSpPr>
            <a:spLocks noGrp="1"/>
          </p:cNvSpPr>
          <p:nvPr>
            <p:ph sz="quarter" idx="4"/>
          </p:nvPr>
        </p:nvSpPr>
        <p:spPr>
          <a:xfrm>
            <a:off x="6172200" y="2505075"/>
            <a:ext cx="5183188" cy="3684588"/>
          </a:xfrm>
        </p:spPr>
        <p:txBody>
          <a:bodyPr/>
          <a:lstStyle/>
          <a:p>
            <a:r>
              <a:rPr lang="nb-NO"/>
              <a:t>Rediger tekststiler i malen
Andre nivå
Tredje nivå
Fjerde nivå
Femte nivå</a:t>
            </a:r>
          </a:p>
        </p:txBody>
      </p:sp>
      <p:sp>
        <p:nvSpPr>
          <p:cNvPr id="7" name="Plassholder for dato 6">
            <a:extLst>
              <a:ext uri="{FF2B5EF4-FFF2-40B4-BE49-F238E27FC236}">
                <a16:creationId xmlns:a16="http://schemas.microsoft.com/office/drawing/2014/main" id="{1F519922-9A7F-D14E-B383-8B9D801BF817}"/>
              </a:ext>
            </a:extLst>
          </p:cNvPr>
          <p:cNvSpPr>
            <a:spLocks noGrp="1"/>
          </p:cNvSpPr>
          <p:nvPr>
            <p:ph type="dt" sz="half" idx="10"/>
          </p:nvPr>
        </p:nvSpPr>
        <p:spPr/>
        <p:txBody>
          <a:bodyPr/>
          <a:lstStyle/>
          <a:p>
            <a:fld id="{9483094D-543B-E94A-9A19-3C9E10353E5A}" type="datetimeFigureOut">
              <a:rPr lang="nb-NO" smtClean="0"/>
              <a:t>25.10.2018</a:t>
            </a:fld>
            <a:endParaRPr lang="nb-NO"/>
          </a:p>
        </p:txBody>
      </p:sp>
      <p:sp>
        <p:nvSpPr>
          <p:cNvPr id="8" name="Plassholder for bunntekst 7">
            <a:extLst>
              <a:ext uri="{FF2B5EF4-FFF2-40B4-BE49-F238E27FC236}">
                <a16:creationId xmlns:a16="http://schemas.microsoft.com/office/drawing/2014/main" id="{0356ED89-9EC3-9644-A806-53B9B64DBE65}"/>
              </a:ext>
            </a:extLst>
          </p:cNvPr>
          <p:cNvSpPr>
            <a:spLocks noGrp="1"/>
          </p:cNvSpPr>
          <p:nvPr>
            <p:ph type="ftr" sz="quarter" idx="11"/>
          </p:nvPr>
        </p:nvSpPr>
        <p:spPr/>
        <p:txBody>
          <a:bodyPr/>
          <a:lstStyle/>
          <a:p>
            <a:endParaRPr lang="nb-NO"/>
          </a:p>
        </p:txBody>
      </p:sp>
      <p:sp>
        <p:nvSpPr>
          <p:cNvPr id="9" name="Plassholder for lysbildenummer 8">
            <a:extLst>
              <a:ext uri="{FF2B5EF4-FFF2-40B4-BE49-F238E27FC236}">
                <a16:creationId xmlns:a16="http://schemas.microsoft.com/office/drawing/2014/main" id="{393B7143-A83C-4148-ABBF-D0DE1EFE5BEA}"/>
              </a:ext>
            </a:extLst>
          </p:cNvPr>
          <p:cNvSpPr>
            <a:spLocks noGrp="1"/>
          </p:cNvSpPr>
          <p:nvPr>
            <p:ph type="sldNum" sz="quarter" idx="12"/>
          </p:nvPr>
        </p:nvSpPr>
        <p:spPr/>
        <p:txBody>
          <a:bodyPr/>
          <a:lstStyle/>
          <a:p>
            <a:fld id="{22475995-4939-E04D-A3DB-401E5DA7311E}" type="slidenum">
              <a:rPr lang="nb-NO" smtClean="0"/>
              <a:t>‹#›</a:t>
            </a:fld>
            <a:endParaRPr lang="nb-NO"/>
          </a:p>
        </p:txBody>
      </p:sp>
    </p:spTree>
    <p:extLst>
      <p:ext uri="{BB962C8B-B14F-4D97-AF65-F5344CB8AC3E}">
        <p14:creationId xmlns:p14="http://schemas.microsoft.com/office/powerpoint/2010/main" val="31119551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6BF404E-BD1B-BF42-927E-36A569384C79}"/>
              </a:ext>
            </a:extLst>
          </p:cNvPr>
          <p:cNvSpPr>
            <a:spLocks noGrp="1"/>
          </p:cNvSpPr>
          <p:nvPr>
            <p:ph type="title"/>
          </p:nvPr>
        </p:nvSpPr>
        <p:spPr/>
        <p:txBody>
          <a:bodyPr/>
          <a:lstStyle/>
          <a:p>
            <a:r>
              <a:rPr lang="nb-NO"/>
              <a:t>Klikk for å redigere tittelstil</a:t>
            </a:r>
          </a:p>
        </p:txBody>
      </p:sp>
      <p:sp>
        <p:nvSpPr>
          <p:cNvPr id="3" name="Plassholder for dato 2">
            <a:extLst>
              <a:ext uri="{FF2B5EF4-FFF2-40B4-BE49-F238E27FC236}">
                <a16:creationId xmlns:a16="http://schemas.microsoft.com/office/drawing/2014/main" id="{30DF936F-C5A1-874E-A48E-E0201A7559EA}"/>
              </a:ext>
            </a:extLst>
          </p:cNvPr>
          <p:cNvSpPr>
            <a:spLocks noGrp="1"/>
          </p:cNvSpPr>
          <p:nvPr>
            <p:ph type="dt" sz="half" idx="10"/>
          </p:nvPr>
        </p:nvSpPr>
        <p:spPr/>
        <p:txBody>
          <a:bodyPr/>
          <a:lstStyle/>
          <a:p>
            <a:fld id="{9483094D-543B-E94A-9A19-3C9E10353E5A}" type="datetimeFigureOut">
              <a:rPr lang="nb-NO" smtClean="0"/>
              <a:t>25.10.2018</a:t>
            </a:fld>
            <a:endParaRPr lang="nb-NO"/>
          </a:p>
        </p:txBody>
      </p:sp>
      <p:sp>
        <p:nvSpPr>
          <p:cNvPr id="4" name="Plassholder for bunntekst 3">
            <a:extLst>
              <a:ext uri="{FF2B5EF4-FFF2-40B4-BE49-F238E27FC236}">
                <a16:creationId xmlns:a16="http://schemas.microsoft.com/office/drawing/2014/main" id="{5026733B-B791-874F-81E5-5482AF8B7A7F}"/>
              </a:ext>
            </a:extLst>
          </p:cNvPr>
          <p:cNvSpPr>
            <a:spLocks noGrp="1"/>
          </p:cNvSpPr>
          <p:nvPr>
            <p:ph type="ftr" sz="quarter" idx="11"/>
          </p:nvPr>
        </p:nvSpPr>
        <p:spPr/>
        <p:txBody>
          <a:bodyPr/>
          <a:lstStyle/>
          <a:p>
            <a:endParaRPr lang="nb-NO"/>
          </a:p>
        </p:txBody>
      </p:sp>
      <p:sp>
        <p:nvSpPr>
          <p:cNvPr id="5" name="Plassholder for lysbildenummer 4">
            <a:extLst>
              <a:ext uri="{FF2B5EF4-FFF2-40B4-BE49-F238E27FC236}">
                <a16:creationId xmlns:a16="http://schemas.microsoft.com/office/drawing/2014/main" id="{AEB7EF29-6452-334E-AE1C-80245ECE7E03}"/>
              </a:ext>
            </a:extLst>
          </p:cNvPr>
          <p:cNvSpPr>
            <a:spLocks noGrp="1"/>
          </p:cNvSpPr>
          <p:nvPr>
            <p:ph type="sldNum" sz="quarter" idx="12"/>
          </p:nvPr>
        </p:nvSpPr>
        <p:spPr/>
        <p:txBody>
          <a:bodyPr/>
          <a:lstStyle/>
          <a:p>
            <a:fld id="{22475995-4939-E04D-A3DB-401E5DA7311E}" type="slidenum">
              <a:rPr lang="nb-NO" smtClean="0"/>
              <a:t>‹#›</a:t>
            </a:fld>
            <a:endParaRPr lang="nb-NO"/>
          </a:p>
        </p:txBody>
      </p:sp>
    </p:spTree>
    <p:extLst>
      <p:ext uri="{BB962C8B-B14F-4D97-AF65-F5344CB8AC3E}">
        <p14:creationId xmlns:p14="http://schemas.microsoft.com/office/powerpoint/2010/main" val="36353023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a:extLst>
              <a:ext uri="{FF2B5EF4-FFF2-40B4-BE49-F238E27FC236}">
                <a16:creationId xmlns:a16="http://schemas.microsoft.com/office/drawing/2014/main" id="{E633D2AD-3AB0-0342-90B9-3C9F4D23EE97}"/>
              </a:ext>
            </a:extLst>
          </p:cNvPr>
          <p:cNvSpPr>
            <a:spLocks noGrp="1"/>
          </p:cNvSpPr>
          <p:nvPr>
            <p:ph type="dt" sz="half" idx="10"/>
          </p:nvPr>
        </p:nvSpPr>
        <p:spPr/>
        <p:txBody>
          <a:bodyPr/>
          <a:lstStyle/>
          <a:p>
            <a:fld id="{9483094D-543B-E94A-9A19-3C9E10353E5A}" type="datetimeFigureOut">
              <a:rPr lang="nb-NO" smtClean="0"/>
              <a:t>25.10.2018</a:t>
            </a:fld>
            <a:endParaRPr lang="nb-NO"/>
          </a:p>
        </p:txBody>
      </p:sp>
      <p:sp>
        <p:nvSpPr>
          <p:cNvPr id="3" name="Plassholder for bunntekst 2">
            <a:extLst>
              <a:ext uri="{FF2B5EF4-FFF2-40B4-BE49-F238E27FC236}">
                <a16:creationId xmlns:a16="http://schemas.microsoft.com/office/drawing/2014/main" id="{F1E9BAB5-2E41-BE47-A73A-BDB0F446BC2C}"/>
              </a:ext>
            </a:extLst>
          </p:cNvPr>
          <p:cNvSpPr>
            <a:spLocks noGrp="1"/>
          </p:cNvSpPr>
          <p:nvPr>
            <p:ph type="ftr" sz="quarter" idx="11"/>
          </p:nvPr>
        </p:nvSpPr>
        <p:spPr/>
        <p:txBody>
          <a:bodyPr/>
          <a:lstStyle/>
          <a:p>
            <a:endParaRPr lang="nb-NO"/>
          </a:p>
        </p:txBody>
      </p:sp>
      <p:sp>
        <p:nvSpPr>
          <p:cNvPr id="4" name="Plassholder for lysbildenummer 3">
            <a:extLst>
              <a:ext uri="{FF2B5EF4-FFF2-40B4-BE49-F238E27FC236}">
                <a16:creationId xmlns:a16="http://schemas.microsoft.com/office/drawing/2014/main" id="{BB929F29-4425-5943-BFE9-A75B55D4773B}"/>
              </a:ext>
            </a:extLst>
          </p:cNvPr>
          <p:cNvSpPr>
            <a:spLocks noGrp="1"/>
          </p:cNvSpPr>
          <p:nvPr>
            <p:ph type="sldNum" sz="quarter" idx="12"/>
          </p:nvPr>
        </p:nvSpPr>
        <p:spPr/>
        <p:txBody>
          <a:bodyPr/>
          <a:lstStyle/>
          <a:p>
            <a:fld id="{22475995-4939-E04D-A3DB-401E5DA7311E}" type="slidenum">
              <a:rPr lang="nb-NO" smtClean="0"/>
              <a:t>‹#›</a:t>
            </a:fld>
            <a:endParaRPr lang="nb-NO"/>
          </a:p>
        </p:txBody>
      </p:sp>
    </p:spTree>
    <p:extLst>
      <p:ext uri="{BB962C8B-B14F-4D97-AF65-F5344CB8AC3E}">
        <p14:creationId xmlns:p14="http://schemas.microsoft.com/office/powerpoint/2010/main" val="9039699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D3C073D-0642-0F42-8272-1E125A034DBD}"/>
              </a:ext>
            </a:extLst>
          </p:cNvPr>
          <p:cNvSpPr>
            <a:spLocks noGrp="1"/>
          </p:cNvSpPr>
          <p:nvPr>
            <p:ph type="title"/>
          </p:nvPr>
        </p:nvSpPr>
        <p:spPr>
          <a:xfrm>
            <a:off x="839788" y="457200"/>
            <a:ext cx="3932237" cy="1600200"/>
          </a:xfrm>
        </p:spPr>
        <p:txBody>
          <a:bodyPr anchor="b"/>
          <a:lstStyle>
            <a:lvl1pPr>
              <a:defRPr sz="3200"/>
            </a:lvl1pPr>
          </a:lstStyle>
          <a:p>
            <a:r>
              <a:rPr lang="nb-NO"/>
              <a:t>Klikk for å redigere tittelstil</a:t>
            </a:r>
          </a:p>
        </p:txBody>
      </p:sp>
      <p:sp>
        <p:nvSpPr>
          <p:cNvPr id="3" name="Plassholder for innhold 2">
            <a:extLst>
              <a:ext uri="{FF2B5EF4-FFF2-40B4-BE49-F238E27FC236}">
                <a16:creationId xmlns:a16="http://schemas.microsoft.com/office/drawing/2014/main" id="{2C518D81-6F6A-8148-A983-64634C00BE8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r>
              <a:rPr lang="nb-NO"/>
              <a:t>Rediger tekststiler i malen
Andre nivå
Tredje nivå
Fjerde nivå
Femte nivå</a:t>
            </a:r>
          </a:p>
        </p:txBody>
      </p:sp>
      <p:sp>
        <p:nvSpPr>
          <p:cNvPr id="4" name="Plassholder for tekst 3">
            <a:extLst>
              <a:ext uri="{FF2B5EF4-FFF2-40B4-BE49-F238E27FC236}">
                <a16:creationId xmlns:a16="http://schemas.microsoft.com/office/drawing/2014/main" id="{EC250883-7B37-F942-BE15-CCCAD41D5A8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nb-NO"/>
              <a:t>Rediger tekststiler i malen
Andre nivå
Tredje nivå
Fjerde nivå
Femte nivå</a:t>
            </a:r>
          </a:p>
        </p:txBody>
      </p:sp>
      <p:sp>
        <p:nvSpPr>
          <p:cNvPr id="5" name="Plassholder for dato 4">
            <a:extLst>
              <a:ext uri="{FF2B5EF4-FFF2-40B4-BE49-F238E27FC236}">
                <a16:creationId xmlns:a16="http://schemas.microsoft.com/office/drawing/2014/main" id="{A941CD6D-E365-864E-8904-5876392DDC83}"/>
              </a:ext>
            </a:extLst>
          </p:cNvPr>
          <p:cNvSpPr>
            <a:spLocks noGrp="1"/>
          </p:cNvSpPr>
          <p:nvPr>
            <p:ph type="dt" sz="half" idx="10"/>
          </p:nvPr>
        </p:nvSpPr>
        <p:spPr/>
        <p:txBody>
          <a:bodyPr/>
          <a:lstStyle/>
          <a:p>
            <a:fld id="{9483094D-543B-E94A-9A19-3C9E10353E5A}" type="datetimeFigureOut">
              <a:rPr lang="nb-NO" smtClean="0"/>
              <a:t>25.10.2018</a:t>
            </a:fld>
            <a:endParaRPr lang="nb-NO"/>
          </a:p>
        </p:txBody>
      </p:sp>
      <p:sp>
        <p:nvSpPr>
          <p:cNvPr id="6" name="Plassholder for bunntekst 5">
            <a:extLst>
              <a:ext uri="{FF2B5EF4-FFF2-40B4-BE49-F238E27FC236}">
                <a16:creationId xmlns:a16="http://schemas.microsoft.com/office/drawing/2014/main" id="{F26BF183-DB5B-5340-BDCD-45D10878A433}"/>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4B980BC6-F2C2-E445-9F97-C5F85D60EBF1}"/>
              </a:ext>
            </a:extLst>
          </p:cNvPr>
          <p:cNvSpPr>
            <a:spLocks noGrp="1"/>
          </p:cNvSpPr>
          <p:nvPr>
            <p:ph type="sldNum" sz="quarter" idx="12"/>
          </p:nvPr>
        </p:nvSpPr>
        <p:spPr/>
        <p:txBody>
          <a:bodyPr/>
          <a:lstStyle/>
          <a:p>
            <a:fld id="{22475995-4939-E04D-A3DB-401E5DA7311E}" type="slidenum">
              <a:rPr lang="nb-NO" smtClean="0"/>
              <a:t>‹#›</a:t>
            </a:fld>
            <a:endParaRPr lang="nb-NO"/>
          </a:p>
        </p:txBody>
      </p:sp>
    </p:spTree>
    <p:extLst>
      <p:ext uri="{BB962C8B-B14F-4D97-AF65-F5344CB8AC3E}">
        <p14:creationId xmlns:p14="http://schemas.microsoft.com/office/powerpoint/2010/main" val="41779169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ABDF6F10-BEBA-E940-80FA-CAD36EF17FBD}"/>
              </a:ext>
            </a:extLst>
          </p:cNvPr>
          <p:cNvSpPr>
            <a:spLocks noGrp="1"/>
          </p:cNvSpPr>
          <p:nvPr>
            <p:ph type="title"/>
          </p:nvPr>
        </p:nvSpPr>
        <p:spPr>
          <a:xfrm>
            <a:off x="839788" y="457200"/>
            <a:ext cx="3932237" cy="1600200"/>
          </a:xfrm>
        </p:spPr>
        <p:txBody>
          <a:bodyPr anchor="b"/>
          <a:lstStyle>
            <a:lvl1pPr>
              <a:defRPr sz="3200"/>
            </a:lvl1pPr>
          </a:lstStyle>
          <a:p>
            <a:r>
              <a:rPr lang="nb-NO"/>
              <a:t>Klikk for å redigere tittelstil</a:t>
            </a:r>
          </a:p>
        </p:txBody>
      </p:sp>
      <p:sp>
        <p:nvSpPr>
          <p:cNvPr id="3" name="Plassholder for bilde 2">
            <a:extLst>
              <a:ext uri="{FF2B5EF4-FFF2-40B4-BE49-F238E27FC236}">
                <a16:creationId xmlns:a16="http://schemas.microsoft.com/office/drawing/2014/main" id="{AEC00266-BEE7-F14F-BBB6-33BB2048459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b-NO"/>
          </a:p>
        </p:txBody>
      </p:sp>
      <p:sp>
        <p:nvSpPr>
          <p:cNvPr id="4" name="Plassholder for tekst 3">
            <a:extLst>
              <a:ext uri="{FF2B5EF4-FFF2-40B4-BE49-F238E27FC236}">
                <a16:creationId xmlns:a16="http://schemas.microsoft.com/office/drawing/2014/main" id="{2250486D-262F-8847-A28E-34FF1526BEF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nb-NO"/>
              <a:t>Rediger tekststiler i malen
Andre nivå
Tredje nivå
Fjerde nivå
Femte nivå</a:t>
            </a:r>
          </a:p>
        </p:txBody>
      </p:sp>
      <p:sp>
        <p:nvSpPr>
          <p:cNvPr id="5" name="Plassholder for dato 4">
            <a:extLst>
              <a:ext uri="{FF2B5EF4-FFF2-40B4-BE49-F238E27FC236}">
                <a16:creationId xmlns:a16="http://schemas.microsoft.com/office/drawing/2014/main" id="{B73416AA-042F-5F45-BE05-DE41B64ADB99}"/>
              </a:ext>
            </a:extLst>
          </p:cNvPr>
          <p:cNvSpPr>
            <a:spLocks noGrp="1"/>
          </p:cNvSpPr>
          <p:nvPr>
            <p:ph type="dt" sz="half" idx="10"/>
          </p:nvPr>
        </p:nvSpPr>
        <p:spPr/>
        <p:txBody>
          <a:bodyPr/>
          <a:lstStyle/>
          <a:p>
            <a:fld id="{9483094D-543B-E94A-9A19-3C9E10353E5A}" type="datetimeFigureOut">
              <a:rPr lang="nb-NO" smtClean="0"/>
              <a:t>25.10.2018</a:t>
            </a:fld>
            <a:endParaRPr lang="nb-NO"/>
          </a:p>
        </p:txBody>
      </p:sp>
      <p:sp>
        <p:nvSpPr>
          <p:cNvPr id="6" name="Plassholder for bunntekst 5">
            <a:extLst>
              <a:ext uri="{FF2B5EF4-FFF2-40B4-BE49-F238E27FC236}">
                <a16:creationId xmlns:a16="http://schemas.microsoft.com/office/drawing/2014/main" id="{51C452DB-AAEA-1542-9952-D2D984CBDC7A}"/>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B4A2BD42-7494-484F-A5F6-D625A03C0C0F}"/>
              </a:ext>
            </a:extLst>
          </p:cNvPr>
          <p:cNvSpPr>
            <a:spLocks noGrp="1"/>
          </p:cNvSpPr>
          <p:nvPr>
            <p:ph type="sldNum" sz="quarter" idx="12"/>
          </p:nvPr>
        </p:nvSpPr>
        <p:spPr/>
        <p:txBody>
          <a:bodyPr/>
          <a:lstStyle/>
          <a:p>
            <a:fld id="{22475995-4939-E04D-A3DB-401E5DA7311E}" type="slidenum">
              <a:rPr lang="nb-NO" smtClean="0"/>
              <a:t>‹#›</a:t>
            </a:fld>
            <a:endParaRPr lang="nb-NO"/>
          </a:p>
        </p:txBody>
      </p:sp>
    </p:spTree>
    <p:extLst>
      <p:ext uri="{BB962C8B-B14F-4D97-AF65-F5344CB8AC3E}">
        <p14:creationId xmlns:p14="http://schemas.microsoft.com/office/powerpoint/2010/main" val="3365836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11000"/>
            <a:lum/>
          </a:blip>
          <a:srcRect/>
          <a:stretch>
            <a:fillRect t="-76000" b="-76000"/>
          </a:stretch>
        </a:blipFill>
        <a:effectLst/>
      </p:bgPr>
    </p:bg>
    <p:spTree>
      <p:nvGrpSpPr>
        <p:cNvPr id="1" name=""/>
        <p:cNvGrpSpPr/>
        <p:nvPr/>
      </p:nvGrpSpPr>
      <p:grpSpPr>
        <a:xfrm>
          <a:off x="0" y="0"/>
          <a:ext cx="0" cy="0"/>
          <a:chOff x="0" y="0"/>
          <a:chExt cx="0" cy="0"/>
        </a:xfrm>
      </p:grpSpPr>
      <p:sp>
        <p:nvSpPr>
          <p:cNvPr id="2" name="Plassholder for tittel 1">
            <a:extLst>
              <a:ext uri="{FF2B5EF4-FFF2-40B4-BE49-F238E27FC236}">
                <a16:creationId xmlns:a16="http://schemas.microsoft.com/office/drawing/2014/main" id="{03AD64FB-6AF0-7249-A90E-BB84B6E8B58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b-NO"/>
              <a:t>Klikk for å redigere tittelstil</a:t>
            </a:r>
          </a:p>
        </p:txBody>
      </p:sp>
      <p:sp>
        <p:nvSpPr>
          <p:cNvPr id="3" name="Plassholder for tekst 2">
            <a:extLst>
              <a:ext uri="{FF2B5EF4-FFF2-40B4-BE49-F238E27FC236}">
                <a16:creationId xmlns:a16="http://schemas.microsoft.com/office/drawing/2014/main" id="{4248321A-6640-8145-B195-122655504E9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r>
              <a:rPr lang="nb-NO"/>
              <a:t>Rediger tekststiler i malen
Andre nivå
Tredje nivå
Fjerde nivå
Femte nivå</a:t>
            </a:r>
          </a:p>
        </p:txBody>
      </p:sp>
      <p:sp>
        <p:nvSpPr>
          <p:cNvPr id="4" name="Plassholder for dato 3">
            <a:extLst>
              <a:ext uri="{FF2B5EF4-FFF2-40B4-BE49-F238E27FC236}">
                <a16:creationId xmlns:a16="http://schemas.microsoft.com/office/drawing/2014/main" id="{C9CE63EE-E8C2-3340-B643-6519B635C95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483094D-543B-E94A-9A19-3C9E10353E5A}" type="datetimeFigureOut">
              <a:rPr lang="nb-NO" smtClean="0"/>
              <a:t>25.10.2018</a:t>
            </a:fld>
            <a:endParaRPr lang="nb-NO"/>
          </a:p>
        </p:txBody>
      </p:sp>
      <p:sp>
        <p:nvSpPr>
          <p:cNvPr id="5" name="Plassholder for bunntekst 4">
            <a:extLst>
              <a:ext uri="{FF2B5EF4-FFF2-40B4-BE49-F238E27FC236}">
                <a16:creationId xmlns:a16="http://schemas.microsoft.com/office/drawing/2014/main" id="{DC43C23D-73DE-4341-AB99-05F690468F1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b-NO"/>
          </a:p>
        </p:txBody>
      </p:sp>
      <p:sp>
        <p:nvSpPr>
          <p:cNvPr id="6" name="Plassholder for lysbildenummer 5">
            <a:extLst>
              <a:ext uri="{FF2B5EF4-FFF2-40B4-BE49-F238E27FC236}">
                <a16:creationId xmlns:a16="http://schemas.microsoft.com/office/drawing/2014/main" id="{0C89694E-595C-DE40-B29A-408ED18E1D7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2475995-4939-E04D-A3DB-401E5DA7311E}" type="slidenum">
              <a:rPr lang="nb-NO" smtClean="0"/>
              <a:t>‹#›</a:t>
            </a:fld>
            <a:endParaRPr lang="nb-NO"/>
          </a:p>
        </p:txBody>
      </p:sp>
    </p:spTree>
    <p:extLst>
      <p:ext uri="{BB962C8B-B14F-4D97-AF65-F5344CB8AC3E}">
        <p14:creationId xmlns:p14="http://schemas.microsoft.com/office/powerpoint/2010/main" val="37970474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mailto:marianne@sexogpolitikk.no" TargetMode="Externa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sexogpolitikk.no/"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www.sexogpolitikk.no/"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256122F2-B2AE-3C4C-A1AA-F8E8436FF1BF}"/>
              </a:ext>
            </a:extLst>
          </p:cNvPr>
          <p:cNvSpPr/>
          <p:nvPr/>
        </p:nvSpPr>
        <p:spPr>
          <a:xfrm>
            <a:off x="6412992" y="280416"/>
            <a:ext cx="4577971" cy="6524863"/>
          </a:xfrm>
          <a:prstGeom prst="rect">
            <a:avLst/>
          </a:prstGeom>
        </p:spPr>
        <p:txBody>
          <a:bodyPr wrap="square">
            <a:spAutoFit/>
          </a:bodyPr>
          <a:lstStyle/>
          <a:p>
            <a:endParaRPr lang="nb-NO" sz="2800" b="1" dirty="0">
              <a:solidFill>
                <a:srgbClr val="C00000"/>
              </a:solidFill>
            </a:endParaRPr>
          </a:p>
          <a:p>
            <a:endParaRPr lang="nb-NO" sz="2800" b="1" dirty="0">
              <a:solidFill>
                <a:srgbClr val="C00000"/>
              </a:solidFill>
            </a:endParaRPr>
          </a:p>
          <a:p>
            <a:pPr algn="ctr"/>
            <a:r>
              <a:rPr lang="nb-NO" sz="4000" b="1" dirty="0">
                <a:solidFill>
                  <a:srgbClr val="C00000"/>
                </a:solidFill>
              </a:rPr>
              <a:t>Presentasjon av vårt nye undervisnings-materiell</a:t>
            </a:r>
          </a:p>
          <a:p>
            <a:pPr algn="ctr"/>
            <a:endParaRPr lang="nb-NO" sz="2800" b="1" dirty="0">
              <a:solidFill>
                <a:srgbClr val="C00000"/>
              </a:solidFill>
            </a:endParaRPr>
          </a:p>
          <a:p>
            <a:pPr algn="ctr"/>
            <a:endParaRPr lang="nb-NO" sz="2800" b="1" dirty="0">
              <a:solidFill>
                <a:srgbClr val="C00000"/>
              </a:solidFill>
            </a:endParaRPr>
          </a:p>
          <a:p>
            <a:pPr algn="ctr"/>
            <a:r>
              <a:rPr lang="nb-NO" sz="2800" b="1" dirty="0">
                <a:solidFill>
                  <a:srgbClr val="C00000"/>
                </a:solidFill>
              </a:rPr>
              <a:t>Ved Marianne Støle-Nilsen, lektor og seniorrådgiver i Sex og Politikk</a:t>
            </a:r>
          </a:p>
          <a:p>
            <a:pPr algn="ctr"/>
            <a:endParaRPr lang="nb-NO" sz="2800" b="1" dirty="0">
              <a:solidFill>
                <a:srgbClr val="C00000"/>
              </a:solidFill>
            </a:endParaRPr>
          </a:p>
          <a:p>
            <a:pPr algn="ctr"/>
            <a:r>
              <a:rPr lang="nb-NO" sz="2800" b="1" dirty="0">
                <a:solidFill>
                  <a:srgbClr val="C00000"/>
                </a:solidFill>
                <a:hlinkClick r:id="rId2"/>
              </a:rPr>
              <a:t>marianne@sexogpolitikk.no</a:t>
            </a:r>
            <a:r>
              <a:rPr lang="nb-NO" sz="2800" b="1" dirty="0">
                <a:solidFill>
                  <a:srgbClr val="C00000"/>
                </a:solidFill>
              </a:rPr>
              <a:t> </a:t>
            </a:r>
          </a:p>
          <a:p>
            <a:endParaRPr lang="nb-NO" sz="2800" dirty="0"/>
          </a:p>
          <a:p>
            <a:endParaRPr lang="nb-NO" dirty="0"/>
          </a:p>
        </p:txBody>
      </p:sp>
      <p:pic>
        <p:nvPicPr>
          <p:cNvPr id="5" name="Bilde 4">
            <a:extLst>
              <a:ext uri="{FF2B5EF4-FFF2-40B4-BE49-F238E27FC236}">
                <a16:creationId xmlns:a16="http://schemas.microsoft.com/office/drawing/2014/main" id="{05965A94-3D41-AA46-8BA1-FAFB4DE2D94E}"/>
              </a:ext>
            </a:extLst>
          </p:cNvPr>
          <p:cNvPicPr>
            <a:picLocks noChangeAspect="1"/>
          </p:cNvPicPr>
          <p:nvPr/>
        </p:nvPicPr>
        <p:blipFill>
          <a:blip r:embed="rId3"/>
          <a:stretch>
            <a:fillRect/>
          </a:stretch>
        </p:blipFill>
        <p:spPr>
          <a:xfrm>
            <a:off x="0" y="0"/>
            <a:ext cx="4920538" cy="6858000"/>
          </a:xfrm>
          <a:prstGeom prst="rect">
            <a:avLst/>
          </a:prstGeom>
        </p:spPr>
      </p:pic>
    </p:spTree>
    <p:extLst>
      <p:ext uri="{BB962C8B-B14F-4D97-AF65-F5344CB8AC3E}">
        <p14:creationId xmlns:p14="http://schemas.microsoft.com/office/powerpoint/2010/main" val="8829496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AD0AC012-C2BD-B047-B33F-339477909C9E}"/>
              </a:ext>
            </a:extLst>
          </p:cNvPr>
          <p:cNvSpPr>
            <a:spLocks noGrp="1"/>
          </p:cNvSpPr>
          <p:nvPr>
            <p:ph type="title"/>
          </p:nvPr>
        </p:nvSpPr>
        <p:spPr/>
        <p:txBody>
          <a:bodyPr/>
          <a:lstStyle/>
          <a:p>
            <a:r>
              <a:rPr lang="nb-NO" b="1" dirty="0">
                <a:solidFill>
                  <a:srgbClr val="C00000"/>
                </a:solidFill>
              </a:rPr>
              <a:t>Elevversjon</a:t>
            </a:r>
            <a:endParaRPr lang="nb-NO" dirty="0"/>
          </a:p>
        </p:txBody>
      </p:sp>
      <p:pic>
        <p:nvPicPr>
          <p:cNvPr id="5" name="Bilde 4">
            <a:extLst>
              <a:ext uri="{FF2B5EF4-FFF2-40B4-BE49-F238E27FC236}">
                <a16:creationId xmlns:a16="http://schemas.microsoft.com/office/drawing/2014/main" id="{C561E324-20C7-3840-8C1E-6D9E1D00A832}"/>
              </a:ext>
            </a:extLst>
          </p:cNvPr>
          <p:cNvPicPr>
            <a:picLocks noChangeAspect="1"/>
          </p:cNvPicPr>
          <p:nvPr/>
        </p:nvPicPr>
        <p:blipFill>
          <a:blip r:embed="rId2"/>
          <a:stretch>
            <a:fillRect/>
          </a:stretch>
        </p:blipFill>
        <p:spPr>
          <a:xfrm>
            <a:off x="627408" y="1471232"/>
            <a:ext cx="3679985" cy="5167312"/>
          </a:xfrm>
          <a:prstGeom prst="rect">
            <a:avLst/>
          </a:prstGeom>
        </p:spPr>
      </p:pic>
      <p:pic>
        <p:nvPicPr>
          <p:cNvPr id="7" name="Bilde 6">
            <a:extLst>
              <a:ext uri="{FF2B5EF4-FFF2-40B4-BE49-F238E27FC236}">
                <a16:creationId xmlns:a16="http://schemas.microsoft.com/office/drawing/2014/main" id="{8D52B8A3-4CDF-B74D-9884-99D42A5B9F24}"/>
              </a:ext>
            </a:extLst>
          </p:cNvPr>
          <p:cNvPicPr>
            <a:picLocks noChangeAspect="1"/>
          </p:cNvPicPr>
          <p:nvPr/>
        </p:nvPicPr>
        <p:blipFill>
          <a:blip r:embed="rId3"/>
          <a:stretch>
            <a:fillRect/>
          </a:stretch>
        </p:blipFill>
        <p:spPr>
          <a:xfrm>
            <a:off x="4307393" y="1554575"/>
            <a:ext cx="3536846" cy="5000625"/>
          </a:xfrm>
          <a:prstGeom prst="rect">
            <a:avLst/>
          </a:prstGeom>
        </p:spPr>
      </p:pic>
      <p:pic>
        <p:nvPicPr>
          <p:cNvPr id="13" name="Bilde 12">
            <a:extLst>
              <a:ext uri="{FF2B5EF4-FFF2-40B4-BE49-F238E27FC236}">
                <a16:creationId xmlns:a16="http://schemas.microsoft.com/office/drawing/2014/main" id="{C616B200-B43E-3340-9A2D-8DF1CE470492}"/>
              </a:ext>
            </a:extLst>
          </p:cNvPr>
          <p:cNvPicPr>
            <a:picLocks noChangeAspect="1"/>
          </p:cNvPicPr>
          <p:nvPr/>
        </p:nvPicPr>
        <p:blipFill>
          <a:blip r:embed="rId4"/>
          <a:stretch>
            <a:fillRect/>
          </a:stretch>
        </p:blipFill>
        <p:spPr>
          <a:xfrm>
            <a:off x="7844239" y="1520327"/>
            <a:ext cx="3577214" cy="5034873"/>
          </a:xfrm>
          <a:prstGeom prst="rect">
            <a:avLst/>
          </a:prstGeom>
        </p:spPr>
      </p:pic>
    </p:spTree>
    <p:extLst>
      <p:ext uri="{BB962C8B-B14F-4D97-AF65-F5344CB8AC3E}">
        <p14:creationId xmlns:p14="http://schemas.microsoft.com/office/powerpoint/2010/main" val="22658201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35FD4EF8-9D8F-AE46-B1B1-0DE7DAAB0C35}"/>
              </a:ext>
            </a:extLst>
          </p:cNvPr>
          <p:cNvSpPr>
            <a:spLocks noGrp="1"/>
          </p:cNvSpPr>
          <p:nvPr>
            <p:ph type="title"/>
          </p:nvPr>
        </p:nvSpPr>
        <p:spPr/>
        <p:txBody>
          <a:bodyPr/>
          <a:lstStyle/>
          <a:p>
            <a:r>
              <a:rPr lang="nb-NO" b="1" dirty="0">
                <a:solidFill>
                  <a:srgbClr val="C00000"/>
                </a:solidFill>
              </a:rPr>
              <a:t>Introoppgaver/temaoppgaver</a:t>
            </a:r>
            <a:endParaRPr lang="nb-NO" dirty="0"/>
          </a:p>
        </p:txBody>
      </p:sp>
      <p:pic>
        <p:nvPicPr>
          <p:cNvPr id="5" name="Bilde 4">
            <a:extLst>
              <a:ext uri="{FF2B5EF4-FFF2-40B4-BE49-F238E27FC236}">
                <a16:creationId xmlns:a16="http://schemas.microsoft.com/office/drawing/2014/main" id="{378FE7E6-42DD-004F-B151-E1243A071021}"/>
              </a:ext>
            </a:extLst>
          </p:cNvPr>
          <p:cNvPicPr>
            <a:picLocks noChangeAspect="1"/>
          </p:cNvPicPr>
          <p:nvPr/>
        </p:nvPicPr>
        <p:blipFill>
          <a:blip r:embed="rId2"/>
          <a:stretch>
            <a:fillRect/>
          </a:stretch>
        </p:blipFill>
        <p:spPr>
          <a:xfrm>
            <a:off x="7800975" y="1690688"/>
            <a:ext cx="3445911" cy="4850066"/>
          </a:xfrm>
          <a:prstGeom prst="rect">
            <a:avLst/>
          </a:prstGeom>
        </p:spPr>
      </p:pic>
      <p:pic>
        <p:nvPicPr>
          <p:cNvPr id="7" name="Bilde 6">
            <a:extLst>
              <a:ext uri="{FF2B5EF4-FFF2-40B4-BE49-F238E27FC236}">
                <a16:creationId xmlns:a16="http://schemas.microsoft.com/office/drawing/2014/main" id="{24E3E1E0-3A6D-C744-AD0B-48E9F7E28DDD}"/>
              </a:ext>
            </a:extLst>
          </p:cNvPr>
          <p:cNvPicPr>
            <a:picLocks noChangeAspect="1"/>
          </p:cNvPicPr>
          <p:nvPr/>
        </p:nvPicPr>
        <p:blipFill>
          <a:blip r:embed="rId3"/>
          <a:stretch>
            <a:fillRect/>
          </a:stretch>
        </p:blipFill>
        <p:spPr>
          <a:xfrm>
            <a:off x="4363139" y="1690688"/>
            <a:ext cx="3465721" cy="4929187"/>
          </a:xfrm>
          <a:prstGeom prst="rect">
            <a:avLst/>
          </a:prstGeom>
        </p:spPr>
      </p:pic>
      <p:pic>
        <p:nvPicPr>
          <p:cNvPr id="9" name="Bilde 8">
            <a:extLst>
              <a:ext uri="{FF2B5EF4-FFF2-40B4-BE49-F238E27FC236}">
                <a16:creationId xmlns:a16="http://schemas.microsoft.com/office/drawing/2014/main" id="{F35C26BA-F6A3-2347-8648-5A9512A9B054}"/>
              </a:ext>
            </a:extLst>
          </p:cNvPr>
          <p:cNvPicPr>
            <a:picLocks noChangeAspect="1"/>
          </p:cNvPicPr>
          <p:nvPr/>
        </p:nvPicPr>
        <p:blipFill>
          <a:blip r:embed="rId4"/>
          <a:stretch>
            <a:fillRect/>
          </a:stretch>
        </p:blipFill>
        <p:spPr>
          <a:xfrm>
            <a:off x="964924" y="1690688"/>
            <a:ext cx="3418025" cy="4795123"/>
          </a:xfrm>
          <a:prstGeom prst="rect">
            <a:avLst/>
          </a:prstGeom>
        </p:spPr>
      </p:pic>
    </p:spTree>
    <p:extLst>
      <p:ext uri="{BB962C8B-B14F-4D97-AF65-F5344CB8AC3E}">
        <p14:creationId xmlns:p14="http://schemas.microsoft.com/office/powerpoint/2010/main" val="19097689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e 4">
            <a:extLst>
              <a:ext uri="{FF2B5EF4-FFF2-40B4-BE49-F238E27FC236}">
                <a16:creationId xmlns:a16="http://schemas.microsoft.com/office/drawing/2014/main" id="{E90D80B6-2165-7043-9112-646F5F52621A}"/>
              </a:ext>
            </a:extLst>
          </p:cNvPr>
          <p:cNvPicPr>
            <a:picLocks noChangeAspect="1"/>
          </p:cNvPicPr>
          <p:nvPr/>
        </p:nvPicPr>
        <p:blipFill>
          <a:blip r:embed="rId2"/>
          <a:stretch>
            <a:fillRect/>
          </a:stretch>
        </p:blipFill>
        <p:spPr>
          <a:xfrm>
            <a:off x="0" y="0"/>
            <a:ext cx="12192000" cy="5242648"/>
          </a:xfrm>
          <a:prstGeom prst="rect">
            <a:avLst/>
          </a:prstGeom>
        </p:spPr>
      </p:pic>
      <p:pic>
        <p:nvPicPr>
          <p:cNvPr id="7" name="Bilde 6">
            <a:extLst>
              <a:ext uri="{FF2B5EF4-FFF2-40B4-BE49-F238E27FC236}">
                <a16:creationId xmlns:a16="http://schemas.microsoft.com/office/drawing/2014/main" id="{10025CDC-55A4-0640-89CA-621B04D2D817}"/>
              </a:ext>
            </a:extLst>
          </p:cNvPr>
          <p:cNvPicPr>
            <a:picLocks noChangeAspect="1"/>
          </p:cNvPicPr>
          <p:nvPr/>
        </p:nvPicPr>
        <p:blipFill>
          <a:blip r:embed="rId3"/>
          <a:stretch>
            <a:fillRect/>
          </a:stretch>
        </p:blipFill>
        <p:spPr>
          <a:xfrm>
            <a:off x="0" y="2569348"/>
            <a:ext cx="12192000" cy="5346600"/>
          </a:xfrm>
          <a:prstGeom prst="rect">
            <a:avLst/>
          </a:prstGeom>
        </p:spPr>
      </p:pic>
    </p:spTree>
    <p:extLst>
      <p:ext uri="{BB962C8B-B14F-4D97-AF65-F5344CB8AC3E}">
        <p14:creationId xmlns:p14="http://schemas.microsoft.com/office/powerpoint/2010/main" val="30287151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innhold 2">
            <a:extLst>
              <a:ext uri="{FF2B5EF4-FFF2-40B4-BE49-F238E27FC236}">
                <a16:creationId xmlns:a16="http://schemas.microsoft.com/office/drawing/2014/main" id="{A3103D7D-1FE0-9D44-B80C-104E4BA20310}"/>
              </a:ext>
            </a:extLst>
          </p:cNvPr>
          <p:cNvSpPr>
            <a:spLocks noGrp="1"/>
          </p:cNvSpPr>
          <p:nvPr>
            <p:ph idx="1"/>
          </p:nvPr>
        </p:nvSpPr>
        <p:spPr>
          <a:xfrm>
            <a:off x="6453188" y="3025774"/>
            <a:ext cx="3876675" cy="1131888"/>
          </a:xfrm>
        </p:spPr>
        <p:txBody>
          <a:bodyPr>
            <a:normAutofit/>
          </a:bodyPr>
          <a:lstStyle/>
          <a:p>
            <a:pPr marL="0" indent="0">
              <a:buNone/>
            </a:pPr>
            <a:r>
              <a:rPr lang="nb-NO" sz="3200" dirty="0">
                <a:hlinkClick r:id="rId2"/>
              </a:rPr>
              <a:t>www.sexogpolitikk.no</a:t>
            </a:r>
            <a:r>
              <a:rPr lang="nb-NO" sz="3200" dirty="0"/>
              <a:t> </a:t>
            </a:r>
          </a:p>
        </p:txBody>
      </p:sp>
      <p:pic>
        <p:nvPicPr>
          <p:cNvPr id="5" name="Bilde 4">
            <a:extLst>
              <a:ext uri="{FF2B5EF4-FFF2-40B4-BE49-F238E27FC236}">
                <a16:creationId xmlns:a16="http://schemas.microsoft.com/office/drawing/2014/main" id="{B4991365-0CFC-114C-A8C8-D0C379635994}"/>
              </a:ext>
            </a:extLst>
          </p:cNvPr>
          <p:cNvPicPr>
            <a:picLocks noChangeAspect="1"/>
          </p:cNvPicPr>
          <p:nvPr/>
        </p:nvPicPr>
        <p:blipFill>
          <a:blip r:embed="rId3"/>
          <a:stretch>
            <a:fillRect/>
          </a:stretch>
        </p:blipFill>
        <p:spPr>
          <a:xfrm>
            <a:off x="0" y="0"/>
            <a:ext cx="4920538" cy="6858000"/>
          </a:xfrm>
          <a:prstGeom prst="rect">
            <a:avLst/>
          </a:prstGeom>
        </p:spPr>
      </p:pic>
    </p:spTree>
    <p:extLst>
      <p:ext uri="{BB962C8B-B14F-4D97-AF65-F5344CB8AC3E}">
        <p14:creationId xmlns:p14="http://schemas.microsoft.com/office/powerpoint/2010/main" val="2266487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b="1" dirty="0">
                <a:solidFill>
                  <a:srgbClr val="C00000"/>
                </a:solidFill>
              </a:rPr>
              <a:t>Nye læreplaner </a:t>
            </a:r>
            <a:r>
              <a:rPr lang="mr-IN" b="1" dirty="0">
                <a:solidFill>
                  <a:srgbClr val="C00000"/>
                </a:solidFill>
              </a:rPr>
              <a:t>–</a:t>
            </a:r>
            <a:r>
              <a:rPr lang="nb-NO" b="1" dirty="0">
                <a:solidFill>
                  <a:srgbClr val="C00000"/>
                </a:solidFill>
              </a:rPr>
              <a:t> nye muligheter</a:t>
            </a:r>
          </a:p>
        </p:txBody>
      </p:sp>
      <p:sp>
        <p:nvSpPr>
          <p:cNvPr id="3" name="Plassholder for innhold 2"/>
          <p:cNvSpPr>
            <a:spLocks noGrp="1"/>
          </p:cNvSpPr>
          <p:nvPr>
            <p:ph idx="1"/>
          </p:nvPr>
        </p:nvSpPr>
        <p:spPr/>
        <p:txBody>
          <a:bodyPr>
            <a:normAutofit/>
          </a:bodyPr>
          <a:lstStyle/>
          <a:p>
            <a:pPr marL="0" indent="0">
              <a:buNone/>
            </a:pPr>
            <a:r>
              <a:rPr lang="nb-NO" dirty="0"/>
              <a:t>Fra overordnet del: «Opplæringen skal gi elevene forståelse for sammenhengen mellom demokrati og sentrale menneskerettigheter som ytringsfrihet, stemmerett og organisasjonsfrihet. (...) Skolen skal stimulere elevene til å bli aktive medborgere, og gi dem kompetanse til å delta i videreutviklingen av demokratiet i Norge.» «Bærekraftig utvikling som tverrfaglig tema i skolen skal legge til rette for at elevene kan forstå grunnleggende dilemmaer og utviklingstrekk i samfunnet, og hvordan de kan håndteres. (...) Temaet rommer problemstillinger knyttet til miljø og klima, fattigdom og fordeling av ressurser, konflikter, helse, likestilling, demografi og utdanning. Elevene skal lære om sammenhengen mellom de ulike aspektene ved bærekraftig utvikling.»</a:t>
            </a:r>
          </a:p>
        </p:txBody>
      </p:sp>
    </p:spTree>
    <p:extLst>
      <p:ext uri="{BB962C8B-B14F-4D97-AF65-F5344CB8AC3E}">
        <p14:creationId xmlns:p14="http://schemas.microsoft.com/office/powerpoint/2010/main" val="38500176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51C84D6F-58C1-0447-AE39-0F0B323EB64C}"/>
              </a:ext>
            </a:extLst>
          </p:cNvPr>
          <p:cNvSpPr>
            <a:spLocks noGrp="1"/>
          </p:cNvSpPr>
          <p:nvPr>
            <p:ph type="title"/>
          </p:nvPr>
        </p:nvSpPr>
        <p:spPr/>
        <p:txBody>
          <a:bodyPr/>
          <a:lstStyle/>
          <a:p>
            <a:r>
              <a:rPr lang="nb-NO" b="1" dirty="0">
                <a:solidFill>
                  <a:srgbClr val="C00000"/>
                </a:solidFill>
              </a:rPr>
              <a:t>Hva er FNs bærekraftsmål?</a:t>
            </a:r>
          </a:p>
        </p:txBody>
      </p:sp>
      <p:pic>
        <p:nvPicPr>
          <p:cNvPr id="5" name="Plassholder for innhold 4">
            <a:extLst>
              <a:ext uri="{FF2B5EF4-FFF2-40B4-BE49-F238E27FC236}">
                <a16:creationId xmlns:a16="http://schemas.microsoft.com/office/drawing/2014/main" id="{BDE909F1-8579-EB4B-8722-FC66828A1FFE}"/>
              </a:ext>
            </a:extLst>
          </p:cNvPr>
          <p:cNvPicPr>
            <a:picLocks noGrp="1" noChangeAspect="1"/>
          </p:cNvPicPr>
          <p:nvPr>
            <p:ph idx="1"/>
          </p:nvPr>
        </p:nvPicPr>
        <p:blipFill>
          <a:blip r:embed="rId2"/>
          <a:stretch>
            <a:fillRect/>
          </a:stretch>
        </p:blipFill>
        <p:spPr>
          <a:xfrm>
            <a:off x="1414464" y="1931049"/>
            <a:ext cx="9201150" cy="4679443"/>
          </a:xfrm>
        </p:spPr>
      </p:pic>
    </p:spTree>
    <p:extLst>
      <p:ext uri="{BB962C8B-B14F-4D97-AF65-F5344CB8AC3E}">
        <p14:creationId xmlns:p14="http://schemas.microsoft.com/office/powerpoint/2010/main" val="15716113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E5FB5011-BBB6-8049-8A45-DB81210EC4FC}"/>
              </a:ext>
            </a:extLst>
          </p:cNvPr>
          <p:cNvSpPr>
            <a:spLocks noGrp="1"/>
          </p:cNvSpPr>
          <p:nvPr>
            <p:ph type="title"/>
          </p:nvPr>
        </p:nvSpPr>
        <p:spPr>
          <a:xfrm>
            <a:off x="5277329" y="640080"/>
            <a:ext cx="6274590" cy="4018341"/>
          </a:xfrm>
          <a:noFill/>
        </p:spPr>
        <p:txBody>
          <a:bodyPr vert="horz" lIns="91440" tIns="45720" rIns="91440" bIns="45720" rtlCol="0" anchor="b">
            <a:normAutofit/>
          </a:bodyPr>
          <a:lstStyle/>
          <a:p>
            <a:r>
              <a:rPr lang="en-US" sz="6000" b="1" dirty="0" err="1">
                <a:solidFill>
                  <a:srgbClr val="C00000"/>
                </a:solidFill>
              </a:rPr>
              <a:t>Hva</a:t>
            </a:r>
            <a:r>
              <a:rPr lang="en-US" sz="6000" b="1" dirty="0">
                <a:solidFill>
                  <a:srgbClr val="C00000"/>
                </a:solidFill>
              </a:rPr>
              <a:t> </a:t>
            </a:r>
            <a:r>
              <a:rPr lang="en-US" sz="6000" b="1" dirty="0" err="1">
                <a:solidFill>
                  <a:srgbClr val="C00000"/>
                </a:solidFill>
              </a:rPr>
              <a:t>er</a:t>
            </a:r>
            <a:r>
              <a:rPr lang="en-US" sz="6000" b="1" dirty="0">
                <a:solidFill>
                  <a:srgbClr val="C00000"/>
                </a:solidFill>
              </a:rPr>
              <a:t> </a:t>
            </a:r>
            <a:r>
              <a:rPr lang="en-US" sz="6000" b="1" dirty="0" err="1">
                <a:solidFill>
                  <a:srgbClr val="C00000"/>
                </a:solidFill>
              </a:rPr>
              <a:t>seksuelle</a:t>
            </a:r>
            <a:r>
              <a:rPr lang="en-US" sz="6000" b="1" dirty="0">
                <a:solidFill>
                  <a:srgbClr val="C00000"/>
                </a:solidFill>
              </a:rPr>
              <a:t> </a:t>
            </a:r>
            <a:r>
              <a:rPr lang="en-US" sz="6000" b="1" dirty="0" err="1">
                <a:solidFill>
                  <a:srgbClr val="C00000"/>
                </a:solidFill>
              </a:rPr>
              <a:t>rettigheter</a:t>
            </a:r>
            <a:r>
              <a:rPr lang="en-US" sz="6000" b="1" dirty="0">
                <a:solidFill>
                  <a:srgbClr val="C00000"/>
                </a:solidFill>
              </a:rPr>
              <a:t>?</a:t>
            </a:r>
          </a:p>
        </p:txBody>
      </p:sp>
      <p:pic>
        <p:nvPicPr>
          <p:cNvPr id="5" name="Bilde 4">
            <a:extLst>
              <a:ext uri="{FF2B5EF4-FFF2-40B4-BE49-F238E27FC236}">
                <a16:creationId xmlns:a16="http://schemas.microsoft.com/office/drawing/2014/main" id="{F17923C5-4FE7-5849-8720-A537FEB0CC77}"/>
              </a:ext>
            </a:extLst>
          </p:cNvPr>
          <p:cNvPicPr>
            <a:picLocks noChangeAspect="1"/>
          </p:cNvPicPr>
          <p:nvPr/>
        </p:nvPicPr>
        <p:blipFill rotWithShape="1">
          <a:blip r:embed="rId2"/>
          <a:srcRect l="2321" r="1754"/>
          <a:stretch/>
        </p:blipFill>
        <p:spPr>
          <a:xfrm>
            <a:off x="-1" y="-85344"/>
            <a:ext cx="4712223" cy="6943344"/>
          </a:xfrm>
          <a:prstGeom prst="rect">
            <a:avLst/>
          </a:prstGeom>
        </p:spPr>
      </p:pic>
    </p:spTree>
    <p:extLst>
      <p:ext uri="{BB962C8B-B14F-4D97-AF65-F5344CB8AC3E}">
        <p14:creationId xmlns:p14="http://schemas.microsoft.com/office/powerpoint/2010/main" val="34974198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b="1" dirty="0">
                <a:solidFill>
                  <a:srgbClr val="C00000"/>
                </a:solidFill>
              </a:rPr>
              <a:t>Hvilke bærekraftsmål er mest relevante for seksuell og reproduktiv helse og rettigheter?</a:t>
            </a:r>
          </a:p>
        </p:txBody>
      </p:sp>
      <p:sp>
        <p:nvSpPr>
          <p:cNvPr id="3" name="Plassholder for innhold 2"/>
          <p:cNvSpPr>
            <a:spLocks noGrp="1"/>
          </p:cNvSpPr>
          <p:nvPr>
            <p:ph idx="1"/>
          </p:nvPr>
        </p:nvSpPr>
        <p:spPr/>
        <p:txBody>
          <a:bodyPr>
            <a:normAutofit/>
          </a:bodyPr>
          <a:lstStyle/>
          <a:p>
            <a:r>
              <a:rPr lang="nb-NO" b="1" dirty="0">
                <a:solidFill>
                  <a:srgbClr val="00B050"/>
                </a:solidFill>
              </a:rPr>
              <a:t>SDG 3, helse: #3.7 </a:t>
            </a:r>
            <a:r>
              <a:rPr lang="nb-NO" dirty="0"/>
              <a:t>Innen 2030 sikre allmenn tilgang til tjenester knyttet til seksuell og reproduktiv helse, herunder familieplanlegging og tilhørende informasjon og opplæring, og sikre at reproduktiv helse innarbeides i nasjonale strategier og programmer. </a:t>
            </a:r>
          </a:p>
          <a:p>
            <a:r>
              <a:rPr lang="nb-NO" b="1" dirty="0">
                <a:solidFill>
                  <a:srgbClr val="FF0000"/>
                </a:solidFill>
              </a:rPr>
              <a:t>SDG 5, likestilling: #5.6 </a:t>
            </a:r>
            <a:r>
              <a:rPr lang="nb-NO" dirty="0"/>
              <a:t>Sikre allmenn tilgang til seksuell og reproduktiv helse samt reproduktive rettigheter, som avtalt i samsvar med handlingsprogrammet fra den internasjonale konferansen om befolkning og utvikling, handlingsplanen fra Beijing og beslutningsdokumentene fra deres respektive tilsynskonferanser. </a:t>
            </a:r>
          </a:p>
        </p:txBody>
      </p:sp>
    </p:spTree>
    <p:extLst>
      <p:ext uri="{BB962C8B-B14F-4D97-AF65-F5344CB8AC3E}">
        <p14:creationId xmlns:p14="http://schemas.microsoft.com/office/powerpoint/2010/main" val="4099535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b="1" dirty="0">
                <a:solidFill>
                  <a:srgbClr val="C00000"/>
                </a:solidFill>
              </a:rPr>
              <a:t>Men også bærekraftsmål 4, utdanning ++</a:t>
            </a:r>
          </a:p>
        </p:txBody>
      </p:sp>
      <p:sp>
        <p:nvSpPr>
          <p:cNvPr id="3" name="Plassholder for innhold 2"/>
          <p:cNvSpPr>
            <a:spLocks noGrp="1"/>
          </p:cNvSpPr>
          <p:nvPr>
            <p:ph idx="1"/>
          </p:nvPr>
        </p:nvSpPr>
        <p:spPr/>
        <p:txBody>
          <a:bodyPr/>
          <a:lstStyle/>
          <a:p>
            <a:r>
              <a:rPr lang="nb-NO" b="1" dirty="0">
                <a:solidFill>
                  <a:srgbClr val="C00000"/>
                </a:solidFill>
              </a:rPr>
              <a:t>#4.7 </a:t>
            </a:r>
            <a:r>
              <a:rPr lang="nb-NO" dirty="0"/>
              <a:t>Innen 2030 sikre at alle elever og studenter tilegner seg den kompetanse som er nødvendig for å fremme bærekraftig utvikling, blant annet gjennom utdanning for bærekraftig utvikling og livsstil, menneskerettigheter, likestilling, fremme av en freds- og en ikkevoldskultur, globalt borgerskap og verdsetting av kulturelt mangfold og kulturens bidrag til bærekraftig utvikling </a:t>
            </a:r>
          </a:p>
          <a:p>
            <a:r>
              <a:rPr lang="nb-NO" dirty="0">
                <a:solidFill>
                  <a:schemeClr val="accent1">
                    <a:lumMod val="75000"/>
                  </a:schemeClr>
                </a:solidFill>
              </a:rPr>
              <a:t>#</a:t>
            </a:r>
            <a:r>
              <a:rPr lang="nb-NO" b="1" dirty="0">
                <a:solidFill>
                  <a:schemeClr val="accent1">
                    <a:lumMod val="75000"/>
                  </a:schemeClr>
                </a:solidFill>
              </a:rPr>
              <a:t>17</a:t>
            </a:r>
            <a:r>
              <a:rPr lang="nb-NO" dirty="0"/>
              <a:t>, samarbeid for å nå målene blir ekstra viktig siden tematikken hører til flere sektorer og mål</a:t>
            </a:r>
          </a:p>
          <a:p>
            <a:r>
              <a:rPr lang="nb-NO" dirty="0"/>
              <a:t>SRHR henger også sammen med </a:t>
            </a:r>
            <a:r>
              <a:rPr lang="nb-NO" b="1" dirty="0">
                <a:solidFill>
                  <a:srgbClr val="FF0000"/>
                </a:solidFill>
              </a:rPr>
              <a:t>#1</a:t>
            </a:r>
            <a:r>
              <a:rPr lang="nb-NO" dirty="0">
                <a:solidFill>
                  <a:srgbClr val="FF0000"/>
                </a:solidFill>
              </a:rPr>
              <a:t> </a:t>
            </a:r>
            <a:r>
              <a:rPr lang="nb-NO" dirty="0"/>
              <a:t>fattigdom, </a:t>
            </a:r>
            <a:r>
              <a:rPr lang="nb-NO" b="1" dirty="0">
                <a:solidFill>
                  <a:srgbClr val="00B0F0"/>
                </a:solidFill>
              </a:rPr>
              <a:t>#6 </a:t>
            </a:r>
            <a:r>
              <a:rPr lang="nb-NO" dirty="0"/>
              <a:t>rent vann og sanitærforhold, </a:t>
            </a:r>
            <a:r>
              <a:rPr lang="nb-NO" b="1" dirty="0">
                <a:solidFill>
                  <a:srgbClr val="A01982"/>
                </a:solidFill>
              </a:rPr>
              <a:t>#8</a:t>
            </a:r>
            <a:r>
              <a:rPr lang="nb-NO" dirty="0">
                <a:solidFill>
                  <a:srgbClr val="A01982"/>
                </a:solidFill>
              </a:rPr>
              <a:t> </a:t>
            </a:r>
            <a:r>
              <a:rPr lang="nb-NO" dirty="0"/>
              <a:t>arbeid og vekst ++</a:t>
            </a:r>
          </a:p>
          <a:p>
            <a:endParaRPr lang="nb-NO" dirty="0"/>
          </a:p>
          <a:p>
            <a:endParaRPr lang="nb-NO" dirty="0"/>
          </a:p>
        </p:txBody>
      </p:sp>
    </p:spTree>
    <p:extLst>
      <p:ext uri="{BB962C8B-B14F-4D97-AF65-F5344CB8AC3E}">
        <p14:creationId xmlns:p14="http://schemas.microsoft.com/office/powerpoint/2010/main" val="724194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b="1" dirty="0">
                <a:solidFill>
                  <a:srgbClr val="C00000"/>
                </a:solidFill>
              </a:rPr>
              <a:t>Nytt undervisningsmateriell for ungdomsskolen</a:t>
            </a:r>
          </a:p>
        </p:txBody>
      </p:sp>
      <p:sp>
        <p:nvSpPr>
          <p:cNvPr id="3" name="Plassholder for innhold 2"/>
          <p:cNvSpPr>
            <a:spLocks noGrp="1"/>
          </p:cNvSpPr>
          <p:nvPr>
            <p:ph idx="1"/>
          </p:nvPr>
        </p:nvSpPr>
        <p:spPr/>
        <p:txBody>
          <a:bodyPr>
            <a:normAutofit/>
          </a:bodyPr>
          <a:lstStyle/>
          <a:p>
            <a:r>
              <a:rPr lang="nb-NO" dirty="0"/>
              <a:t>Støtte fra Norad</a:t>
            </a:r>
          </a:p>
          <a:p>
            <a:endParaRPr lang="nb-NO" dirty="0"/>
          </a:p>
          <a:p>
            <a:pPr marL="0" indent="0">
              <a:buNone/>
            </a:pPr>
            <a:r>
              <a:rPr lang="nb-NO" dirty="0"/>
              <a:t>Formål:</a:t>
            </a:r>
          </a:p>
          <a:p>
            <a:r>
              <a:rPr lang="nb-NO" dirty="0"/>
              <a:t>”Bevilgningens formål er å bidra til økt debatt om norsk utviklingspolitikk og til økt kunnskap om globale spørsmål knyttet til fattigdom, menneskerettigheter og demokrati.”</a:t>
            </a:r>
          </a:p>
          <a:p>
            <a:r>
              <a:rPr lang="nb-NO" dirty="0"/>
              <a:t>Forstå egne rettigheter i internasjonalt perspektiv</a:t>
            </a:r>
          </a:p>
          <a:p>
            <a:r>
              <a:rPr lang="nb-NO" dirty="0"/>
              <a:t>Engasjement for bærekraftsmålene (3, 4 og 5 spesielt)</a:t>
            </a:r>
          </a:p>
          <a:p>
            <a:r>
              <a:rPr lang="nb-NO" dirty="0"/>
              <a:t>Forstå hvorfor SRHR er sentralt for samfunnsutvikling</a:t>
            </a:r>
          </a:p>
        </p:txBody>
      </p:sp>
    </p:spTree>
    <p:extLst>
      <p:ext uri="{BB962C8B-B14F-4D97-AF65-F5344CB8AC3E}">
        <p14:creationId xmlns:p14="http://schemas.microsoft.com/office/powerpoint/2010/main" val="1332696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BAF373B-9FB7-9A46-89D9-87405611FC64}"/>
              </a:ext>
            </a:extLst>
          </p:cNvPr>
          <p:cNvSpPr>
            <a:spLocks noGrp="1"/>
          </p:cNvSpPr>
          <p:nvPr>
            <p:ph type="title"/>
          </p:nvPr>
        </p:nvSpPr>
        <p:spPr/>
        <p:txBody>
          <a:bodyPr/>
          <a:lstStyle/>
          <a:p>
            <a:r>
              <a:rPr lang="nb-NO" b="1" dirty="0">
                <a:solidFill>
                  <a:srgbClr val="C00000"/>
                </a:solidFill>
              </a:rPr>
              <a:t>Om undervisningsmateriellet</a:t>
            </a:r>
          </a:p>
        </p:txBody>
      </p:sp>
      <p:sp>
        <p:nvSpPr>
          <p:cNvPr id="3" name="Plassholder for innhold 2">
            <a:extLst>
              <a:ext uri="{FF2B5EF4-FFF2-40B4-BE49-F238E27FC236}">
                <a16:creationId xmlns:a16="http://schemas.microsoft.com/office/drawing/2014/main" id="{5AE8E9E5-9B43-BC4F-8248-4817FAC9DA04}"/>
              </a:ext>
            </a:extLst>
          </p:cNvPr>
          <p:cNvSpPr>
            <a:spLocks noGrp="1"/>
          </p:cNvSpPr>
          <p:nvPr>
            <p:ph idx="1"/>
          </p:nvPr>
        </p:nvSpPr>
        <p:spPr/>
        <p:txBody>
          <a:bodyPr>
            <a:normAutofit fontScale="92500"/>
          </a:bodyPr>
          <a:lstStyle/>
          <a:p>
            <a:r>
              <a:rPr lang="nb-NO" dirty="0"/>
              <a:t>Prosess: Kartlegging, kvalitetssikring, mange aktører</a:t>
            </a:r>
          </a:p>
          <a:p>
            <a:r>
              <a:rPr lang="nb-NO" dirty="0"/>
              <a:t>Gratis tilgjengelig ved registrering på </a:t>
            </a:r>
            <a:r>
              <a:rPr lang="nb-NO" dirty="0">
                <a:hlinkClick r:id="rId2"/>
              </a:rPr>
              <a:t>www.sexogpolitikk.no</a:t>
            </a:r>
            <a:r>
              <a:rPr lang="nb-NO" dirty="0"/>
              <a:t>  </a:t>
            </a:r>
            <a:endParaRPr lang="nb-NO" dirty="0">
              <a:solidFill>
                <a:srgbClr val="00B050"/>
              </a:solidFill>
            </a:endParaRPr>
          </a:p>
          <a:p>
            <a:r>
              <a:rPr lang="nb-NO" dirty="0"/>
              <a:t>Kan brukes i mange fag – spesielt samfunnsfag, norsk, engelsk, KRLE og naturfag -  og til de tre tverrfaglige temaene. Velegnet for tverrfaglig arbeid.</a:t>
            </a:r>
          </a:p>
          <a:p>
            <a:r>
              <a:rPr lang="nb-NO" dirty="0"/>
              <a:t>Kan tilpasses – fleksibelt for bruk</a:t>
            </a:r>
          </a:p>
          <a:p>
            <a:r>
              <a:rPr lang="nb-NO" dirty="0"/>
              <a:t>Vektlegger kritisk tenkning, engasjement, menneskerettigheter, demokratiske ferdigheter – og linken ute og hjemme, individ og samfunn</a:t>
            </a:r>
          </a:p>
          <a:p>
            <a:r>
              <a:rPr lang="nb-NO" dirty="0"/>
              <a:t>Elevene skal forstå sammenhenger – og sin egen rolle i både lokalsamfunnet og verden!</a:t>
            </a:r>
          </a:p>
        </p:txBody>
      </p:sp>
    </p:spTree>
    <p:extLst>
      <p:ext uri="{BB962C8B-B14F-4D97-AF65-F5344CB8AC3E}">
        <p14:creationId xmlns:p14="http://schemas.microsoft.com/office/powerpoint/2010/main" val="244099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1E57EF7-9CD9-184C-BDA0-B3195518AC75}"/>
              </a:ext>
            </a:extLst>
          </p:cNvPr>
          <p:cNvSpPr>
            <a:spLocks noGrp="1"/>
          </p:cNvSpPr>
          <p:nvPr>
            <p:ph type="title"/>
          </p:nvPr>
        </p:nvSpPr>
        <p:spPr/>
        <p:txBody>
          <a:bodyPr/>
          <a:lstStyle/>
          <a:p>
            <a:r>
              <a:rPr lang="nb-NO" b="1" dirty="0">
                <a:solidFill>
                  <a:srgbClr val="C00000"/>
                </a:solidFill>
              </a:rPr>
              <a:t>Lærerversjon</a:t>
            </a:r>
            <a:endParaRPr lang="nb-NO" dirty="0"/>
          </a:p>
        </p:txBody>
      </p:sp>
      <p:pic>
        <p:nvPicPr>
          <p:cNvPr id="5" name="Bilde 4">
            <a:extLst>
              <a:ext uri="{FF2B5EF4-FFF2-40B4-BE49-F238E27FC236}">
                <a16:creationId xmlns:a16="http://schemas.microsoft.com/office/drawing/2014/main" id="{87DE8F11-CFF8-0A4B-99F5-8A5AB2E28A63}"/>
              </a:ext>
            </a:extLst>
          </p:cNvPr>
          <p:cNvPicPr>
            <a:picLocks noChangeAspect="1"/>
          </p:cNvPicPr>
          <p:nvPr/>
        </p:nvPicPr>
        <p:blipFill>
          <a:blip r:embed="rId2"/>
          <a:stretch>
            <a:fillRect/>
          </a:stretch>
        </p:blipFill>
        <p:spPr>
          <a:xfrm>
            <a:off x="838200" y="1485901"/>
            <a:ext cx="3476688" cy="4900612"/>
          </a:xfrm>
          <a:prstGeom prst="rect">
            <a:avLst/>
          </a:prstGeom>
        </p:spPr>
      </p:pic>
      <p:pic>
        <p:nvPicPr>
          <p:cNvPr id="7" name="Bilde 6">
            <a:extLst>
              <a:ext uri="{FF2B5EF4-FFF2-40B4-BE49-F238E27FC236}">
                <a16:creationId xmlns:a16="http://schemas.microsoft.com/office/drawing/2014/main" id="{7FFB030D-23E1-B943-86A2-FF514A466FCC}"/>
              </a:ext>
            </a:extLst>
          </p:cNvPr>
          <p:cNvPicPr>
            <a:picLocks noChangeAspect="1"/>
          </p:cNvPicPr>
          <p:nvPr/>
        </p:nvPicPr>
        <p:blipFill>
          <a:blip r:embed="rId3"/>
          <a:stretch>
            <a:fillRect/>
          </a:stretch>
        </p:blipFill>
        <p:spPr>
          <a:xfrm>
            <a:off x="4319038" y="1457326"/>
            <a:ext cx="3553924" cy="4957762"/>
          </a:xfrm>
          <a:prstGeom prst="rect">
            <a:avLst/>
          </a:prstGeom>
        </p:spPr>
      </p:pic>
      <p:pic>
        <p:nvPicPr>
          <p:cNvPr id="9" name="Bilde 8">
            <a:extLst>
              <a:ext uri="{FF2B5EF4-FFF2-40B4-BE49-F238E27FC236}">
                <a16:creationId xmlns:a16="http://schemas.microsoft.com/office/drawing/2014/main" id="{7199253E-CA9E-8B42-A3FD-5544D3CABF90}"/>
              </a:ext>
            </a:extLst>
          </p:cNvPr>
          <p:cNvPicPr>
            <a:picLocks noChangeAspect="1"/>
          </p:cNvPicPr>
          <p:nvPr/>
        </p:nvPicPr>
        <p:blipFill>
          <a:blip r:embed="rId4"/>
          <a:stretch>
            <a:fillRect/>
          </a:stretch>
        </p:blipFill>
        <p:spPr>
          <a:xfrm>
            <a:off x="7763288" y="1485901"/>
            <a:ext cx="3493219" cy="4900612"/>
          </a:xfrm>
          <a:prstGeom prst="rect">
            <a:avLst/>
          </a:prstGeom>
        </p:spPr>
      </p:pic>
    </p:spTree>
    <p:extLst>
      <p:ext uri="{BB962C8B-B14F-4D97-AF65-F5344CB8AC3E}">
        <p14:creationId xmlns:p14="http://schemas.microsoft.com/office/powerpoint/2010/main" val="3920108064"/>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4765</TotalTime>
  <Words>479</Words>
  <Application>Microsoft Macintosh PowerPoint</Application>
  <PresentationFormat>Widescreen</PresentationFormat>
  <Paragraphs>38</Paragraphs>
  <Slides>13</Slides>
  <Notes>0</Notes>
  <HiddenSlides>0</HiddenSlides>
  <MMClips>0</MMClips>
  <ScaleCrop>false</ScaleCrop>
  <HeadingPairs>
    <vt:vector size="6" baseType="variant">
      <vt:variant>
        <vt:lpstr>Brukte skrifter</vt:lpstr>
      </vt:variant>
      <vt:variant>
        <vt:i4>4</vt:i4>
      </vt:variant>
      <vt:variant>
        <vt:lpstr>Tema</vt:lpstr>
      </vt:variant>
      <vt:variant>
        <vt:i4>1</vt:i4>
      </vt:variant>
      <vt:variant>
        <vt:lpstr>Lysbildetitler</vt:lpstr>
      </vt:variant>
      <vt:variant>
        <vt:i4>13</vt:i4>
      </vt:variant>
    </vt:vector>
  </HeadingPairs>
  <TitlesOfParts>
    <vt:vector size="18" baseType="lpstr">
      <vt:lpstr>Arial</vt:lpstr>
      <vt:lpstr>Calibri</vt:lpstr>
      <vt:lpstr>Calibri Light</vt:lpstr>
      <vt:lpstr>Mangal</vt:lpstr>
      <vt:lpstr>Office-tema</vt:lpstr>
      <vt:lpstr>PowerPoint-presentasjon</vt:lpstr>
      <vt:lpstr>Nye læreplaner – nye muligheter</vt:lpstr>
      <vt:lpstr>Hva er FNs bærekraftsmål?</vt:lpstr>
      <vt:lpstr>Hva er seksuelle rettigheter?</vt:lpstr>
      <vt:lpstr>Hvilke bærekraftsmål er mest relevante for seksuell og reproduktiv helse og rettigheter?</vt:lpstr>
      <vt:lpstr>Men også bærekraftsmål 4, utdanning ++</vt:lpstr>
      <vt:lpstr>Nytt undervisningsmateriell for ungdomsskolen</vt:lpstr>
      <vt:lpstr>Om undervisningsmateriellet</vt:lpstr>
      <vt:lpstr>Lærerversjon</vt:lpstr>
      <vt:lpstr>Elevversjon</vt:lpstr>
      <vt:lpstr>Introoppgaver/temaoppgaver</vt:lpstr>
      <vt:lpstr>PowerPoint-presentasjon</vt:lpstr>
      <vt:lpstr>PowerPoint-presentasjon</vt:lpstr>
    </vt:vector>
  </TitlesOfParts>
  <Company/>
  <LinksUpToDate>false</LinksUpToDate>
  <SharedDoc>false</SharedDoc>
  <HyperlinksChanged>false</HyperlinksChanged>
  <AppVersion>16.0014</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Workshop Raftostiftelsen 18. oktober 2018</dc:title>
  <dc:creator>Marianne Støle-Nilsen</dc:creator>
  <cp:lastModifiedBy>Marianne Støle-Nilsen</cp:lastModifiedBy>
  <cp:revision>23</cp:revision>
  <dcterms:created xsi:type="dcterms:W3CDTF">2018-10-02T11:25:19Z</dcterms:created>
  <dcterms:modified xsi:type="dcterms:W3CDTF">2018-10-26T14:43:22Z</dcterms:modified>
</cp:coreProperties>
</file>